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3.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4.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0" r:id="rId4"/>
    <p:sldMasterId id="2147483864" r:id="rId5"/>
    <p:sldMasterId id="2147483969" r:id="rId6"/>
    <p:sldMasterId id="2147483648" r:id="rId7"/>
    <p:sldMasterId id="2147483978" r:id="rId8"/>
  </p:sldMasterIdLst>
  <p:notesMasterIdLst>
    <p:notesMasterId r:id="rId45"/>
  </p:notesMasterIdLst>
  <p:handoutMasterIdLst>
    <p:handoutMasterId r:id="rId46"/>
  </p:handoutMasterIdLst>
  <p:sldIdLst>
    <p:sldId id="538" r:id="rId9"/>
    <p:sldId id="541" r:id="rId10"/>
    <p:sldId id="1518" r:id="rId11"/>
    <p:sldId id="1550" r:id="rId12"/>
    <p:sldId id="1529" r:id="rId13"/>
    <p:sldId id="256" r:id="rId14"/>
    <p:sldId id="497" r:id="rId15"/>
    <p:sldId id="1530" r:id="rId16"/>
    <p:sldId id="1531" r:id="rId17"/>
    <p:sldId id="1532" r:id="rId18"/>
    <p:sldId id="533" r:id="rId19"/>
    <p:sldId id="257" r:id="rId20"/>
    <p:sldId id="259" r:id="rId21"/>
    <p:sldId id="258" r:id="rId22"/>
    <p:sldId id="535" r:id="rId23"/>
    <p:sldId id="1541" r:id="rId24"/>
    <p:sldId id="1543" r:id="rId25"/>
    <p:sldId id="1544" r:id="rId26"/>
    <p:sldId id="260" r:id="rId27"/>
    <p:sldId id="1545" r:id="rId28"/>
    <p:sldId id="1546" r:id="rId29"/>
    <p:sldId id="1548" r:id="rId30"/>
    <p:sldId id="265" r:id="rId31"/>
    <p:sldId id="266" r:id="rId32"/>
    <p:sldId id="1551" r:id="rId33"/>
    <p:sldId id="1535" r:id="rId34"/>
    <p:sldId id="1536" r:id="rId35"/>
    <p:sldId id="1537" r:id="rId36"/>
    <p:sldId id="1538" r:id="rId37"/>
    <p:sldId id="261" r:id="rId38"/>
    <p:sldId id="262" r:id="rId39"/>
    <p:sldId id="263" r:id="rId40"/>
    <p:sldId id="264" r:id="rId41"/>
    <p:sldId id="1547" r:id="rId42"/>
    <p:sldId id="512" r:id="rId43"/>
    <p:sldId id="267" r:id="rId44"/>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559">
          <p15:clr>
            <a:srgbClr val="A4A3A4"/>
          </p15:clr>
        </p15:guide>
        <p15:guide id="4" pos="498">
          <p15:clr>
            <a:srgbClr val="A4A3A4"/>
          </p15:clr>
        </p15:guide>
        <p15:guide id="5" orient="horz" pos="1620">
          <p15:clr>
            <a:srgbClr val="A4A3A4"/>
          </p15:clr>
        </p15:guide>
        <p15:guide id="6" orient="horz" pos="419">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e Newnham" initials="KN" lastIdx="18" clrIdx="0"/>
  <p:cmAuthor id="1" name="Andy Stauffer"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C3EA"/>
    <a:srgbClr val="00263E"/>
    <a:srgbClr val="6FACDE"/>
    <a:srgbClr val="000000"/>
    <a:srgbClr val="A4C8E1"/>
    <a:srgbClr val="898D8D"/>
    <a:srgbClr val="666666"/>
    <a:srgbClr val="EA7600"/>
    <a:srgbClr val="7C868D"/>
    <a:srgbClr val="A6BB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2"/>
      </p:cViewPr>
      <p:guideLst>
        <p:guide orient="horz" pos="2160"/>
        <p:guide pos="2880"/>
        <p:guide orient="horz" pos="559"/>
        <p:guide pos="498"/>
        <p:guide orient="horz" pos="1620"/>
        <p:guide orient="horz" pos="419"/>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solidFill>
                  <a:srgbClr val="0070C0"/>
                </a:solidFill>
              </a:rPr>
              <a:t>Perceived Risks with Using AI </a:t>
            </a:r>
          </a:p>
        </c:rich>
      </c:tx>
      <c:layout>
        <c:manualLayout>
          <c:xMode val="edge"/>
          <c:yMode val="edge"/>
          <c:x val="8.7995294355594812E-3"/>
          <c:y val="9.0990403783297726E-5"/>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9692418882422307"/>
          <c:y val="0.12915899492673985"/>
          <c:w val="0.469259386055004"/>
          <c:h val="0.84366203269786744"/>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None - I don’t think there any risks connected with using AI</c:v>
                </c:pt>
                <c:pt idx="1">
                  <c:v>Erosion or undermining of company culture</c:v>
                </c:pt>
                <c:pt idx="2">
                  <c:v>Reduced leadership trust</c:v>
                </c:pt>
                <c:pt idx="3">
                  <c:v>Algorithm bias/discrimination</c:v>
                </c:pt>
                <c:pt idx="4">
                  <c:v>Reputational risks in misuse of AI technologies</c:v>
                </c:pt>
                <c:pt idx="5">
                  <c:v>Reduced employee engagement/morale</c:v>
                </c:pt>
                <c:pt idx="6">
                  <c:v>Ethical risk</c:v>
                </c:pt>
                <c:pt idx="7">
                  <c:v>Lack of skills to leverage AI</c:v>
                </c:pt>
                <c:pt idx="8">
                  <c:v>Greater vulnerability to cyber attacks and fraud</c:v>
                </c:pt>
                <c:pt idx="9">
                  <c:v>Liability or legal accountability in the misuse of AI</c:v>
                </c:pt>
                <c:pt idx="10">
                  <c:v>Increased threat of privacy violations/data breaches</c:v>
                </c:pt>
                <c:pt idx="11">
                  <c:v>Errors and AI hallucinations (i.e. errors in AI models that produce incorrect or misleading information)</c:v>
                </c:pt>
              </c:strCache>
            </c:strRef>
          </c:cat>
          <c:val>
            <c:numRef>
              <c:f>Sheet1!$B$2:$B$13</c:f>
              <c:numCache>
                <c:formatCode>0%</c:formatCode>
                <c:ptCount val="12"/>
                <c:pt idx="0">
                  <c:v>0.09</c:v>
                </c:pt>
                <c:pt idx="1">
                  <c:v>0.17</c:v>
                </c:pt>
                <c:pt idx="2">
                  <c:v>0.2</c:v>
                </c:pt>
                <c:pt idx="3">
                  <c:v>0.22</c:v>
                </c:pt>
                <c:pt idx="4">
                  <c:v>0.22</c:v>
                </c:pt>
                <c:pt idx="5">
                  <c:v>0.27</c:v>
                </c:pt>
                <c:pt idx="6">
                  <c:v>0.27</c:v>
                </c:pt>
                <c:pt idx="7">
                  <c:v>0.28000000000000003</c:v>
                </c:pt>
                <c:pt idx="8">
                  <c:v>0.28999999999999998</c:v>
                </c:pt>
                <c:pt idx="9">
                  <c:v>0.31</c:v>
                </c:pt>
                <c:pt idx="10">
                  <c:v>0.33</c:v>
                </c:pt>
                <c:pt idx="11">
                  <c:v>0.34</c:v>
                </c:pt>
              </c:numCache>
            </c:numRef>
          </c:val>
          <c:extLst>
            <c:ext xmlns:c16="http://schemas.microsoft.com/office/drawing/2014/chart" uri="{C3380CC4-5D6E-409C-BE32-E72D297353CC}">
              <c16:uniqueId val="{00000000-55B6-44C4-835C-7CB618F82DC0}"/>
            </c:ext>
          </c:extLst>
        </c:ser>
        <c:dLbls>
          <c:dLblPos val="inEnd"/>
          <c:showLegendKey val="0"/>
          <c:showVal val="1"/>
          <c:showCatName val="0"/>
          <c:showSerName val="0"/>
          <c:showPercent val="0"/>
          <c:showBubbleSize val="0"/>
        </c:dLbls>
        <c:gapWidth val="50"/>
        <c:axId val="1196574064"/>
        <c:axId val="1196574544"/>
      </c:barChart>
      <c:catAx>
        <c:axId val="1196574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96574544"/>
        <c:crosses val="autoZero"/>
        <c:auto val="1"/>
        <c:lblAlgn val="ctr"/>
        <c:lblOffset val="100"/>
        <c:noMultiLvlLbl val="0"/>
      </c:catAx>
      <c:valAx>
        <c:axId val="119657454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965740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76045767716536"/>
          <c:y val="0.16832811464517011"/>
          <c:w val="0.49405204232283467"/>
          <c:h val="0.76257789947400201"/>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None the above/No plans yet</c:v>
                </c:pt>
                <c:pt idx="1">
                  <c:v>Identified any possible security vulnerabilities within the business</c:v>
                </c:pt>
                <c:pt idx="2">
                  <c:v>Proactive communication to workforce on organisation’s strategy</c:v>
                </c:pt>
                <c:pt idx="3">
                  <c:v>Reviewed existing policies and procedures related to privacy and data security</c:v>
                </c:pt>
                <c:pt idx="4">
                  <c:v>Invested in strong cybersecurity practices</c:v>
                </c:pt>
                <c:pt idx="5">
                  <c:v>Developed new policies and procedures specific to the use of AI</c:v>
                </c:pt>
              </c:strCache>
            </c:strRef>
          </c:cat>
          <c:val>
            <c:numRef>
              <c:f>Sheet1!$B$2:$B$7</c:f>
              <c:numCache>
                <c:formatCode>0%</c:formatCode>
                <c:ptCount val="6"/>
                <c:pt idx="0">
                  <c:v>0.11</c:v>
                </c:pt>
                <c:pt idx="1">
                  <c:v>0.37</c:v>
                </c:pt>
                <c:pt idx="2">
                  <c:v>0.4</c:v>
                </c:pt>
                <c:pt idx="3">
                  <c:v>0.41</c:v>
                </c:pt>
                <c:pt idx="4">
                  <c:v>0.42</c:v>
                </c:pt>
                <c:pt idx="5">
                  <c:v>0.46</c:v>
                </c:pt>
              </c:numCache>
            </c:numRef>
          </c:val>
          <c:extLst>
            <c:ext xmlns:c16="http://schemas.microsoft.com/office/drawing/2014/chart" uri="{C3380CC4-5D6E-409C-BE32-E72D297353CC}">
              <c16:uniqueId val="{00000000-77B3-4F59-AEB9-1B492D1848EF}"/>
            </c:ext>
          </c:extLst>
        </c:ser>
        <c:dLbls>
          <c:dLblPos val="inEnd"/>
          <c:showLegendKey val="0"/>
          <c:showVal val="1"/>
          <c:showCatName val="0"/>
          <c:showSerName val="0"/>
          <c:showPercent val="0"/>
          <c:showBubbleSize val="0"/>
        </c:dLbls>
        <c:gapWidth val="100"/>
        <c:axId val="1090786079"/>
        <c:axId val="1493944784"/>
      </c:barChart>
      <c:catAx>
        <c:axId val="109078607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100" b="0" i="0" u="none" strike="noStrike" kern="1200" baseline="0">
                <a:solidFill>
                  <a:schemeClr val="tx1">
                    <a:lumMod val="65000"/>
                    <a:lumOff val="35000"/>
                  </a:schemeClr>
                </a:solidFill>
                <a:latin typeface="+mn-lt"/>
                <a:ea typeface="+mn-ea"/>
                <a:cs typeface="+mn-cs"/>
              </a:defRPr>
            </a:pPr>
            <a:endParaRPr lang="en-US"/>
          </a:p>
        </c:txPr>
        <c:crossAx val="1493944784"/>
        <c:crosses val="autoZero"/>
        <c:auto val="1"/>
        <c:lblAlgn val="ctr"/>
        <c:lblOffset val="100"/>
        <c:noMultiLvlLbl val="0"/>
      </c:catAx>
      <c:valAx>
        <c:axId val="14939447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090786079"/>
        <c:crosses val="autoZero"/>
        <c:crossBetween val="between"/>
        <c:majorUnit val="0.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5747" tIns="47873" rIns="95747" bIns="47873" rtlCol="0"/>
          <a:lstStyle>
            <a:lvl1pPr algn="r">
              <a:defRPr sz="1300"/>
            </a:lvl1pPr>
          </a:lstStyle>
          <a:p>
            <a:fld id="{9564DCE8-7011-D84B-AAC9-7AFAA2150D71}" type="datetimeFigureOut">
              <a:rPr lang="en-US" smtClean="0"/>
              <a:pPr/>
              <a:t>6/24/2026</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5747" tIns="47873" rIns="95747" bIns="47873" rtlCol="0" anchor="b"/>
          <a:lstStyle>
            <a:lvl1pPr algn="r">
              <a:defRPr sz="1300"/>
            </a:lvl1pPr>
          </a:lstStyle>
          <a:p>
            <a:fld id="{C2FCAB67-2488-8D48-B37F-021D6EE37B9B}" type="slidenum">
              <a:rPr lang="en-US" smtClean="0"/>
              <a:pPr/>
              <a:t>‹#›</a:t>
            </a:fld>
            <a:endParaRPr lang="en-US" dirty="0"/>
          </a:p>
        </p:txBody>
      </p:sp>
    </p:spTree>
    <p:extLst>
      <p:ext uri="{BB962C8B-B14F-4D97-AF65-F5344CB8AC3E}">
        <p14:creationId xmlns:p14="http://schemas.microsoft.com/office/powerpoint/2010/main" val="53226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fld id="{1576AAE3-9058-814E-81D5-28DDE681F558}" type="datetimeFigureOut">
              <a:rPr lang="en-US" smtClean="0"/>
              <a:pPr/>
              <a:t>6/24/2026</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5747" tIns="47873" rIns="95747" bIns="47873"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fld id="{7D266651-02D9-C949-8344-2390968C25F3}" type="slidenum">
              <a:rPr lang="en-US" smtClean="0"/>
              <a:pPr/>
              <a:t>‹#›</a:t>
            </a:fld>
            <a:endParaRPr lang="en-US" dirty="0"/>
          </a:p>
        </p:txBody>
      </p:sp>
    </p:spTree>
    <p:extLst>
      <p:ext uri="{BB962C8B-B14F-4D97-AF65-F5344CB8AC3E}">
        <p14:creationId xmlns:p14="http://schemas.microsoft.com/office/powerpoint/2010/main" val="36452621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9.png"/><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0.png"/><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8.png"/><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9.png"/><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0.png"/><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hyperlink" Target="http://www.ajg.com/uk" TargetMode="Externa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hyperlink" Target="http://www.ajg.com/" TargetMode="Externa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 Photo 1">
    <p:spTree>
      <p:nvGrpSpPr>
        <p:cNvPr id="1" name=""/>
        <p:cNvGrpSpPr/>
        <p:nvPr/>
      </p:nvGrpSpPr>
      <p:grpSpPr>
        <a:xfrm>
          <a:off x="0" y="0"/>
          <a:ext cx="0" cy="0"/>
          <a:chOff x="0" y="0"/>
          <a:chExt cx="0" cy="0"/>
        </a:xfrm>
      </p:grpSpPr>
      <p:sp>
        <p:nvSpPr>
          <p:cNvPr id="13" name="Rectangle 12"/>
          <p:cNvSpPr/>
          <p:nvPr userDrawn="1"/>
        </p:nvSpPr>
        <p:spPr>
          <a:xfrm>
            <a:off x="0" y="1470923"/>
            <a:ext cx="9144000" cy="3672690"/>
          </a:xfrm>
          <a:prstGeom prst="rect">
            <a:avLst/>
          </a:prstGeom>
          <a:blipFill dpi="0" rotWithShape="1">
            <a:blip r:embed="rId2">
              <a:alphaModFix amt="90000"/>
            </a:blip>
            <a:srcRect/>
            <a:stretch>
              <a:fillRect t="-4039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228600" y="3714751"/>
            <a:ext cx="5181600" cy="742949"/>
          </a:xfrm>
          <a:prstGeom prst="rect">
            <a:avLst/>
          </a:prstGeom>
        </p:spPr>
        <p:txBody>
          <a:bodyPr anchor="b" anchorCtr="0"/>
          <a:lstStyle>
            <a:lvl1pPr algn="l">
              <a:defRPr sz="2400" baseline="0">
                <a:solidFill>
                  <a:schemeClr val="bg1"/>
                </a:solidFill>
              </a:defRPr>
            </a:lvl1pPr>
          </a:lstStyle>
          <a:p>
            <a:r>
              <a:rPr lang="en-US"/>
              <a:t>Title Slide – With Photo</a:t>
            </a:r>
          </a:p>
        </p:txBody>
      </p:sp>
      <p:sp>
        <p:nvSpPr>
          <p:cNvPr id="10" name="Text Placeholder 5"/>
          <p:cNvSpPr>
            <a:spLocks noGrp="1"/>
          </p:cNvSpPr>
          <p:nvPr>
            <p:ph type="body" sz="quarter" idx="10" hasCustomPrompt="1"/>
          </p:nvPr>
        </p:nvSpPr>
        <p:spPr>
          <a:xfrm>
            <a:off x="228600" y="4572000"/>
            <a:ext cx="5181600" cy="285750"/>
          </a:xfrm>
          <a:prstGeom prst="rect">
            <a:avLst/>
          </a:prstGeom>
        </p:spPr>
        <p:txBody>
          <a:bodyPr>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 | Date</a:t>
            </a:r>
          </a:p>
        </p:txBody>
      </p:sp>
      <p:pic>
        <p:nvPicPr>
          <p:cNvPr id="15"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2704" y="3511201"/>
            <a:ext cx="2502311" cy="1219201"/>
          </a:xfrm>
          <a:prstGeom prst="rect">
            <a:avLst/>
          </a:prstGeom>
          <a:ln w="12700">
            <a:miter lim="400000"/>
          </a:ln>
        </p:spPr>
      </p:pic>
      <p:sp>
        <p:nvSpPr>
          <p:cNvPr id="16"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 2023 ARTHUR J. GALLAGHER &amp; CO. </a:t>
            </a:r>
          </a:p>
        </p:txBody>
      </p:sp>
    </p:spTree>
    <p:extLst>
      <p:ext uri="{BB962C8B-B14F-4D97-AF65-F5344CB8AC3E}">
        <p14:creationId xmlns:p14="http://schemas.microsoft.com/office/powerpoint/2010/main" val="170907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Left Photo">
    <p:spTree>
      <p:nvGrpSpPr>
        <p:cNvPr id="1" name=""/>
        <p:cNvGrpSpPr/>
        <p:nvPr/>
      </p:nvGrpSpPr>
      <p:grpSpPr>
        <a:xfrm>
          <a:off x="0" y="0"/>
          <a:ext cx="0" cy="0"/>
          <a:chOff x="0" y="0"/>
          <a:chExt cx="0" cy="0"/>
        </a:xfrm>
      </p:grpSpPr>
      <p:sp>
        <p:nvSpPr>
          <p:cNvPr id="6" name="Rectangle 5"/>
          <p:cNvSpPr/>
          <p:nvPr userDrawn="1"/>
        </p:nvSpPr>
        <p:spPr>
          <a:xfrm>
            <a:off x="0" y="0"/>
            <a:ext cx="9176426" cy="5166360"/>
          </a:xfrm>
          <a:prstGeom prst="rect">
            <a:avLst/>
          </a:prstGeom>
          <a:blipFill>
            <a:blip r:embed="rId2">
              <a:alphaModFix amt="90000"/>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ffectLst/>
            </a:endParaRPr>
          </a:p>
        </p:txBody>
      </p:sp>
      <p:sp>
        <p:nvSpPr>
          <p:cNvPr id="3" name="Content Placeholder 2"/>
          <p:cNvSpPr>
            <a:spLocks noGrp="1"/>
          </p:cNvSpPr>
          <p:nvPr>
            <p:ph idx="1" hasCustomPrompt="1"/>
          </p:nvPr>
        </p:nvSpPr>
        <p:spPr>
          <a:xfrm>
            <a:off x="4293697" y="1303020"/>
            <a:ext cx="4476585" cy="2672632"/>
          </a:xfrm>
          <a:prstGeom prst="rect">
            <a:avLst/>
          </a:prstGeo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sz="1600">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143000" marR="0" indent="-223838" algn="l" defTabSz="457200" rtl="0" eaLnBrk="1" fontAlgn="auto" latinLnBrk="0" hangingPunct="1">
              <a:lnSpc>
                <a:spcPct val="100000"/>
              </a:lnSpc>
              <a:spcBef>
                <a:spcPts val="0"/>
              </a:spcBef>
              <a:spcAft>
                <a:spcPts val="900"/>
              </a:spcAft>
              <a:buClr>
                <a:srgbClr val="6FACDE"/>
              </a:buClr>
              <a:buSzTx/>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8"/>
          <p:cNvSpPr>
            <a:spLocks noGrp="1"/>
          </p:cNvSpPr>
          <p:nvPr>
            <p:ph type="body" sz="quarter" idx="13" hasCustomPrompt="1"/>
          </p:nvPr>
        </p:nvSpPr>
        <p:spPr>
          <a:xfrm>
            <a:off x="4293697" y="925830"/>
            <a:ext cx="4476585" cy="255890"/>
          </a:xfrm>
          <a:prstGeom prst="rect">
            <a:avLst/>
          </a:prstGeom>
        </p:spPr>
        <p:txBody>
          <a:bodyPr>
            <a:noAutofit/>
          </a:bodyPr>
          <a:lstStyle>
            <a:lvl1pPr marL="0" indent="0">
              <a:buNone/>
              <a:defRPr sz="1800" b="1">
                <a:solidFill>
                  <a:schemeClr val="accent2"/>
                </a:solidFill>
                <a:latin typeface="+mj-lt"/>
              </a:defRPr>
            </a:lvl1pPr>
          </a:lstStyle>
          <a:p>
            <a:pPr lvl="0"/>
            <a:r>
              <a:rPr lang="en-US"/>
              <a:t>Subtitle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10"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 2023 ARTHUR J. GALLAGHER &amp; CO. </a:t>
            </a:r>
          </a:p>
        </p:txBody>
      </p:sp>
    </p:spTree>
    <p:extLst>
      <p:ext uri="{BB962C8B-B14F-4D97-AF65-F5344CB8AC3E}">
        <p14:creationId xmlns:p14="http://schemas.microsoft.com/office/powerpoint/2010/main" val="264100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ccount Team 10x">
    <p:spTree>
      <p:nvGrpSpPr>
        <p:cNvPr id="1" name=""/>
        <p:cNvGrpSpPr/>
        <p:nvPr/>
      </p:nvGrpSpPr>
      <p:grpSpPr>
        <a:xfrm>
          <a:off x="0" y="0"/>
          <a:ext cx="0" cy="0"/>
          <a:chOff x="0" y="0"/>
          <a:chExt cx="0" cy="0"/>
        </a:xfrm>
      </p:grpSpPr>
      <p:sp>
        <p:nvSpPr>
          <p:cNvPr id="2" name="Text Placeholder 21">
            <a:extLst>
              <a:ext uri="{FF2B5EF4-FFF2-40B4-BE49-F238E27FC236}">
                <a16:creationId xmlns:a16="http://schemas.microsoft.com/office/drawing/2014/main" id="{F5E8F130-C6F9-650D-A097-9DEF83EB63F9}"/>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7" name="Title 1">
            <a:extLst>
              <a:ext uri="{FF2B5EF4-FFF2-40B4-BE49-F238E27FC236}">
                <a16:creationId xmlns:a16="http://schemas.microsoft.com/office/drawing/2014/main" id="{A009A3D2-0511-FC99-3B1A-B55A66C818BE}"/>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5" name="Text Placeholder 16">
            <a:extLst>
              <a:ext uri="{FF2B5EF4-FFF2-40B4-BE49-F238E27FC236}">
                <a16:creationId xmlns:a16="http://schemas.microsoft.com/office/drawing/2014/main" id="{B72806F7-77D9-205C-9D17-6FD89FDD5B05}"/>
              </a:ext>
            </a:extLst>
          </p:cNvPr>
          <p:cNvSpPr>
            <a:spLocks noGrp="1"/>
          </p:cNvSpPr>
          <p:nvPr>
            <p:ph type="body" sz="quarter" idx="64" hasCustomPrompt="1"/>
          </p:nvPr>
        </p:nvSpPr>
        <p:spPr>
          <a:xfrm>
            <a:off x="458392" y="1518047"/>
            <a:ext cx="1517288"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9" name="Text Placeholder 53">
            <a:extLst>
              <a:ext uri="{FF2B5EF4-FFF2-40B4-BE49-F238E27FC236}">
                <a16:creationId xmlns:a16="http://schemas.microsoft.com/office/drawing/2014/main" id="{849035C5-3937-4ED7-4D2B-CF022B7D4EF2}"/>
              </a:ext>
            </a:extLst>
          </p:cNvPr>
          <p:cNvSpPr>
            <a:spLocks noGrp="1"/>
          </p:cNvSpPr>
          <p:nvPr>
            <p:ph type="body" sz="quarter" idx="47" hasCustomPrompt="1"/>
          </p:nvPr>
        </p:nvSpPr>
        <p:spPr>
          <a:xfrm>
            <a:off x="536299" y="1595762"/>
            <a:ext cx="1348538" cy="354873"/>
          </a:xfrm>
        </p:spPr>
        <p:txBody>
          <a:bodyPr anchor="t">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12" name="Text Placeholder 53">
            <a:extLst>
              <a:ext uri="{FF2B5EF4-FFF2-40B4-BE49-F238E27FC236}">
                <a16:creationId xmlns:a16="http://schemas.microsoft.com/office/drawing/2014/main" id="{B2C1846C-3599-8195-FB35-0C042E8D1B0F}"/>
              </a:ext>
            </a:extLst>
          </p:cNvPr>
          <p:cNvSpPr>
            <a:spLocks noGrp="1"/>
          </p:cNvSpPr>
          <p:nvPr>
            <p:ph type="body" sz="quarter" idx="49" hasCustomPrompt="1"/>
          </p:nvPr>
        </p:nvSpPr>
        <p:spPr>
          <a:xfrm>
            <a:off x="536299" y="2055194"/>
            <a:ext cx="756722" cy="675000"/>
          </a:xfrm>
        </p:spPr>
        <p:txBody>
          <a:bodyPr anchor="t">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14" name="Text Placeholder 17">
            <a:extLst>
              <a:ext uri="{FF2B5EF4-FFF2-40B4-BE49-F238E27FC236}">
                <a16:creationId xmlns:a16="http://schemas.microsoft.com/office/drawing/2014/main" id="{A8618857-98D6-8569-E2C7-F968B7B6C3CD}"/>
              </a:ext>
            </a:extLst>
          </p:cNvPr>
          <p:cNvSpPr>
            <a:spLocks noGrp="1"/>
          </p:cNvSpPr>
          <p:nvPr>
            <p:ph type="body" sz="quarter" idx="18" hasCustomPrompt="1"/>
          </p:nvPr>
        </p:nvSpPr>
        <p:spPr>
          <a:xfrm>
            <a:off x="458392" y="2805306"/>
            <a:ext cx="1518179"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8" name="Picture Placeholder 18">
            <a:extLst>
              <a:ext uri="{FF2B5EF4-FFF2-40B4-BE49-F238E27FC236}">
                <a16:creationId xmlns:a16="http://schemas.microsoft.com/office/drawing/2014/main" id="{DBBF098E-D47B-2962-4BDF-D60B5305BA98}"/>
              </a:ext>
            </a:extLst>
          </p:cNvPr>
          <p:cNvSpPr>
            <a:spLocks noGrp="1"/>
          </p:cNvSpPr>
          <p:nvPr>
            <p:ph type="pic" sz="quarter" idx="67"/>
          </p:nvPr>
        </p:nvSpPr>
        <p:spPr>
          <a:xfrm>
            <a:off x="1344835" y="2038589"/>
            <a:ext cx="540000" cy="540000"/>
          </a:xfrm>
          <a:prstGeom prst="ellipse">
            <a:avLst/>
          </a:prstGeom>
          <a:solidFill>
            <a:schemeClr val="bg1"/>
          </a:solidFill>
        </p:spPr>
        <p:txBody>
          <a:bodyPr/>
          <a:lstStyle>
            <a:lvl1pPr algn="ctr">
              <a:defRPr sz="788"/>
            </a:lvl1pPr>
          </a:lstStyle>
          <a:p>
            <a:endParaRPr lang="en-GB" dirty="0"/>
          </a:p>
        </p:txBody>
      </p:sp>
      <p:sp>
        <p:nvSpPr>
          <p:cNvPr id="30" name="Text Placeholder 16">
            <a:extLst>
              <a:ext uri="{FF2B5EF4-FFF2-40B4-BE49-F238E27FC236}">
                <a16:creationId xmlns:a16="http://schemas.microsoft.com/office/drawing/2014/main" id="{C0C6CF14-ACD3-13E1-86F8-B03E9B5497DA}"/>
              </a:ext>
            </a:extLst>
          </p:cNvPr>
          <p:cNvSpPr>
            <a:spLocks noGrp="1"/>
          </p:cNvSpPr>
          <p:nvPr>
            <p:ph type="body" sz="quarter" idx="68" hasCustomPrompt="1"/>
          </p:nvPr>
        </p:nvSpPr>
        <p:spPr>
          <a:xfrm>
            <a:off x="458392" y="3091568"/>
            <a:ext cx="1517288"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1" name="Text Placeholder 53">
            <a:extLst>
              <a:ext uri="{FF2B5EF4-FFF2-40B4-BE49-F238E27FC236}">
                <a16:creationId xmlns:a16="http://schemas.microsoft.com/office/drawing/2014/main" id="{1761D06B-612C-83CE-3A2B-DE7E254A2065}"/>
              </a:ext>
            </a:extLst>
          </p:cNvPr>
          <p:cNvSpPr>
            <a:spLocks noGrp="1"/>
          </p:cNvSpPr>
          <p:nvPr>
            <p:ph type="body" sz="quarter" idx="69" hasCustomPrompt="1"/>
          </p:nvPr>
        </p:nvSpPr>
        <p:spPr>
          <a:xfrm>
            <a:off x="536299" y="3169282"/>
            <a:ext cx="1348538" cy="354873"/>
          </a:xfrm>
        </p:spPr>
        <p:txBody>
          <a:bodyPr anchor="t">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32" name="Text Placeholder 53">
            <a:extLst>
              <a:ext uri="{FF2B5EF4-FFF2-40B4-BE49-F238E27FC236}">
                <a16:creationId xmlns:a16="http://schemas.microsoft.com/office/drawing/2014/main" id="{FA44D790-01CE-D7E7-DA7B-E92E748DAB8B}"/>
              </a:ext>
            </a:extLst>
          </p:cNvPr>
          <p:cNvSpPr>
            <a:spLocks noGrp="1"/>
          </p:cNvSpPr>
          <p:nvPr>
            <p:ph type="body" sz="quarter" idx="70" hasCustomPrompt="1"/>
          </p:nvPr>
        </p:nvSpPr>
        <p:spPr>
          <a:xfrm>
            <a:off x="536299" y="3628715"/>
            <a:ext cx="756722" cy="675000"/>
          </a:xfrm>
        </p:spPr>
        <p:txBody>
          <a:bodyPr anchor="t">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33" name="Text Placeholder 17">
            <a:extLst>
              <a:ext uri="{FF2B5EF4-FFF2-40B4-BE49-F238E27FC236}">
                <a16:creationId xmlns:a16="http://schemas.microsoft.com/office/drawing/2014/main" id="{E0873C2C-AFCF-68BB-FFD8-D31672DAD0C8}"/>
              </a:ext>
            </a:extLst>
          </p:cNvPr>
          <p:cNvSpPr>
            <a:spLocks noGrp="1"/>
          </p:cNvSpPr>
          <p:nvPr>
            <p:ph type="body" sz="quarter" idx="71" hasCustomPrompt="1"/>
          </p:nvPr>
        </p:nvSpPr>
        <p:spPr>
          <a:xfrm>
            <a:off x="458392" y="4370747"/>
            <a:ext cx="1518179"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4" name="Picture Placeholder 18">
            <a:extLst>
              <a:ext uri="{FF2B5EF4-FFF2-40B4-BE49-F238E27FC236}">
                <a16:creationId xmlns:a16="http://schemas.microsoft.com/office/drawing/2014/main" id="{2B67D26D-7EAC-D72C-180E-29539A3DA27B}"/>
              </a:ext>
            </a:extLst>
          </p:cNvPr>
          <p:cNvSpPr>
            <a:spLocks noGrp="1"/>
          </p:cNvSpPr>
          <p:nvPr>
            <p:ph type="pic" sz="quarter" idx="72"/>
          </p:nvPr>
        </p:nvSpPr>
        <p:spPr>
          <a:xfrm>
            <a:off x="1344835" y="3612110"/>
            <a:ext cx="540000" cy="540000"/>
          </a:xfrm>
          <a:prstGeom prst="ellipse">
            <a:avLst/>
          </a:prstGeom>
          <a:solidFill>
            <a:schemeClr val="bg1"/>
          </a:solidFill>
        </p:spPr>
        <p:txBody>
          <a:bodyPr/>
          <a:lstStyle>
            <a:lvl1pPr algn="ctr">
              <a:defRPr sz="788"/>
            </a:lvl1pPr>
          </a:lstStyle>
          <a:p>
            <a:endParaRPr lang="en-GB" dirty="0"/>
          </a:p>
        </p:txBody>
      </p:sp>
      <p:sp>
        <p:nvSpPr>
          <p:cNvPr id="36" name="Text Placeholder 16">
            <a:extLst>
              <a:ext uri="{FF2B5EF4-FFF2-40B4-BE49-F238E27FC236}">
                <a16:creationId xmlns:a16="http://schemas.microsoft.com/office/drawing/2014/main" id="{5DEDB022-7F82-B325-2B13-DDF9839100AE}"/>
              </a:ext>
            </a:extLst>
          </p:cNvPr>
          <p:cNvSpPr>
            <a:spLocks noGrp="1"/>
          </p:cNvSpPr>
          <p:nvPr>
            <p:ph type="body" sz="quarter" idx="73" hasCustomPrompt="1"/>
          </p:nvPr>
        </p:nvSpPr>
        <p:spPr>
          <a:xfrm>
            <a:off x="2134981" y="1518047"/>
            <a:ext cx="1517288"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7" name="Text Placeholder 53">
            <a:extLst>
              <a:ext uri="{FF2B5EF4-FFF2-40B4-BE49-F238E27FC236}">
                <a16:creationId xmlns:a16="http://schemas.microsoft.com/office/drawing/2014/main" id="{18D6185D-39B0-7F84-0B17-A945CF346A49}"/>
              </a:ext>
            </a:extLst>
          </p:cNvPr>
          <p:cNvSpPr>
            <a:spLocks noGrp="1"/>
          </p:cNvSpPr>
          <p:nvPr>
            <p:ph type="body" sz="quarter" idx="74" hasCustomPrompt="1"/>
          </p:nvPr>
        </p:nvSpPr>
        <p:spPr>
          <a:xfrm>
            <a:off x="2212888" y="1595762"/>
            <a:ext cx="1348538" cy="354873"/>
          </a:xfrm>
        </p:spPr>
        <p:txBody>
          <a:bodyPr anchor="t">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38" name="Text Placeholder 53">
            <a:extLst>
              <a:ext uri="{FF2B5EF4-FFF2-40B4-BE49-F238E27FC236}">
                <a16:creationId xmlns:a16="http://schemas.microsoft.com/office/drawing/2014/main" id="{F5C4F05A-B8D2-FF05-BF81-C6C7CBE762E8}"/>
              </a:ext>
            </a:extLst>
          </p:cNvPr>
          <p:cNvSpPr>
            <a:spLocks noGrp="1"/>
          </p:cNvSpPr>
          <p:nvPr>
            <p:ph type="body" sz="quarter" idx="75" hasCustomPrompt="1"/>
          </p:nvPr>
        </p:nvSpPr>
        <p:spPr>
          <a:xfrm>
            <a:off x="2212888" y="2055194"/>
            <a:ext cx="756722" cy="675000"/>
          </a:xfrm>
        </p:spPr>
        <p:txBody>
          <a:bodyPr anchor="t">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40" name="Text Placeholder 17">
            <a:extLst>
              <a:ext uri="{FF2B5EF4-FFF2-40B4-BE49-F238E27FC236}">
                <a16:creationId xmlns:a16="http://schemas.microsoft.com/office/drawing/2014/main" id="{8143310F-C271-857F-6A4E-E0934C1002A7}"/>
              </a:ext>
            </a:extLst>
          </p:cNvPr>
          <p:cNvSpPr>
            <a:spLocks noGrp="1"/>
          </p:cNvSpPr>
          <p:nvPr>
            <p:ph type="body" sz="quarter" idx="76" hasCustomPrompt="1"/>
          </p:nvPr>
        </p:nvSpPr>
        <p:spPr>
          <a:xfrm>
            <a:off x="2134982" y="2805306"/>
            <a:ext cx="1518179"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1" name="Picture Placeholder 18">
            <a:extLst>
              <a:ext uri="{FF2B5EF4-FFF2-40B4-BE49-F238E27FC236}">
                <a16:creationId xmlns:a16="http://schemas.microsoft.com/office/drawing/2014/main" id="{B1BCC763-A55C-0CC1-F5E8-467FF3F33033}"/>
              </a:ext>
            </a:extLst>
          </p:cNvPr>
          <p:cNvSpPr>
            <a:spLocks noGrp="1"/>
          </p:cNvSpPr>
          <p:nvPr>
            <p:ph type="pic" sz="quarter" idx="77"/>
          </p:nvPr>
        </p:nvSpPr>
        <p:spPr>
          <a:xfrm>
            <a:off x="3021425" y="2038589"/>
            <a:ext cx="540000" cy="540000"/>
          </a:xfrm>
          <a:prstGeom prst="ellipse">
            <a:avLst/>
          </a:prstGeom>
          <a:solidFill>
            <a:schemeClr val="bg1"/>
          </a:solidFill>
        </p:spPr>
        <p:txBody>
          <a:bodyPr/>
          <a:lstStyle>
            <a:lvl1pPr algn="ctr">
              <a:defRPr sz="788"/>
            </a:lvl1pPr>
          </a:lstStyle>
          <a:p>
            <a:endParaRPr lang="en-GB" dirty="0"/>
          </a:p>
        </p:txBody>
      </p:sp>
      <p:sp>
        <p:nvSpPr>
          <p:cNvPr id="42" name="Text Placeholder 16">
            <a:extLst>
              <a:ext uri="{FF2B5EF4-FFF2-40B4-BE49-F238E27FC236}">
                <a16:creationId xmlns:a16="http://schemas.microsoft.com/office/drawing/2014/main" id="{5C53727A-5277-0CA0-8A01-531BD02B650F}"/>
              </a:ext>
            </a:extLst>
          </p:cNvPr>
          <p:cNvSpPr>
            <a:spLocks noGrp="1"/>
          </p:cNvSpPr>
          <p:nvPr>
            <p:ph type="body" sz="quarter" idx="78" hasCustomPrompt="1"/>
          </p:nvPr>
        </p:nvSpPr>
        <p:spPr>
          <a:xfrm>
            <a:off x="2134981" y="3091568"/>
            <a:ext cx="1517288"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4" name="Text Placeholder 53">
            <a:extLst>
              <a:ext uri="{FF2B5EF4-FFF2-40B4-BE49-F238E27FC236}">
                <a16:creationId xmlns:a16="http://schemas.microsoft.com/office/drawing/2014/main" id="{0EE14679-1D76-8FDB-1B61-0CA3456FBBB6}"/>
              </a:ext>
            </a:extLst>
          </p:cNvPr>
          <p:cNvSpPr>
            <a:spLocks noGrp="1"/>
          </p:cNvSpPr>
          <p:nvPr>
            <p:ph type="body" sz="quarter" idx="79" hasCustomPrompt="1"/>
          </p:nvPr>
        </p:nvSpPr>
        <p:spPr>
          <a:xfrm>
            <a:off x="2212888" y="3169282"/>
            <a:ext cx="1348538" cy="354873"/>
          </a:xfrm>
        </p:spPr>
        <p:txBody>
          <a:bodyPr anchor="t">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45" name="Text Placeholder 53">
            <a:extLst>
              <a:ext uri="{FF2B5EF4-FFF2-40B4-BE49-F238E27FC236}">
                <a16:creationId xmlns:a16="http://schemas.microsoft.com/office/drawing/2014/main" id="{4153E27C-73AA-26B4-C81E-1AB377BE1A1A}"/>
              </a:ext>
            </a:extLst>
          </p:cNvPr>
          <p:cNvSpPr>
            <a:spLocks noGrp="1"/>
          </p:cNvSpPr>
          <p:nvPr>
            <p:ph type="body" sz="quarter" idx="80" hasCustomPrompt="1"/>
          </p:nvPr>
        </p:nvSpPr>
        <p:spPr>
          <a:xfrm>
            <a:off x="2212888" y="3628715"/>
            <a:ext cx="756722" cy="675000"/>
          </a:xfrm>
        </p:spPr>
        <p:txBody>
          <a:bodyPr anchor="t">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46" name="Text Placeholder 17">
            <a:extLst>
              <a:ext uri="{FF2B5EF4-FFF2-40B4-BE49-F238E27FC236}">
                <a16:creationId xmlns:a16="http://schemas.microsoft.com/office/drawing/2014/main" id="{988B99C2-3F86-18EE-CD87-C180B8A842BA}"/>
              </a:ext>
            </a:extLst>
          </p:cNvPr>
          <p:cNvSpPr>
            <a:spLocks noGrp="1"/>
          </p:cNvSpPr>
          <p:nvPr>
            <p:ph type="body" sz="quarter" idx="81" hasCustomPrompt="1"/>
          </p:nvPr>
        </p:nvSpPr>
        <p:spPr>
          <a:xfrm>
            <a:off x="2134982" y="4370747"/>
            <a:ext cx="1518179"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8" name="Picture Placeholder 18">
            <a:extLst>
              <a:ext uri="{FF2B5EF4-FFF2-40B4-BE49-F238E27FC236}">
                <a16:creationId xmlns:a16="http://schemas.microsoft.com/office/drawing/2014/main" id="{6060DE79-7F12-63C9-1034-767748E6825A}"/>
              </a:ext>
            </a:extLst>
          </p:cNvPr>
          <p:cNvSpPr>
            <a:spLocks noGrp="1"/>
          </p:cNvSpPr>
          <p:nvPr>
            <p:ph type="pic" sz="quarter" idx="82"/>
          </p:nvPr>
        </p:nvSpPr>
        <p:spPr>
          <a:xfrm>
            <a:off x="3021425" y="3612110"/>
            <a:ext cx="540000" cy="540000"/>
          </a:xfrm>
          <a:prstGeom prst="ellipse">
            <a:avLst/>
          </a:prstGeom>
          <a:solidFill>
            <a:schemeClr val="bg1"/>
          </a:solidFill>
        </p:spPr>
        <p:txBody>
          <a:bodyPr/>
          <a:lstStyle>
            <a:lvl1pPr algn="ctr">
              <a:defRPr sz="788"/>
            </a:lvl1pPr>
          </a:lstStyle>
          <a:p>
            <a:endParaRPr lang="en-GB" dirty="0"/>
          </a:p>
        </p:txBody>
      </p:sp>
      <p:sp>
        <p:nvSpPr>
          <p:cNvPr id="49" name="Text Placeholder 16">
            <a:extLst>
              <a:ext uri="{FF2B5EF4-FFF2-40B4-BE49-F238E27FC236}">
                <a16:creationId xmlns:a16="http://schemas.microsoft.com/office/drawing/2014/main" id="{A85562D5-EDA6-4626-2821-CBE55434267B}"/>
              </a:ext>
            </a:extLst>
          </p:cNvPr>
          <p:cNvSpPr>
            <a:spLocks noGrp="1"/>
          </p:cNvSpPr>
          <p:nvPr>
            <p:ph type="body" sz="quarter" idx="83" hasCustomPrompt="1"/>
          </p:nvPr>
        </p:nvSpPr>
        <p:spPr>
          <a:xfrm>
            <a:off x="3813952" y="1518047"/>
            <a:ext cx="1517288"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0" name="Text Placeholder 53">
            <a:extLst>
              <a:ext uri="{FF2B5EF4-FFF2-40B4-BE49-F238E27FC236}">
                <a16:creationId xmlns:a16="http://schemas.microsoft.com/office/drawing/2014/main" id="{EB35C4EB-34DE-F123-497B-E21B20F1F2A2}"/>
              </a:ext>
            </a:extLst>
          </p:cNvPr>
          <p:cNvSpPr>
            <a:spLocks noGrp="1"/>
          </p:cNvSpPr>
          <p:nvPr>
            <p:ph type="body" sz="quarter" idx="84" hasCustomPrompt="1"/>
          </p:nvPr>
        </p:nvSpPr>
        <p:spPr>
          <a:xfrm>
            <a:off x="3891859" y="1595762"/>
            <a:ext cx="1348538" cy="354873"/>
          </a:xfrm>
        </p:spPr>
        <p:txBody>
          <a:bodyPr anchor="t">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52" name="Text Placeholder 53">
            <a:extLst>
              <a:ext uri="{FF2B5EF4-FFF2-40B4-BE49-F238E27FC236}">
                <a16:creationId xmlns:a16="http://schemas.microsoft.com/office/drawing/2014/main" id="{13A14D55-8E2A-D4A7-44C3-86160BF14225}"/>
              </a:ext>
            </a:extLst>
          </p:cNvPr>
          <p:cNvSpPr>
            <a:spLocks noGrp="1"/>
          </p:cNvSpPr>
          <p:nvPr>
            <p:ph type="body" sz="quarter" idx="85" hasCustomPrompt="1"/>
          </p:nvPr>
        </p:nvSpPr>
        <p:spPr>
          <a:xfrm>
            <a:off x="3891859" y="2055194"/>
            <a:ext cx="756722" cy="675000"/>
          </a:xfrm>
        </p:spPr>
        <p:txBody>
          <a:bodyPr anchor="t">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53" name="Text Placeholder 17">
            <a:extLst>
              <a:ext uri="{FF2B5EF4-FFF2-40B4-BE49-F238E27FC236}">
                <a16:creationId xmlns:a16="http://schemas.microsoft.com/office/drawing/2014/main" id="{BFE2C84D-7FAC-D0E7-4F29-C15B756F200E}"/>
              </a:ext>
            </a:extLst>
          </p:cNvPr>
          <p:cNvSpPr>
            <a:spLocks noGrp="1"/>
          </p:cNvSpPr>
          <p:nvPr>
            <p:ph type="body" sz="quarter" idx="86" hasCustomPrompt="1"/>
          </p:nvPr>
        </p:nvSpPr>
        <p:spPr>
          <a:xfrm>
            <a:off x="3813953" y="2805306"/>
            <a:ext cx="1518179"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4" name="Picture Placeholder 18">
            <a:extLst>
              <a:ext uri="{FF2B5EF4-FFF2-40B4-BE49-F238E27FC236}">
                <a16:creationId xmlns:a16="http://schemas.microsoft.com/office/drawing/2014/main" id="{0D1FE5A6-32DE-B8B2-0D87-4F5252D4B5B4}"/>
              </a:ext>
            </a:extLst>
          </p:cNvPr>
          <p:cNvSpPr>
            <a:spLocks noGrp="1"/>
          </p:cNvSpPr>
          <p:nvPr>
            <p:ph type="pic" sz="quarter" idx="87"/>
          </p:nvPr>
        </p:nvSpPr>
        <p:spPr>
          <a:xfrm>
            <a:off x="4700396" y="2038589"/>
            <a:ext cx="540000" cy="540000"/>
          </a:xfrm>
          <a:prstGeom prst="ellipse">
            <a:avLst/>
          </a:prstGeom>
          <a:solidFill>
            <a:schemeClr val="bg1"/>
          </a:solidFill>
        </p:spPr>
        <p:txBody>
          <a:bodyPr/>
          <a:lstStyle>
            <a:lvl1pPr algn="ctr">
              <a:defRPr sz="788"/>
            </a:lvl1pPr>
          </a:lstStyle>
          <a:p>
            <a:endParaRPr lang="en-GB" dirty="0"/>
          </a:p>
        </p:txBody>
      </p:sp>
      <p:sp>
        <p:nvSpPr>
          <p:cNvPr id="81" name="Text Placeholder 16">
            <a:extLst>
              <a:ext uri="{FF2B5EF4-FFF2-40B4-BE49-F238E27FC236}">
                <a16:creationId xmlns:a16="http://schemas.microsoft.com/office/drawing/2014/main" id="{ADD28795-2246-846F-AB8F-ECD0EF0254FE}"/>
              </a:ext>
            </a:extLst>
          </p:cNvPr>
          <p:cNvSpPr>
            <a:spLocks noGrp="1"/>
          </p:cNvSpPr>
          <p:nvPr>
            <p:ph type="body" sz="quarter" idx="88" hasCustomPrompt="1"/>
          </p:nvPr>
        </p:nvSpPr>
        <p:spPr>
          <a:xfrm>
            <a:off x="3813952" y="3091568"/>
            <a:ext cx="1517288"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82" name="Text Placeholder 53">
            <a:extLst>
              <a:ext uri="{FF2B5EF4-FFF2-40B4-BE49-F238E27FC236}">
                <a16:creationId xmlns:a16="http://schemas.microsoft.com/office/drawing/2014/main" id="{4D74C2EF-B967-285C-A528-08EC2B293E11}"/>
              </a:ext>
            </a:extLst>
          </p:cNvPr>
          <p:cNvSpPr>
            <a:spLocks noGrp="1"/>
          </p:cNvSpPr>
          <p:nvPr>
            <p:ph type="body" sz="quarter" idx="89" hasCustomPrompt="1"/>
          </p:nvPr>
        </p:nvSpPr>
        <p:spPr>
          <a:xfrm>
            <a:off x="3891859" y="3169282"/>
            <a:ext cx="1348538" cy="354873"/>
          </a:xfrm>
        </p:spPr>
        <p:txBody>
          <a:bodyPr anchor="t">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83" name="Text Placeholder 53">
            <a:extLst>
              <a:ext uri="{FF2B5EF4-FFF2-40B4-BE49-F238E27FC236}">
                <a16:creationId xmlns:a16="http://schemas.microsoft.com/office/drawing/2014/main" id="{C8B9C4A4-6A77-E529-5065-958F94CD7D28}"/>
              </a:ext>
            </a:extLst>
          </p:cNvPr>
          <p:cNvSpPr>
            <a:spLocks noGrp="1"/>
          </p:cNvSpPr>
          <p:nvPr>
            <p:ph type="body" sz="quarter" idx="90" hasCustomPrompt="1"/>
          </p:nvPr>
        </p:nvSpPr>
        <p:spPr>
          <a:xfrm>
            <a:off x="3891859" y="3628715"/>
            <a:ext cx="756722" cy="675000"/>
          </a:xfrm>
        </p:spPr>
        <p:txBody>
          <a:bodyPr anchor="t">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84" name="Text Placeholder 17">
            <a:extLst>
              <a:ext uri="{FF2B5EF4-FFF2-40B4-BE49-F238E27FC236}">
                <a16:creationId xmlns:a16="http://schemas.microsoft.com/office/drawing/2014/main" id="{F3C3F443-0CC5-9A72-FA62-63C49B3F2DD6}"/>
              </a:ext>
            </a:extLst>
          </p:cNvPr>
          <p:cNvSpPr>
            <a:spLocks noGrp="1"/>
          </p:cNvSpPr>
          <p:nvPr>
            <p:ph type="body" sz="quarter" idx="91" hasCustomPrompt="1"/>
          </p:nvPr>
        </p:nvSpPr>
        <p:spPr>
          <a:xfrm>
            <a:off x="3813953" y="4370747"/>
            <a:ext cx="1518179"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85" name="Picture Placeholder 18">
            <a:extLst>
              <a:ext uri="{FF2B5EF4-FFF2-40B4-BE49-F238E27FC236}">
                <a16:creationId xmlns:a16="http://schemas.microsoft.com/office/drawing/2014/main" id="{40596A77-1507-42B7-E8D1-932EF70FDC28}"/>
              </a:ext>
            </a:extLst>
          </p:cNvPr>
          <p:cNvSpPr>
            <a:spLocks noGrp="1"/>
          </p:cNvSpPr>
          <p:nvPr>
            <p:ph type="pic" sz="quarter" idx="92"/>
          </p:nvPr>
        </p:nvSpPr>
        <p:spPr>
          <a:xfrm>
            <a:off x="4700396" y="3612110"/>
            <a:ext cx="540000" cy="540000"/>
          </a:xfrm>
          <a:prstGeom prst="ellipse">
            <a:avLst/>
          </a:prstGeom>
          <a:solidFill>
            <a:schemeClr val="bg1"/>
          </a:solidFill>
        </p:spPr>
        <p:txBody>
          <a:bodyPr/>
          <a:lstStyle>
            <a:lvl1pPr algn="ctr">
              <a:defRPr sz="788"/>
            </a:lvl1pPr>
          </a:lstStyle>
          <a:p>
            <a:endParaRPr lang="en-GB" dirty="0"/>
          </a:p>
        </p:txBody>
      </p:sp>
      <p:sp>
        <p:nvSpPr>
          <p:cNvPr id="86" name="Text Placeholder 16">
            <a:extLst>
              <a:ext uri="{FF2B5EF4-FFF2-40B4-BE49-F238E27FC236}">
                <a16:creationId xmlns:a16="http://schemas.microsoft.com/office/drawing/2014/main" id="{54803A19-D9DD-9F41-7449-54B0697DF68A}"/>
              </a:ext>
            </a:extLst>
          </p:cNvPr>
          <p:cNvSpPr>
            <a:spLocks noGrp="1"/>
          </p:cNvSpPr>
          <p:nvPr>
            <p:ph type="body" sz="quarter" idx="93" hasCustomPrompt="1"/>
          </p:nvPr>
        </p:nvSpPr>
        <p:spPr>
          <a:xfrm>
            <a:off x="5490541" y="1518047"/>
            <a:ext cx="1517288"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87" name="Text Placeholder 53">
            <a:extLst>
              <a:ext uri="{FF2B5EF4-FFF2-40B4-BE49-F238E27FC236}">
                <a16:creationId xmlns:a16="http://schemas.microsoft.com/office/drawing/2014/main" id="{7FDDDE87-27EA-7B15-6A76-FFAF3284591A}"/>
              </a:ext>
            </a:extLst>
          </p:cNvPr>
          <p:cNvSpPr>
            <a:spLocks noGrp="1"/>
          </p:cNvSpPr>
          <p:nvPr>
            <p:ph type="body" sz="quarter" idx="94" hasCustomPrompt="1"/>
          </p:nvPr>
        </p:nvSpPr>
        <p:spPr>
          <a:xfrm>
            <a:off x="5568448" y="1595762"/>
            <a:ext cx="1348538" cy="354873"/>
          </a:xfrm>
        </p:spPr>
        <p:txBody>
          <a:bodyPr anchor="t">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88" name="Text Placeholder 53">
            <a:extLst>
              <a:ext uri="{FF2B5EF4-FFF2-40B4-BE49-F238E27FC236}">
                <a16:creationId xmlns:a16="http://schemas.microsoft.com/office/drawing/2014/main" id="{89D37FD6-997C-78B5-F197-1A9FC8D9310A}"/>
              </a:ext>
            </a:extLst>
          </p:cNvPr>
          <p:cNvSpPr>
            <a:spLocks noGrp="1"/>
          </p:cNvSpPr>
          <p:nvPr>
            <p:ph type="body" sz="quarter" idx="95" hasCustomPrompt="1"/>
          </p:nvPr>
        </p:nvSpPr>
        <p:spPr>
          <a:xfrm>
            <a:off x="5568448" y="2055194"/>
            <a:ext cx="756722" cy="675000"/>
          </a:xfrm>
        </p:spPr>
        <p:txBody>
          <a:bodyPr anchor="t">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89" name="Text Placeholder 17">
            <a:extLst>
              <a:ext uri="{FF2B5EF4-FFF2-40B4-BE49-F238E27FC236}">
                <a16:creationId xmlns:a16="http://schemas.microsoft.com/office/drawing/2014/main" id="{28960214-B52E-25A0-5DD1-994426351A53}"/>
              </a:ext>
            </a:extLst>
          </p:cNvPr>
          <p:cNvSpPr>
            <a:spLocks noGrp="1"/>
          </p:cNvSpPr>
          <p:nvPr>
            <p:ph type="body" sz="quarter" idx="96" hasCustomPrompt="1"/>
          </p:nvPr>
        </p:nvSpPr>
        <p:spPr>
          <a:xfrm>
            <a:off x="5490542" y="2805306"/>
            <a:ext cx="1518179"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90" name="Picture Placeholder 18">
            <a:extLst>
              <a:ext uri="{FF2B5EF4-FFF2-40B4-BE49-F238E27FC236}">
                <a16:creationId xmlns:a16="http://schemas.microsoft.com/office/drawing/2014/main" id="{F1AAC9E9-2977-9BB0-8571-6FC7D0619F62}"/>
              </a:ext>
            </a:extLst>
          </p:cNvPr>
          <p:cNvSpPr>
            <a:spLocks noGrp="1"/>
          </p:cNvSpPr>
          <p:nvPr>
            <p:ph type="pic" sz="quarter" idx="97"/>
          </p:nvPr>
        </p:nvSpPr>
        <p:spPr>
          <a:xfrm>
            <a:off x="6376985" y="2038589"/>
            <a:ext cx="540000" cy="540000"/>
          </a:xfrm>
          <a:prstGeom prst="ellipse">
            <a:avLst/>
          </a:prstGeom>
          <a:solidFill>
            <a:schemeClr val="bg1"/>
          </a:solidFill>
        </p:spPr>
        <p:txBody>
          <a:bodyPr/>
          <a:lstStyle>
            <a:lvl1pPr algn="ctr">
              <a:defRPr sz="788"/>
            </a:lvl1pPr>
          </a:lstStyle>
          <a:p>
            <a:endParaRPr lang="en-GB" dirty="0"/>
          </a:p>
        </p:txBody>
      </p:sp>
      <p:sp>
        <p:nvSpPr>
          <p:cNvPr id="91" name="Text Placeholder 16">
            <a:extLst>
              <a:ext uri="{FF2B5EF4-FFF2-40B4-BE49-F238E27FC236}">
                <a16:creationId xmlns:a16="http://schemas.microsoft.com/office/drawing/2014/main" id="{BBE37C11-6CC9-558C-5372-D2A5287D4F90}"/>
              </a:ext>
            </a:extLst>
          </p:cNvPr>
          <p:cNvSpPr>
            <a:spLocks noGrp="1"/>
          </p:cNvSpPr>
          <p:nvPr>
            <p:ph type="body" sz="quarter" idx="98" hasCustomPrompt="1"/>
          </p:nvPr>
        </p:nvSpPr>
        <p:spPr>
          <a:xfrm>
            <a:off x="5490541" y="3091568"/>
            <a:ext cx="1517288"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92" name="Text Placeholder 53">
            <a:extLst>
              <a:ext uri="{FF2B5EF4-FFF2-40B4-BE49-F238E27FC236}">
                <a16:creationId xmlns:a16="http://schemas.microsoft.com/office/drawing/2014/main" id="{B0FECE3E-F074-05BE-E875-272629F1D021}"/>
              </a:ext>
            </a:extLst>
          </p:cNvPr>
          <p:cNvSpPr>
            <a:spLocks noGrp="1"/>
          </p:cNvSpPr>
          <p:nvPr>
            <p:ph type="body" sz="quarter" idx="99" hasCustomPrompt="1"/>
          </p:nvPr>
        </p:nvSpPr>
        <p:spPr>
          <a:xfrm>
            <a:off x="5568448" y="3169282"/>
            <a:ext cx="1348538" cy="354873"/>
          </a:xfrm>
        </p:spPr>
        <p:txBody>
          <a:bodyPr anchor="t">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93" name="Text Placeholder 53">
            <a:extLst>
              <a:ext uri="{FF2B5EF4-FFF2-40B4-BE49-F238E27FC236}">
                <a16:creationId xmlns:a16="http://schemas.microsoft.com/office/drawing/2014/main" id="{0F0240C9-BEC0-B630-5EC4-DDC0F43D2E6B}"/>
              </a:ext>
            </a:extLst>
          </p:cNvPr>
          <p:cNvSpPr>
            <a:spLocks noGrp="1"/>
          </p:cNvSpPr>
          <p:nvPr>
            <p:ph type="body" sz="quarter" idx="100" hasCustomPrompt="1"/>
          </p:nvPr>
        </p:nvSpPr>
        <p:spPr>
          <a:xfrm>
            <a:off x="5568448" y="3628715"/>
            <a:ext cx="756722" cy="675000"/>
          </a:xfrm>
        </p:spPr>
        <p:txBody>
          <a:bodyPr anchor="t">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94" name="Text Placeholder 17">
            <a:extLst>
              <a:ext uri="{FF2B5EF4-FFF2-40B4-BE49-F238E27FC236}">
                <a16:creationId xmlns:a16="http://schemas.microsoft.com/office/drawing/2014/main" id="{CB388AF1-3D1A-DC62-AA3E-3471305B22E2}"/>
              </a:ext>
            </a:extLst>
          </p:cNvPr>
          <p:cNvSpPr>
            <a:spLocks noGrp="1"/>
          </p:cNvSpPr>
          <p:nvPr>
            <p:ph type="body" sz="quarter" idx="101" hasCustomPrompt="1"/>
          </p:nvPr>
        </p:nvSpPr>
        <p:spPr>
          <a:xfrm>
            <a:off x="5490542" y="4370747"/>
            <a:ext cx="1518179"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95" name="Picture Placeholder 18">
            <a:extLst>
              <a:ext uri="{FF2B5EF4-FFF2-40B4-BE49-F238E27FC236}">
                <a16:creationId xmlns:a16="http://schemas.microsoft.com/office/drawing/2014/main" id="{A2E2252E-9578-64DC-58B5-0F05C3E0D243}"/>
              </a:ext>
            </a:extLst>
          </p:cNvPr>
          <p:cNvSpPr>
            <a:spLocks noGrp="1"/>
          </p:cNvSpPr>
          <p:nvPr>
            <p:ph type="pic" sz="quarter" idx="102"/>
          </p:nvPr>
        </p:nvSpPr>
        <p:spPr>
          <a:xfrm>
            <a:off x="6376985" y="3612110"/>
            <a:ext cx="540000" cy="540000"/>
          </a:xfrm>
          <a:prstGeom prst="ellipse">
            <a:avLst/>
          </a:prstGeom>
          <a:solidFill>
            <a:schemeClr val="bg1"/>
          </a:solidFill>
        </p:spPr>
        <p:txBody>
          <a:bodyPr/>
          <a:lstStyle>
            <a:lvl1pPr algn="ctr">
              <a:defRPr sz="788"/>
            </a:lvl1pPr>
          </a:lstStyle>
          <a:p>
            <a:endParaRPr lang="en-GB" dirty="0"/>
          </a:p>
        </p:txBody>
      </p:sp>
      <p:sp>
        <p:nvSpPr>
          <p:cNvPr id="96" name="Text Placeholder 16">
            <a:extLst>
              <a:ext uri="{FF2B5EF4-FFF2-40B4-BE49-F238E27FC236}">
                <a16:creationId xmlns:a16="http://schemas.microsoft.com/office/drawing/2014/main" id="{D7FA05A4-9307-B3B5-463F-B1679E65C22A}"/>
              </a:ext>
            </a:extLst>
          </p:cNvPr>
          <p:cNvSpPr>
            <a:spLocks noGrp="1"/>
          </p:cNvSpPr>
          <p:nvPr>
            <p:ph type="body" sz="quarter" idx="103" hasCustomPrompt="1"/>
          </p:nvPr>
        </p:nvSpPr>
        <p:spPr>
          <a:xfrm>
            <a:off x="7166239" y="1518047"/>
            <a:ext cx="1517288"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97" name="Text Placeholder 53">
            <a:extLst>
              <a:ext uri="{FF2B5EF4-FFF2-40B4-BE49-F238E27FC236}">
                <a16:creationId xmlns:a16="http://schemas.microsoft.com/office/drawing/2014/main" id="{1A96000D-F67F-2A98-F60C-A63ED5A2FC03}"/>
              </a:ext>
            </a:extLst>
          </p:cNvPr>
          <p:cNvSpPr>
            <a:spLocks noGrp="1"/>
          </p:cNvSpPr>
          <p:nvPr>
            <p:ph type="body" sz="quarter" idx="104" hasCustomPrompt="1"/>
          </p:nvPr>
        </p:nvSpPr>
        <p:spPr>
          <a:xfrm>
            <a:off x="7244146" y="1595762"/>
            <a:ext cx="1348538" cy="354873"/>
          </a:xfrm>
        </p:spPr>
        <p:txBody>
          <a:bodyPr anchor="t">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98" name="Text Placeholder 53">
            <a:extLst>
              <a:ext uri="{FF2B5EF4-FFF2-40B4-BE49-F238E27FC236}">
                <a16:creationId xmlns:a16="http://schemas.microsoft.com/office/drawing/2014/main" id="{B3AAE111-32DB-15C6-3DED-478AF13B44E3}"/>
              </a:ext>
            </a:extLst>
          </p:cNvPr>
          <p:cNvSpPr>
            <a:spLocks noGrp="1"/>
          </p:cNvSpPr>
          <p:nvPr>
            <p:ph type="body" sz="quarter" idx="105" hasCustomPrompt="1"/>
          </p:nvPr>
        </p:nvSpPr>
        <p:spPr>
          <a:xfrm>
            <a:off x="7244146" y="2055194"/>
            <a:ext cx="756722" cy="675000"/>
          </a:xfrm>
        </p:spPr>
        <p:txBody>
          <a:bodyPr anchor="t">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99" name="Text Placeholder 17">
            <a:extLst>
              <a:ext uri="{FF2B5EF4-FFF2-40B4-BE49-F238E27FC236}">
                <a16:creationId xmlns:a16="http://schemas.microsoft.com/office/drawing/2014/main" id="{569F874D-4E15-30FC-03E8-B05FFBBE9810}"/>
              </a:ext>
            </a:extLst>
          </p:cNvPr>
          <p:cNvSpPr>
            <a:spLocks noGrp="1"/>
          </p:cNvSpPr>
          <p:nvPr>
            <p:ph type="body" sz="quarter" idx="106" hasCustomPrompt="1"/>
          </p:nvPr>
        </p:nvSpPr>
        <p:spPr>
          <a:xfrm>
            <a:off x="7166241" y="2805306"/>
            <a:ext cx="1518179"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00" name="Picture Placeholder 18">
            <a:extLst>
              <a:ext uri="{FF2B5EF4-FFF2-40B4-BE49-F238E27FC236}">
                <a16:creationId xmlns:a16="http://schemas.microsoft.com/office/drawing/2014/main" id="{2B626748-69F8-A2EC-4BEE-A277756E040C}"/>
              </a:ext>
            </a:extLst>
          </p:cNvPr>
          <p:cNvSpPr>
            <a:spLocks noGrp="1"/>
          </p:cNvSpPr>
          <p:nvPr>
            <p:ph type="pic" sz="quarter" idx="107"/>
          </p:nvPr>
        </p:nvSpPr>
        <p:spPr>
          <a:xfrm>
            <a:off x="8052683" y="2038589"/>
            <a:ext cx="540000" cy="540000"/>
          </a:xfrm>
          <a:prstGeom prst="ellipse">
            <a:avLst/>
          </a:prstGeom>
          <a:solidFill>
            <a:schemeClr val="bg1"/>
          </a:solidFill>
        </p:spPr>
        <p:txBody>
          <a:bodyPr/>
          <a:lstStyle>
            <a:lvl1pPr algn="ctr">
              <a:defRPr sz="788"/>
            </a:lvl1pPr>
          </a:lstStyle>
          <a:p>
            <a:endParaRPr lang="en-GB" dirty="0"/>
          </a:p>
        </p:txBody>
      </p:sp>
      <p:sp>
        <p:nvSpPr>
          <p:cNvPr id="101" name="Text Placeholder 16">
            <a:extLst>
              <a:ext uri="{FF2B5EF4-FFF2-40B4-BE49-F238E27FC236}">
                <a16:creationId xmlns:a16="http://schemas.microsoft.com/office/drawing/2014/main" id="{C2AAF196-7617-E27C-9083-D2B11F4923FA}"/>
              </a:ext>
            </a:extLst>
          </p:cNvPr>
          <p:cNvSpPr>
            <a:spLocks noGrp="1"/>
          </p:cNvSpPr>
          <p:nvPr>
            <p:ph type="body" sz="quarter" idx="108" hasCustomPrompt="1"/>
          </p:nvPr>
        </p:nvSpPr>
        <p:spPr>
          <a:xfrm>
            <a:off x="7166239" y="3091568"/>
            <a:ext cx="1517288"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02" name="Text Placeholder 53">
            <a:extLst>
              <a:ext uri="{FF2B5EF4-FFF2-40B4-BE49-F238E27FC236}">
                <a16:creationId xmlns:a16="http://schemas.microsoft.com/office/drawing/2014/main" id="{2F4B00AD-A255-14DA-5005-165E75880249}"/>
              </a:ext>
            </a:extLst>
          </p:cNvPr>
          <p:cNvSpPr>
            <a:spLocks noGrp="1"/>
          </p:cNvSpPr>
          <p:nvPr>
            <p:ph type="body" sz="quarter" idx="109" hasCustomPrompt="1"/>
          </p:nvPr>
        </p:nvSpPr>
        <p:spPr>
          <a:xfrm>
            <a:off x="7244146" y="3169282"/>
            <a:ext cx="1348538" cy="354873"/>
          </a:xfrm>
        </p:spPr>
        <p:txBody>
          <a:bodyPr anchor="t">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103" name="Text Placeholder 53">
            <a:extLst>
              <a:ext uri="{FF2B5EF4-FFF2-40B4-BE49-F238E27FC236}">
                <a16:creationId xmlns:a16="http://schemas.microsoft.com/office/drawing/2014/main" id="{7734E242-0755-E620-57ED-795DEF4DA207}"/>
              </a:ext>
            </a:extLst>
          </p:cNvPr>
          <p:cNvSpPr>
            <a:spLocks noGrp="1"/>
          </p:cNvSpPr>
          <p:nvPr>
            <p:ph type="body" sz="quarter" idx="110" hasCustomPrompt="1"/>
          </p:nvPr>
        </p:nvSpPr>
        <p:spPr>
          <a:xfrm>
            <a:off x="7244146" y="3628715"/>
            <a:ext cx="756722" cy="675000"/>
          </a:xfrm>
        </p:spPr>
        <p:txBody>
          <a:bodyPr anchor="t">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104" name="Text Placeholder 17">
            <a:extLst>
              <a:ext uri="{FF2B5EF4-FFF2-40B4-BE49-F238E27FC236}">
                <a16:creationId xmlns:a16="http://schemas.microsoft.com/office/drawing/2014/main" id="{DDE8B2FC-7E60-6C1D-D810-A81D04D0B474}"/>
              </a:ext>
            </a:extLst>
          </p:cNvPr>
          <p:cNvSpPr>
            <a:spLocks noGrp="1"/>
          </p:cNvSpPr>
          <p:nvPr>
            <p:ph type="body" sz="quarter" idx="111" hasCustomPrompt="1"/>
          </p:nvPr>
        </p:nvSpPr>
        <p:spPr>
          <a:xfrm>
            <a:off x="7166241" y="4370747"/>
            <a:ext cx="1518179"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05" name="Picture Placeholder 18">
            <a:extLst>
              <a:ext uri="{FF2B5EF4-FFF2-40B4-BE49-F238E27FC236}">
                <a16:creationId xmlns:a16="http://schemas.microsoft.com/office/drawing/2014/main" id="{C9D13FD1-2FE0-3D47-9943-9ACFBCF59DEB}"/>
              </a:ext>
            </a:extLst>
          </p:cNvPr>
          <p:cNvSpPr>
            <a:spLocks noGrp="1"/>
          </p:cNvSpPr>
          <p:nvPr>
            <p:ph type="pic" sz="quarter" idx="112"/>
          </p:nvPr>
        </p:nvSpPr>
        <p:spPr>
          <a:xfrm>
            <a:off x="8052683" y="3612110"/>
            <a:ext cx="540000" cy="540000"/>
          </a:xfrm>
          <a:prstGeom prst="ellipse">
            <a:avLst/>
          </a:prstGeom>
          <a:solidFill>
            <a:schemeClr val="bg1"/>
          </a:solidFill>
        </p:spPr>
        <p:txBody>
          <a:bodyPr/>
          <a:lstStyle>
            <a:lvl1pPr algn="ctr">
              <a:defRPr sz="788"/>
            </a:lvl1pPr>
          </a:lstStyle>
          <a:p>
            <a:endParaRPr lang="en-GB" dirty="0"/>
          </a:p>
        </p:txBody>
      </p:sp>
      <p:sp>
        <p:nvSpPr>
          <p:cNvPr id="6" name="Text Placeholder 11">
            <a:extLst>
              <a:ext uri="{FF2B5EF4-FFF2-40B4-BE49-F238E27FC236}">
                <a16:creationId xmlns:a16="http://schemas.microsoft.com/office/drawing/2014/main" id="{5059AF7F-C3C8-24B5-3A0E-AC03394F550B}"/>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57"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58"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267141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am bio">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66F7A820-4B79-8D4D-3101-8E4BBDE9225B}"/>
              </a:ext>
            </a:extLst>
          </p:cNvPr>
          <p:cNvSpPr>
            <a:spLocks noGrp="1"/>
          </p:cNvSpPr>
          <p:nvPr>
            <p:ph type="body" sz="quarter" idx="17" hasCustomPrompt="1"/>
          </p:nvPr>
        </p:nvSpPr>
        <p:spPr>
          <a:xfrm>
            <a:off x="4653804" y="1518051"/>
            <a:ext cx="4023472" cy="2863887"/>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8" name="Text Placeholder 17">
            <a:extLst>
              <a:ext uri="{FF2B5EF4-FFF2-40B4-BE49-F238E27FC236}">
                <a16:creationId xmlns:a16="http://schemas.microsoft.com/office/drawing/2014/main" id="{B6BCED3B-A739-D725-A683-F6519143D65C}"/>
              </a:ext>
            </a:extLst>
          </p:cNvPr>
          <p:cNvSpPr>
            <a:spLocks noGrp="1"/>
          </p:cNvSpPr>
          <p:nvPr>
            <p:ph type="body" sz="quarter" idx="34" hasCustomPrompt="1"/>
          </p:nvPr>
        </p:nvSpPr>
        <p:spPr>
          <a:xfrm>
            <a:off x="466020" y="1518048"/>
            <a:ext cx="4023472" cy="2917031"/>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 name="Picture Placeholder 18">
            <a:extLst>
              <a:ext uri="{FF2B5EF4-FFF2-40B4-BE49-F238E27FC236}">
                <a16:creationId xmlns:a16="http://schemas.microsoft.com/office/drawing/2014/main" id="{054D8168-68E3-49E7-ADA3-50A9EB0E511C}"/>
              </a:ext>
            </a:extLst>
          </p:cNvPr>
          <p:cNvSpPr>
            <a:spLocks noGrp="1"/>
          </p:cNvSpPr>
          <p:nvPr>
            <p:ph type="pic" sz="quarter" idx="18"/>
          </p:nvPr>
        </p:nvSpPr>
        <p:spPr>
          <a:xfrm>
            <a:off x="3344551" y="1628189"/>
            <a:ext cx="1045346" cy="1045346"/>
          </a:xfrm>
          <a:prstGeom prst="ellipse">
            <a:avLst/>
          </a:prstGeom>
          <a:solidFill>
            <a:schemeClr val="bg1"/>
          </a:solidFill>
        </p:spPr>
        <p:txBody>
          <a:bodyPr/>
          <a:lstStyle/>
          <a:p>
            <a:endParaRPr lang="en-GB" dirty="0"/>
          </a:p>
        </p:txBody>
      </p:sp>
      <p:sp>
        <p:nvSpPr>
          <p:cNvPr id="10" name="Text Placeholder 9">
            <a:extLst>
              <a:ext uri="{FF2B5EF4-FFF2-40B4-BE49-F238E27FC236}">
                <a16:creationId xmlns:a16="http://schemas.microsoft.com/office/drawing/2014/main" id="{539D0C0D-095F-7655-2116-F1F543D02A94}"/>
              </a:ext>
            </a:extLst>
          </p:cNvPr>
          <p:cNvSpPr>
            <a:spLocks noGrp="1"/>
          </p:cNvSpPr>
          <p:nvPr>
            <p:ph type="body" sz="quarter" idx="28"/>
          </p:nvPr>
        </p:nvSpPr>
        <p:spPr>
          <a:xfrm>
            <a:off x="4753393" y="1628189"/>
            <a:ext cx="3824288" cy="2645812"/>
          </a:xfrm>
        </p:spPr>
        <p:txBody>
          <a:bodyPr>
            <a:normAutofit/>
          </a:bodyPr>
          <a:lstStyle>
            <a:lvl1pPr>
              <a:defRPr sz="900"/>
            </a:lvl1pPr>
            <a:lvl2pPr>
              <a:defRPr sz="900"/>
            </a:lvl2pPr>
            <a:lvl3pPr>
              <a:defRPr sz="788"/>
            </a:lvl3pPr>
            <a:lvl4pPr>
              <a:defRPr sz="788"/>
            </a:lvl4pPr>
            <a:lvl5pPr>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1" name="Text Placeholder 53">
            <a:extLst>
              <a:ext uri="{FF2B5EF4-FFF2-40B4-BE49-F238E27FC236}">
                <a16:creationId xmlns:a16="http://schemas.microsoft.com/office/drawing/2014/main" id="{CF9E18C3-0114-EF09-CE07-B2BCA408E1A2}"/>
              </a:ext>
            </a:extLst>
          </p:cNvPr>
          <p:cNvSpPr>
            <a:spLocks noGrp="1"/>
          </p:cNvSpPr>
          <p:nvPr>
            <p:ph type="body" sz="quarter" idx="47" hasCustomPrompt="1"/>
          </p:nvPr>
        </p:nvSpPr>
        <p:spPr>
          <a:xfrm>
            <a:off x="565612" y="1628186"/>
            <a:ext cx="2533501" cy="337500"/>
          </a:xfrm>
        </p:spPr>
        <p:txBody>
          <a:bodyPr anchor="ctr">
            <a:noAutofit/>
          </a:bodyPr>
          <a:lstStyle>
            <a:lvl1pPr>
              <a:lnSpc>
                <a:spcPct val="100000"/>
              </a:lnSpc>
              <a:defRPr sz="1500">
                <a:solidFill>
                  <a:schemeClr val="bg1"/>
                </a:solidFill>
              </a:defRPr>
            </a:lvl1pPr>
            <a:lvl2pPr>
              <a:defRPr sz="1350"/>
            </a:lvl2pPr>
            <a:lvl3pPr>
              <a:defRPr sz="1350"/>
            </a:lvl3pPr>
            <a:lvl4pPr>
              <a:defRPr sz="1350"/>
            </a:lvl4pPr>
            <a:lvl5pPr>
              <a:defRPr sz="1350"/>
            </a:lvl5pPr>
          </a:lstStyle>
          <a:p>
            <a:pPr lvl="0"/>
            <a:r>
              <a:rPr lang="en-US"/>
              <a:t>Name Surname</a:t>
            </a:r>
          </a:p>
        </p:txBody>
      </p:sp>
      <p:sp>
        <p:nvSpPr>
          <p:cNvPr id="53" name="Text Placeholder 53">
            <a:extLst>
              <a:ext uri="{FF2B5EF4-FFF2-40B4-BE49-F238E27FC236}">
                <a16:creationId xmlns:a16="http://schemas.microsoft.com/office/drawing/2014/main" id="{54E9B4C7-C774-4C2C-7FD4-066FB8ADDF8A}"/>
              </a:ext>
            </a:extLst>
          </p:cNvPr>
          <p:cNvSpPr>
            <a:spLocks noGrp="1"/>
          </p:cNvSpPr>
          <p:nvPr>
            <p:ph type="body" sz="quarter" idx="49" hasCustomPrompt="1"/>
          </p:nvPr>
        </p:nvSpPr>
        <p:spPr>
          <a:xfrm>
            <a:off x="565612" y="2055123"/>
            <a:ext cx="2533501" cy="171594"/>
          </a:xfrm>
        </p:spPr>
        <p:txBody>
          <a:bodyPr anchor="ctr">
            <a:noAutofit/>
          </a:bodyPr>
          <a:lstStyle>
            <a:lvl1pPr>
              <a:lnSpc>
                <a:spcPct val="100000"/>
              </a:lnSpc>
              <a:defRPr sz="1050" b="0">
                <a:solidFill>
                  <a:schemeClr val="bg1"/>
                </a:solidFill>
              </a:defRPr>
            </a:lvl1pPr>
            <a:lvl2pPr>
              <a:defRPr sz="1350"/>
            </a:lvl2pPr>
            <a:lvl3pPr>
              <a:defRPr sz="1350"/>
            </a:lvl3pPr>
            <a:lvl4pPr>
              <a:defRPr sz="1350"/>
            </a:lvl4pPr>
            <a:lvl5pPr>
              <a:defRPr sz="1350"/>
            </a:lvl5pPr>
          </a:lstStyle>
          <a:p>
            <a:r>
              <a:rPr lang="en-GB"/>
              <a:t>Name_Surname@ajg.com</a:t>
            </a:r>
          </a:p>
        </p:txBody>
      </p:sp>
      <p:sp>
        <p:nvSpPr>
          <p:cNvPr id="4" name="Text Placeholder 9">
            <a:extLst>
              <a:ext uri="{FF2B5EF4-FFF2-40B4-BE49-F238E27FC236}">
                <a16:creationId xmlns:a16="http://schemas.microsoft.com/office/drawing/2014/main" id="{4893C758-ADE8-7528-08D7-1A41F307CEFE}"/>
              </a:ext>
            </a:extLst>
          </p:cNvPr>
          <p:cNvSpPr>
            <a:spLocks noGrp="1"/>
          </p:cNvSpPr>
          <p:nvPr>
            <p:ph type="body" sz="quarter" idx="53"/>
          </p:nvPr>
        </p:nvSpPr>
        <p:spPr>
          <a:xfrm>
            <a:off x="565609" y="2964659"/>
            <a:ext cx="3824288" cy="1401310"/>
          </a:xfrm>
        </p:spPr>
        <p:txBody>
          <a:bodyPr>
            <a:normAutofit/>
          </a:bodyPr>
          <a:lstStyle>
            <a:lvl1pPr>
              <a:defRPr sz="900">
                <a:solidFill>
                  <a:schemeClr val="bg1"/>
                </a:solidFill>
              </a:defRPr>
            </a:lvl1pPr>
            <a:lvl2pPr>
              <a:defRPr sz="900">
                <a:solidFill>
                  <a:schemeClr val="bg1"/>
                </a:solidFill>
              </a:defRPr>
            </a:lvl2pPr>
            <a:lvl3pPr>
              <a:defRPr sz="788">
                <a:solidFill>
                  <a:schemeClr val="bg1"/>
                </a:solidFill>
              </a:defRPr>
            </a:lvl3pPr>
            <a:lvl4pPr>
              <a:defRPr sz="788">
                <a:solidFill>
                  <a:schemeClr val="bg1"/>
                </a:solidFill>
              </a:defRPr>
            </a:lvl4pPr>
            <a:lvl5pPr>
              <a:defRPr sz="7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3">
            <a:extLst>
              <a:ext uri="{FF2B5EF4-FFF2-40B4-BE49-F238E27FC236}">
                <a16:creationId xmlns:a16="http://schemas.microsoft.com/office/drawing/2014/main" id="{0DECE778-6ED9-9F12-1B0E-3708A9E21B03}"/>
              </a:ext>
            </a:extLst>
          </p:cNvPr>
          <p:cNvSpPr>
            <a:spLocks noGrp="1"/>
          </p:cNvSpPr>
          <p:nvPr>
            <p:ph type="body" sz="quarter" idx="54" hasCustomPrompt="1"/>
          </p:nvPr>
        </p:nvSpPr>
        <p:spPr>
          <a:xfrm>
            <a:off x="565612" y="2500114"/>
            <a:ext cx="2533501" cy="302486"/>
          </a:xfrm>
        </p:spPr>
        <p:txBody>
          <a:bodyPr anchor="ctr">
            <a:noAutofit/>
          </a:bodyPr>
          <a:lstStyle>
            <a:lvl1pPr>
              <a:lnSpc>
                <a:spcPct val="100000"/>
              </a:lnSpc>
              <a:defRPr sz="1500">
                <a:solidFill>
                  <a:schemeClr val="bg1"/>
                </a:solidFill>
              </a:defRPr>
            </a:lvl1pPr>
            <a:lvl2pPr>
              <a:defRPr sz="1350"/>
            </a:lvl2pPr>
            <a:lvl3pPr>
              <a:defRPr sz="1350"/>
            </a:lvl3pPr>
            <a:lvl4pPr>
              <a:defRPr sz="1350"/>
            </a:lvl4pPr>
            <a:lvl5pPr>
              <a:defRPr sz="1350"/>
            </a:lvl5pPr>
          </a:lstStyle>
          <a:p>
            <a:pPr lvl="0"/>
            <a:r>
              <a:rPr lang="en-US"/>
              <a:t>Job role</a:t>
            </a:r>
          </a:p>
        </p:txBody>
      </p:sp>
      <p:sp>
        <p:nvSpPr>
          <p:cNvPr id="2" name="Text Placeholder 21">
            <a:extLst>
              <a:ext uri="{FF2B5EF4-FFF2-40B4-BE49-F238E27FC236}">
                <a16:creationId xmlns:a16="http://schemas.microsoft.com/office/drawing/2014/main" id="{0DCAF368-8074-B635-360A-3A0240671EB1}"/>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1" name="Title 1">
            <a:extLst>
              <a:ext uri="{FF2B5EF4-FFF2-40B4-BE49-F238E27FC236}">
                <a16:creationId xmlns:a16="http://schemas.microsoft.com/office/drawing/2014/main" id="{6B6B1737-7520-DE17-15F9-47E66CF2459A}"/>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8" name="Text Placeholder 11">
            <a:extLst>
              <a:ext uri="{FF2B5EF4-FFF2-40B4-BE49-F238E27FC236}">
                <a16:creationId xmlns:a16="http://schemas.microsoft.com/office/drawing/2014/main" id="{CB2B3B26-1998-745F-A651-1C1FAF6AA8E8}"/>
              </a:ext>
            </a:extLst>
          </p:cNvPr>
          <p:cNvSpPr>
            <a:spLocks noGrp="1"/>
          </p:cNvSpPr>
          <p:nvPr>
            <p:ph type="body" sz="quarter" idx="84"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3" name="Text Placeholder 17">
            <a:extLst>
              <a:ext uri="{FF2B5EF4-FFF2-40B4-BE49-F238E27FC236}">
                <a16:creationId xmlns:a16="http://schemas.microsoft.com/office/drawing/2014/main" id="{D257936E-E21C-5F53-AD19-CBBCBE273721}"/>
              </a:ext>
            </a:extLst>
          </p:cNvPr>
          <p:cNvSpPr>
            <a:spLocks noGrp="1"/>
          </p:cNvSpPr>
          <p:nvPr>
            <p:ph type="body" sz="quarter" idx="60" hasCustomPrompt="1"/>
          </p:nvPr>
        </p:nvSpPr>
        <p:spPr>
          <a:xfrm>
            <a:off x="4654512" y="4381938"/>
            <a:ext cx="40230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6"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121675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am bio 2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66F7A820-4B79-8D4D-3101-8E4BBDE9225B}"/>
              </a:ext>
            </a:extLst>
          </p:cNvPr>
          <p:cNvSpPr>
            <a:spLocks noGrp="1"/>
          </p:cNvSpPr>
          <p:nvPr>
            <p:ph type="body" sz="quarter" idx="17" hasCustomPrompt="1"/>
          </p:nvPr>
        </p:nvSpPr>
        <p:spPr>
          <a:xfrm>
            <a:off x="466020" y="1518048"/>
            <a:ext cx="4023472" cy="2863889"/>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8" name="Text Placeholder 17">
            <a:extLst>
              <a:ext uri="{FF2B5EF4-FFF2-40B4-BE49-F238E27FC236}">
                <a16:creationId xmlns:a16="http://schemas.microsoft.com/office/drawing/2014/main" id="{B6BCED3B-A739-D725-A683-F6519143D65C}"/>
              </a:ext>
            </a:extLst>
          </p:cNvPr>
          <p:cNvSpPr>
            <a:spLocks noGrp="1"/>
          </p:cNvSpPr>
          <p:nvPr>
            <p:ph type="body" sz="quarter" idx="34" hasCustomPrompt="1"/>
          </p:nvPr>
        </p:nvSpPr>
        <p:spPr>
          <a:xfrm>
            <a:off x="466020" y="1518047"/>
            <a:ext cx="4023472" cy="86459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 name="Picture Placeholder 18">
            <a:extLst>
              <a:ext uri="{FF2B5EF4-FFF2-40B4-BE49-F238E27FC236}">
                <a16:creationId xmlns:a16="http://schemas.microsoft.com/office/drawing/2014/main" id="{054D8168-68E3-49E7-ADA3-50A9EB0E511C}"/>
              </a:ext>
            </a:extLst>
          </p:cNvPr>
          <p:cNvSpPr>
            <a:spLocks noGrp="1"/>
          </p:cNvSpPr>
          <p:nvPr>
            <p:ph type="pic" sz="quarter" idx="18"/>
          </p:nvPr>
        </p:nvSpPr>
        <p:spPr>
          <a:xfrm>
            <a:off x="3344551" y="1859362"/>
            <a:ext cx="1045346" cy="1045346"/>
          </a:xfrm>
          <a:prstGeom prst="ellipse">
            <a:avLst/>
          </a:prstGeom>
          <a:solidFill>
            <a:schemeClr val="bg1"/>
          </a:solidFill>
        </p:spPr>
        <p:txBody>
          <a:bodyPr/>
          <a:lstStyle/>
          <a:p>
            <a:endParaRPr lang="en-GB" dirty="0"/>
          </a:p>
        </p:txBody>
      </p:sp>
      <p:sp>
        <p:nvSpPr>
          <p:cNvPr id="10" name="Text Placeholder 9">
            <a:extLst>
              <a:ext uri="{FF2B5EF4-FFF2-40B4-BE49-F238E27FC236}">
                <a16:creationId xmlns:a16="http://schemas.microsoft.com/office/drawing/2014/main" id="{539D0C0D-095F-7655-2116-F1F543D02A94}"/>
              </a:ext>
            </a:extLst>
          </p:cNvPr>
          <p:cNvSpPr>
            <a:spLocks noGrp="1"/>
          </p:cNvSpPr>
          <p:nvPr>
            <p:ph type="body" sz="quarter" idx="28"/>
          </p:nvPr>
        </p:nvSpPr>
        <p:spPr>
          <a:xfrm>
            <a:off x="565609" y="2916418"/>
            <a:ext cx="3824288" cy="1368065"/>
          </a:xfrm>
        </p:spPr>
        <p:txBody>
          <a:bodyPr>
            <a:normAutofit/>
          </a:bodyPr>
          <a:lstStyle>
            <a:lvl1pPr>
              <a:defRPr sz="900"/>
            </a:lvl1pPr>
            <a:lvl2pPr>
              <a:defRPr sz="900"/>
            </a:lvl2pPr>
            <a:lvl3pPr>
              <a:defRPr sz="788"/>
            </a:lvl3pPr>
            <a:lvl4pPr>
              <a:defRPr sz="788"/>
            </a:lvl4pPr>
            <a:lvl5pPr>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1" name="Text Placeholder 53">
            <a:extLst>
              <a:ext uri="{FF2B5EF4-FFF2-40B4-BE49-F238E27FC236}">
                <a16:creationId xmlns:a16="http://schemas.microsoft.com/office/drawing/2014/main" id="{CF9E18C3-0114-EF09-CE07-B2BCA408E1A2}"/>
              </a:ext>
            </a:extLst>
          </p:cNvPr>
          <p:cNvSpPr>
            <a:spLocks noGrp="1"/>
          </p:cNvSpPr>
          <p:nvPr>
            <p:ph type="body" sz="quarter" idx="47" hasCustomPrompt="1"/>
          </p:nvPr>
        </p:nvSpPr>
        <p:spPr>
          <a:xfrm>
            <a:off x="565612" y="1628186"/>
            <a:ext cx="2533501" cy="337500"/>
          </a:xfrm>
        </p:spPr>
        <p:txBody>
          <a:bodyPr anchor="ctr">
            <a:noAutofit/>
          </a:bodyPr>
          <a:lstStyle>
            <a:lvl1pPr>
              <a:lnSpc>
                <a:spcPct val="100000"/>
              </a:lnSpc>
              <a:defRPr sz="1500">
                <a:solidFill>
                  <a:schemeClr val="bg1"/>
                </a:solidFill>
              </a:defRPr>
            </a:lvl1pPr>
            <a:lvl2pPr>
              <a:defRPr sz="1350"/>
            </a:lvl2pPr>
            <a:lvl3pPr>
              <a:defRPr sz="1350"/>
            </a:lvl3pPr>
            <a:lvl4pPr>
              <a:defRPr sz="1350"/>
            </a:lvl4pPr>
            <a:lvl5pPr>
              <a:defRPr sz="1350"/>
            </a:lvl5pPr>
          </a:lstStyle>
          <a:p>
            <a:pPr lvl="0"/>
            <a:r>
              <a:rPr lang="en-US"/>
              <a:t>Name Surname</a:t>
            </a:r>
          </a:p>
        </p:txBody>
      </p:sp>
      <p:sp>
        <p:nvSpPr>
          <p:cNvPr id="53" name="Text Placeholder 53">
            <a:extLst>
              <a:ext uri="{FF2B5EF4-FFF2-40B4-BE49-F238E27FC236}">
                <a16:creationId xmlns:a16="http://schemas.microsoft.com/office/drawing/2014/main" id="{54E9B4C7-C774-4C2C-7FD4-066FB8ADDF8A}"/>
              </a:ext>
            </a:extLst>
          </p:cNvPr>
          <p:cNvSpPr>
            <a:spLocks noGrp="1"/>
          </p:cNvSpPr>
          <p:nvPr>
            <p:ph type="body" sz="quarter" idx="49" hasCustomPrompt="1"/>
          </p:nvPr>
        </p:nvSpPr>
        <p:spPr>
          <a:xfrm>
            <a:off x="565612" y="2055123"/>
            <a:ext cx="2533501" cy="171594"/>
          </a:xfrm>
        </p:spPr>
        <p:txBody>
          <a:bodyPr anchor="ctr">
            <a:noAutofit/>
          </a:bodyPr>
          <a:lstStyle>
            <a:lvl1pPr>
              <a:lnSpc>
                <a:spcPct val="100000"/>
              </a:lnSpc>
              <a:defRPr sz="1050" b="0">
                <a:solidFill>
                  <a:schemeClr val="bg1"/>
                </a:solidFill>
              </a:defRPr>
            </a:lvl1pPr>
            <a:lvl2pPr>
              <a:defRPr sz="1350"/>
            </a:lvl2pPr>
            <a:lvl3pPr>
              <a:defRPr sz="1350"/>
            </a:lvl3pPr>
            <a:lvl4pPr>
              <a:defRPr sz="1350"/>
            </a:lvl4pPr>
            <a:lvl5pPr>
              <a:defRPr sz="1350"/>
            </a:lvl5pPr>
          </a:lstStyle>
          <a:p>
            <a:r>
              <a:rPr lang="en-GB"/>
              <a:t>Name_Surname@ajg.com</a:t>
            </a:r>
          </a:p>
        </p:txBody>
      </p:sp>
      <p:sp>
        <p:nvSpPr>
          <p:cNvPr id="54" name="Text Placeholder 53">
            <a:extLst>
              <a:ext uri="{FF2B5EF4-FFF2-40B4-BE49-F238E27FC236}">
                <a16:creationId xmlns:a16="http://schemas.microsoft.com/office/drawing/2014/main" id="{2B738F3A-7819-16CA-CE44-D5E88AB28ABB}"/>
              </a:ext>
            </a:extLst>
          </p:cNvPr>
          <p:cNvSpPr>
            <a:spLocks noGrp="1"/>
          </p:cNvSpPr>
          <p:nvPr>
            <p:ph type="body" sz="quarter" idx="50" hasCustomPrompt="1"/>
          </p:nvPr>
        </p:nvSpPr>
        <p:spPr>
          <a:xfrm>
            <a:off x="565612" y="2500114"/>
            <a:ext cx="2533501" cy="302486"/>
          </a:xfrm>
        </p:spPr>
        <p:txBody>
          <a:bodyPr anchor="ctr">
            <a:noAutofit/>
          </a:bodyPr>
          <a:lstStyle>
            <a:lvl1pPr>
              <a:lnSpc>
                <a:spcPct val="100000"/>
              </a:lnSpc>
              <a:defRPr sz="1500">
                <a:solidFill>
                  <a:schemeClr val="tx1"/>
                </a:solidFill>
              </a:defRPr>
            </a:lvl1pPr>
            <a:lvl2pPr>
              <a:defRPr sz="1350"/>
            </a:lvl2pPr>
            <a:lvl3pPr>
              <a:defRPr sz="1350"/>
            </a:lvl3pPr>
            <a:lvl4pPr>
              <a:defRPr sz="1350"/>
            </a:lvl4pPr>
            <a:lvl5pPr>
              <a:defRPr sz="1350"/>
            </a:lvl5pPr>
          </a:lstStyle>
          <a:p>
            <a:pPr lvl="0"/>
            <a:r>
              <a:rPr lang="en-US"/>
              <a:t>Job role</a:t>
            </a:r>
          </a:p>
        </p:txBody>
      </p:sp>
      <p:sp>
        <p:nvSpPr>
          <p:cNvPr id="56" name="Text Placeholder 17">
            <a:extLst>
              <a:ext uri="{FF2B5EF4-FFF2-40B4-BE49-F238E27FC236}">
                <a16:creationId xmlns:a16="http://schemas.microsoft.com/office/drawing/2014/main" id="{8F330105-9AD7-C4C1-B4C7-B4A57AF06133}"/>
              </a:ext>
            </a:extLst>
          </p:cNvPr>
          <p:cNvSpPr>
            <a:spLocks noGrp="1"/>
          </p:cNvSpPr>
          <p:nvPr>
            <p:ph type="body" sz="quarter" idx="52" hasCustomPrompt="1"/>
          </p:nvPr>
        </p:nvSpPr>
        <p:spPr>
          <a:xfrm>
            <a:off x="466017" y="4381938"/>
            <a:ext cx="40230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7" name="Text Placeholder 16">
            <a:extLst>
              <a:ext uri="{FF2B5EF4-FFF2-40B4-BE49-F238E27FC236}">
                <a16:creationId xmlns:a16="http://schemas.microsoft.com/office/drawing/2014/main" id="{372049DA-5A79-BC1A-2CCE-87E50B7DC0EB}"/>
              </a:ext>
            </a:extLst>
          </p:cNvPr>
          <p:cNvSpPr>
            <a:spLocks noGrp="1"/>
          </p:cNvSpPr>
          <p:nvPr>
            <p:ph type="body" sz="quarter" idx="53" hasCustomPrompt="1"/>
          </p:nvPr>
        </p:nvSpPr>
        <p:spPr>
          <a:xfrm>
            <a:off x="4654515" y="1518048"/>
            <a:ext cx="4023472" cy="2863889"/>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8" name="Text Placeholder 17">
            <a:extLst>
              <a:ext uri="{FF2B5EF4-FFF2-40B4-BE49-F238E27FC236}">
                <a16:creationId xmlns:a16="http://schemas.microsoft.com/office/drawing/2014/main" id="{25488702-46E4-E742-2B7A-7AF0EB3D4452}"/>
              </a:ext>
            </a:extLst>
          </p:cNvPr>
          <p:cNvSpPr>
            <a:spLocks noGrp="1"/>
          </p:cNvSpPr>
          <p:nvPr>
            <p:ph type="body" sz="quarter" idx="54" hasCustomPrompt="1"/>
          </p:nvPr>
        </p:nvSpPr>
        <p:spPr>
          <a:xfrm>
            <a:off x="4654515" y="1518047"/>
            <a:ext cx="4023472" cy="86459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9" name="Picture Placeholder 18">
            <a:extLst>
              <a:ext uri="{FF2B5EF4-FFF2-40B4-BE49-F238E27FC236}">
                <a16:creationId xmlns:a16="http://schemas.microsoft.com/office/drawing/2014/main" id="{A327D524-8DF1-2D10-EEED-23CEB035726D}"/>
              </a:ext>
            </a:extLst>
          </p:cNvPr>
          <p:cNvSpPr>
            <a:spLocks noGrp="1"/>
          </p:cNvSpPr>
          <p:nvPr>
            <p:ph type="pic" sz="quarter" idx="55"/>
          </p:nvPr>
        </p:nvSpPr>
        <p:spPr>
          <a:xfrm>
            <a:off x="7533046" y="1859362"/>
            <a:ext cx="1045346" cy="1045346"/>
          </a:xfrm>
          <a:prstGeom prst="ellipse">
            <a:avLst/>
          </a:prstGeom>
          <a:solidFill>
            <a:schemeClr val="bg1"/>
          </a:solidFill>
        </p:spPr>
        <p:txBody>
          <a:bodyPr/>
          <a:lstStyle/>
          <a:p>
            <a:endParaRPr lang="en-GB" dirty="0"/>
          </a:p>
        </p:txBody>
      </p:sp>
      <p:sp>
        <p:nvSpPr>
          <p:cNvPr id="60" name="Text Placeholder 9">
            <a:extLst>
              <a:ext uri="{FF2B5EF4-FFF2-40B4-BE49-F238E27FC236}">
                <a16:creationId xmlns:a16="http://schemas.microsoft.com/office/drawing/2014/main" id="{95006F28-B0F3-3D24-03B0-F16309C5F169}"/>
              </a:ext>
            </a:extLst>
          </p:cNvPr>
          <p:cNvSpPr>
            <a:spLocks noGrp="1"/>
          </p:cNvSpPr>
          <p:nvPr>
            <p:ph type="body" sz="quarter" idx="56"/>
          </p:nvPr>
        </p:nvSpPr>
        <p:spPr>
          <a:xfrm>
            <a:off x="4754104" y="2916418"/>
            <a:ext cx="3824288" cy="1368065"/>
          </a:xfrm>
        </p:spPr>
        <p:txBody>
          <a:bodyPr>
            <a:normAutofit/>
          </a:bodyPr>
          <a:lstStyle>
            <a:lvl1pPr>
              <a:defRPr sz="900"/>
            </a:lvl1pPr>
            <a:lvl2pPr>
              <a:defRPr sz="900"/>
            </a:lvl2pPr>
            <a:lvl3pPr>
              <a:defRPr sz="788"/>
            </a:lvl3pPr>
            <a:lvl4pPr>
              <a:defRPr sz="788"/>
            </a:lvl4pPr>
            <a:lvl5pPr>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1" name="Text Placeholder 53">
            <a:extLst>
              <a:ext uri="{FF2B5EF4-FFF2-40B4-BE49-F238E27FC236}">
                <a16:creationId xmlns:a16="http://schemas.microsoft.com/office/drawing/2014/main" id="{D65A4F07-9F80-C339-8E4B-0A1893FC1A2B}"/>
              </a:ext>
            </a:extLst>
          </p:cNvPr>
          <p:cNvSpPr>
            <a:spLocks noGrp="1"/>
          </p:cNvSpPr>
          <p:nvPr>
            <p:ph type="body" sz="quarter" idx="57" hasCustomPrompt="1"/>
          </p:nvPr>
        </p:nvSpPr>
        <p:spPr>
          <a:xfrm>
            <a:off x="4754107" y="1628186"/>
            <a:ext cx="2533501" cy="337500"/>
          </a:xfrm>
        </p:spPr>
        <p:txBody>
          <a:bodyPr anchor="ctr">
            <a:noAutofit/>
          </a:bodyPr>
          <a:lstStyle>
            <a:lvl1pPr>
              <a:lnSpc>
                <a:spcPct val="100000"/>
              </a:lnSpc>
              <a:defRPr sz="1500">
                <a:solidFill>
                  <a:schemeClr val="bg1"/>
                </a:solidFill>
              </a:defRPr>
            </a:lvl1pPr>
            <a:lvl2pPr>
              <a:defRPr sz="1350"/>
            </a:lvl2pPr>
            <a:lvl3pPr>
              <a:defRPr sz="1350"/>
            </a:lvl3pPr>
            <a:lvl4pPr>
              <a:defRPr sz="1350"/>
            </a:lvl4pPr>
            <a:lvl5pPr>
              <a:defRPr sz="1350"/>
            </a:lvl5pPr>
          </a:lstStyle>
          <a:p>
            <a:pPr lvl="0"/>
            <a:r>
              <a:rPr lang="en-US"/>
              <a:t>Name Surname</a:t>
            </a:r>
          </a:p>
        </p:txBody>
      </p:sp>
      <p:sp>
        <p:nvSpPr>
          <p:cNvPr id="62" name="Text Placeholder 53">
            <a:extLst>
              <a:ext uri="{FF2B5EF4-FFF2-40B4-BE49-F238E27FC236}">
                <a16:creationId xmlns:a16="http://schemas.microsoft.com/office/drawing/2014/main" id="{EF673083-EAB9-B229-C959-AD4CC47B4108}"/>
              </a:ext>
            </a:extLst>
          </p:cNvPr>
          <p:cNvSpPr>
            <a:spLocks noGrp="1"/>
          </p:cNvSpPr>
          <p:nvPr>
            <p:ph type="body" sz="quarter" idx="58" hasCustomPrompt="1"/>
          </p:nvPr>
        </p:nvSpPr>
        <p:spPr>
          <a:xfrm>
            <a:off x="4754107" y="2055123"/>
            <a:ext cx="2533501" cy="171594"/>
          </a:xfrm>
        </p:spPr>
        <p:txBody>
          <a:bodyPr anchor="ctr">
            <a:noAutofit/>
          </a:bodyPr>
          <a:lstStyle>
            <a:lvl1pPr>
              <a:lnSpc>
                <a:spcPct val="100000"/>
              </a:lnSpc>
              <a:defRPr sz="1050" b="0">
                <a:solidFill>
                  <a:schemeClr val="bg1"/>
                </a:solidFill>
              </a:defRPr>
            </a:lvl1pPr>
            <a:lvl2pPr>
              <a:defRPr sz="1350"/>
            </a:lvl2pPr>
            <a:lvl3pPr>
              <a:defRPr sz="1350"/>
            </a:lvl3pPr>
            <a:lvl4pPr>
              <a:defRPr sz="1350"/>
            </a:lvl4pPr>
            <a:lvl5pPr>
              <a:defRPr sz="1350"/>
            </a:lvl5pPr>
          </a:lstStyle>
          <a:p>
            <a:r>
              <a:rPr lang="en-GB"/>
              <a:t>Name_Surname@ajg.com</a:t>
            </a:r>
          </a:p>
        </p:txBody>
      </p:sp>
      <p:sp>
        <p:nvSpPr>
          <p:cNvPr id="63" name="Text Placeholder 53">
            <a:extLst>
              <a:ext uri="{FF2B5EF4-FFF2-40B4-BE49-F238E27FC236}">
                <a16:creationId xmlns:a16="http://schemas.microsoft.com/office/drawing/2014/main" id="{E59F1EAD-491C-C1B0-D4A7-534DDB7F04B1}"/>
              </a:ext>
            </a:extLst>
          </p:cNvPr>
          <p:cNvSpPr>
            <a:spLocks noGrp="1"/>
          </p:cNvSpPr>
          <p:nvPr>
            <p:ph type="body" sz="quarter" idx="59" hasCustomPrompt="1"/>
          </p:nvPr>
        </p:nvSpPr>
        <p:spPr>
          <a:xfrm>
            <a:off x="4754107" y="2500114"/>
            <a:ext cx="2533501" cy="302486"/>
          </a:xfrm>
        </p:spPr>
        <p:txBody>
          <a:bodyPr anchor="ctr">
            <a:noAutofit/>
          </a:bodyPr>
          <a:lstStyle>
            <a:lvl1pPr>
              <a:lnSpc>
                <a:spcPct val="100000"/>
              </a:lnSpc>
              <a:defRPr sz="1500">
                <a:solidFill>
                  <a:schemeClr val="tx1"/>
                </a:solidFill>
              </a:defRPr>
            </a:lvl1pPr>
            <a:lvl2pPr>
              <a:defRPr sz="1350"/>
            </a:lvl2pPr>
            <a:lvl3pPr>
              <a:defRPr sz="1350"/>
            </a:lvl3pPr>
            <a:lvl4pPr>
              <a:defRPr sz="1350"/>
            </a:lvl4pPr>
            <a:lvl5pPr>
              <a:defRPr sz="1350"/>
            </a:lvl5pPr>
          </a:lstStyle>
          <a:p>
            <a:pPr lvl="0"/>
            <a:r>
              <a:rPr lang="en-US"/>
              <a:t>Job role</a:t>
            </a:r>
          </a:p>
        </p:txBody>
      </p:sp>
      <p:sp>
        <p:nvSpPr>
          <p:cNvPr id="64" name="Text Placeholder 17">
            <a:extLst>
              <a:ext uri="{FF2B5EF4-FFF2-40B4-BE49-F238E27FC236}">
                <a16:creationId xmlns:a16="http://schemas.microsoft.com/office/drawing/2014/main" id="{BD27C612-5A5F-C76A-A4CF-89404B19BC92}"/>
              </a:ext>
            </a:extLst>
          </p:cNvPr>
          <p:cNvSpPr>
            <a:spLocks noGrp="1"/>
          </p:cNvSpPr>
          <p:nvPr>
            <p:ph type="body" sz="quarter" idx="60" hasCustomPrompt="1"/>
          </p:nvPr>
        </p:nvSpPr>
        <p:spPr>
          <a:xfrm>
            <a:off x="4654512" y="4381938"/>
            <a:ext cx="40230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1" name="Text Placeholder 21">
            <a:extLst>
              <a:ext uri="{FF2B5EF4-FFF2-40B4-BE49-F238E27FC236}">
                <a16:creationId xmlns:a16="http://schemas.microsoft.com/office/drawing/2014/main" id="{8C766BFB-1203-F79D-B9C4-A8D8427C8BE5}"/>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AA49C796-6B02-3E68-AC5E-1ED57222F959}"/>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2" name="Text Placeholder 11">
            <a:extLst>
              <a:ext uri="{FF2B5EF4-FFF2-40B4-BE49-F238E27FC236}">
                <a16:creationId xmlns:a16="http://schemas.microsoft.com/office/drawing/2014/main" id="{476D5312-3C61-9D39-3CD9-320CEC4F45AD}"/>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3"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4"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423773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 + Laptop">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AB3BC6-3F6C-D5C0-7D60-F884616D8B39}"/>
              </a:ext>
            </a:extLst>
          </p:cNvPr>
          <p:cNvSpPr>
            <a:spLocks noGrp="1"/>
          </p:cNvSpPr>
          <p:nvPr>
            <p:ph type="sldNum" sz="quarter" idx="11"/>
          </p:nvPr>
        </p:nvSpPr>
        <p:spPr/>
        <p:txBody>
          <a:bodyPr/>
          <a:lstStyle/>
          <a:p>
            <a:pPr algn="r"/>
            <a:fld id="{40AA5F45-CDE6-4EA8-991E-B18CC5F21F47}" type="slidenum">
              <a:rPr lang="en-GB" smtClean="0"/>
              <a:pPr algn="r"/>
              <a:t>‹#›</a:t>
            </a:fld>
            <a:endParaRPr lang="en-GB" dirty="0"/>
          </a:p>
        </p:txBody>
      </p:sp>
      <p:pic>
        <p:nvPicPr>
          <p:cNvPr id="5" name="Picture 4">
            <a:extLst>
              <a:ext uri="{FF2B5EF4-FFF2-40B4-BE49-F238E27FC236}">
                <a16:creationId xmlns:a16="http://schemas.microsoft.com/office/drawing/2014/main" id="{6771079A-0921-0924-1834-7D76ED073A6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116581" y="1153301"/>
            <a:ext cx="5878286" cy="3586766"/>
          </a:xfrm>
          <a:prstGeom prst="rect">
            <a:avLst/>
          </a:prstGeom>
        </p:spPr>
      </p:pic>
      <p:sp>
        <p:nvSpPr>
          <p:cNvPr id="6" name="Picture Placeholder 14">
            <a:extLst>
              <a:ext uri="{FF2B5EF4-FFF2-40B4-BE49-F238E27FC236}">
                <a16:creationId xmlns:a16="http://schemas.microsoft.com/office/drawing/2014/main" id="{DFE161B2-EC8F-C7C4-B22E-465A2A423EC0}"/>
              </a:ext>
            </a:extLst>
          </p:cNvPr>
          <p:cNvSpPr>
            <a:spLocks noGrp="1"/>
          </p:cNvSpPr>
          <p:nvPr>
            <p:ph type="pic" sz="quarter" idx="18"/>
          </p:nvPr>
        </p:nvSpPr>
        <p:spPr>
          <a:xfrm>
            <a:off x="3868657" y="1490662"/>
            <a:ext cx="4377463" cy="2762930"/>
          </a:xfrm>
          <a:prstGeom prst="roundRect">
            <a:avLst>
              <a:gd name="adj" fmla="val 1766"/>
            </a:avLst>
          </a:prstGeom>
          <a:solidFill>
            <a:schemeClr val="bg2"/>
          </a:solidFill>
        </p:spPr>
        <p:txBody>
          <a:bodyPr wrap="square">
            <a:noAutofit/>
          </a:bodyPr>
          <a:lstStyle/>
          <a:p>
            <a:endParaRPr lang="en-GB" dirty="0"/>
          </a:p>
        </p:txBody>
      </p:sp>
      <p:sp>
        <p:nvSpPr>
          <p:cNvPr id="7" name="Content Placeholder 2">
            <a:extLst>
              <a:ext uri="{FF2B5EF4-FFF2-40B4-BE49-F238E27FC236}">
                <a16:creationId xmlns:a16="http://schemas.microsoft.com/office/drawing/2014/main" id="{62F8F539-C46F-2072-F787-A8AE5E71CAD1}"/>
              </a:ext>
            </a:extLst>
          </p:cNvPr>
          <p:cNvSpPr>
            <a:spLocks noGrp="1"/>
          </p:cNvSpPr>
          <p:nvPr>
            <p:ph idx="19"/>
          </p:nvPr>
        </p:nvSpPr>
        <p:spPr>
          <a:xfrm>
            <a:off x="458393" y="1514474"/>
            <a:ext cx="2633663"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21">
            <a:extLst>
              <a:ext uri="{FF2B5EF4-FFF2-40B4-BE49-F238E27FC236}">
                <a16:creationId xmlns:a16="http://schemas.microsoft.com/office/drawing/2014/main" id="{E9CA92B4-A5AD-E082-2F33-84D07E8D9B63}"/>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FFD60178-DCC4-DB99-D709-3A665B1E75BF}"/>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11" name="Text Placeholder 11">
            <a:extLst>
              <a:ext uri="{FF2B5EF4-FFF2-40B4-BE49-F238E27FC236}">
                <a16:creationId xmlns:a16="http://schemas.microsoft.com/office/drawing/2014/main" id="{D7A25311-D2F8-CDDA-7E91-46D782874B5F}"/>
              </a:ext>
            </a:extLst>
          </p:cNvPr>
          <p:cNvSpPr>
            <a:spLocks noGrp="1"/>
          </p:cNvSpPr>
          <p:nvPr>
            <p:ph type="body" sz="quarter" idx="13" hasCustomPrompt="1"/>
          </p:nvPr>
        </p:nvSpPr>
        <p:spPr>
          <a:xfrm>
            <a:off x="458391" y="4491219"/>
            <a:ext cx="2632500"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Tree>
    <p:extLst>
      <p:ext uri="{BB962C8B-B14F-4D97-AF65-F5344CB8AC3E}">
        <p14:creationId xmlns:p14="http://schemas.microsoft.com/office/powerpoint/2010/main" val="166963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 Table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AB3BC6-3F6C-D5C0-7D60-F884616D8B39}"/>
              </a:ext>
            </a:extLst>
          </p:cNvPr>
          <p:cNvSpPr>
            <a:spLocks noGrp="1"/>
          </p:cNvSpPr>
          <p:nvPr>
            <p:ph type="sldNum" sz="quarter" idx="11"/>
          </p:nvPr>
        </p:nvSpPr>
        <p:spPr/>
        <p:txBody>
          <a:bodyPr/>
          <a:lstStyle/>
          <a:p>
            <a:pPr algn="r"/>
            <a:fld id="{40AA5F45-CDE6-4EA8-991E-B18CC5F21F47}" type="slidenum">
              <a:rPr lang="en-GB" smtClean="0"/>
              <a:pPr algn="r"/>
              <a:t>‹#›</a:t>
            </a:fld>
            <a:endParaRPr lang="en-GB" dirty="0"/>
          </a:p>
        </p:txBody>
      </p:sp>
      <p:grpSp>
        <p:nvGrpSpPr>
          <p:cNvPr id="2" name="Group 1">
            <a:extLst>
              <a:ext uri="{FF2B5EF4-FFF2-40B4-BE49-F238E27FC236}">
                <a16:creationId xmlns:a16="http://schemas.microsoft.com/office/drawing/2014/main" id="{6513FED5-6F86-BBB0-47F2-8E92B9A6D6CA}"/>
              </a:ext>
            </a:extLst>
          </p:cNvPr>
          <p:cNvGrpSpPr/>
          <p:nvPr userDrawn="1"/>
        </p:nvGrpSpPr>
        <p:grpSpPr>
          <a:xfrm>
            <a:off x="3672392" y="767414"/>
            <a:ext cx="4921635" cy="4160754"/>
            <a:chOff x="4079874" y="0"/>
            <a:chExt cx="8112125" cy="6858000"/>
          </a:xfrm>
        </p:grpSpPr>
        <p:pic>
          <p:nvPicPr>
            <p:cNvPr id="10" name="Picture 9">
              <a:extLst>
                <a:ext uri="{FF2B5EF4-FFF2-40B4-BE49-F238E27FC236}">
                  <a16:creationId xmlns:a16="http://schemas.microsoft.com/office/drawing/2014/main" id="{1D8326AF-A5D9-1773-61B4-A01A2FCCA4C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079874" y="0"/>
              <a:ext cx="8112125" cy="6858000"/>
            </a:xfrm>
            <a:prstGeom prst="rect">
              <a:avLst/>
            </a:prstGeom>
          </p:spPr>
        </p:pic>
        <p:sp>
          <p:nvSpPr>
            <p:cNvPr id="11" name="Rectangle 10">
              <a:extLst>
                <a:ext uri="{FF2B5EF4-FFF2-40B4-BE49-F238E27FC236}">
                  <a16:creationId xmlns:a16="http://schemas.microsoft.com/office/drawing/2014/main" id="{A6FB4472-648A-C97B-D726-823922ED45A5}"/>
                </a:ext>
              </a:extLst>
            </p:cNvPr>
            <p:cNvSpPr/>
            <p:nvPr userDrawn="1"/>
          </p:nvSpPr>
          <p:spPr>
            <a:xfrm rot="16200000">
              <a:off x="5645671" y="141478"/>
              <a:ext cx="4726534" cy="659768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4" name="Picture Placeholder 20">
            <a:extLst>
              <a:ext uri="{FF2B5EF4-FFF2-40B4-BE49-F238E27FC236}">
                <a16:creationId xmlns:a16="http://schemas.microsoft.com/office/drawing/2014/main" id="{429CE1DA-BB76-939D-A278-B66EABF66C88}"/>
              </a:ext>
            </a:extLst>
          </p:cNvPr>
          <p:cNvSpPr>
            <a:spLocks noGrp="1"/>
          </p:cNvSpPr>
          <p:nvPr>
            <p:ph type="pic" sz="quarter" idx="17"/>
          </p:nvPr>
        </p:nvSpPr>
        <p:spPr>
          <a:xfrm>
            <a:off x="4042612" y="1462391"/>
            <a:ext cx="3990290" cy="2776245"/>
          </a:xfrm>
          <a:prstGeom prst="roundRect">
            <a:avLst>
              <a:gd name="adj" fmla="val 1535"/>
            </a:avLst>
          </a:prstGeom>
          <a:solidFill>
            <a:schemeClr val="bg2"/>
          </a:solidFill>
        </p:spPr>
        <p:txBody>
          <a:bodyPr wrap="square">
            <a:noAutofit/>
          </a:bodyPr>
          <a:lstStyle/>
          <a:p>
            <a:endParaRPr lang="en-GB" dirty="0"/>
          </a:p>
        </p:txBody>
      </p:sp>
      <p:sp>
        <p:nvSpPr>
          <p:cNvPr id="8" name="Text Placeholder 21">
            <a:extLst>
              <a:ext uri="{FF2B5EF4-FFF2-40B4-BE49-F238E27FC236}">
                <a16:creationId xmlns:a16="http://schemas.microsoft.com/office/drawing/2014/main" id="{E1C181E1-6826-6B5E-DD92-193706DD5D20}"/>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2ADBBD85-1800-A661-75A4-928B310A0B23}"/>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5" name="Content Placeholder 2">
            <a:extLst>
              <a:ext uri="{FF2B5EF4-FFF2-40B4-BE49-F238E27FC236}">
                <a16:creationId xmlns:a16="http://schemas.microsoft.com/office/drawing/2014/main" id="{F2364E5E-6C2E-DF8A-B62E-7D36433FCF01}"/>
              </a:ext>
            </a:extLst>
          </p:cNvPr>
          <p:cNvSpPr>
            <a:spLocks noGrp="1"/>
          </p:cNvSpPr>
          <p:nvPr>
            <p:ph idx="19"/>
          </p:nvPr>
        </p:nvSpPr>
        <p:spPr>
          <a:xfrm>
            <a:off x="458393" y="1514474"/>
            <a:ext cx="2633663"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11">
            <a:extLst>
              <a:ext uri="{FF2B5EF4-FFF2-40B4-BE49-F238E27FC236}">
                <a16:creationId xmlns:a16="http://schemas.microsoft.com/office/drawing/2014/main" id="{C5CBE8F2-1F4F-7A60-3ECC-591951C98CFE}"/>
              </a:ext>
            </a:extLst>
          </p:cNvPr>
          <p:cNvSpPr>
            <a:spLocks noGrp="1"/>
          </p:cNvSpPr>
          <p:nvPr>
            <p:ph type="body" sz="quarter" idx="13" hasCustomPrompt="1"/>
          </p:nvPr>
        </p:nvSpPr>
        <p:spPr>
          <a:xfrm>
            <a:off x="458391" y="4491219"/>
            <a:ext cx="2632500"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2"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Tree>
    <p:extLst>
      <p:ext uri="{BB962C8B-B14F-4D97-AF65-F5344CB8AC3E}">
        <p14:creationId xmlns:p14="http://schemas.microsoft.com/office/powerpoint/2010/main" val="155024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 Mobi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AB3BC6-3F6C-D5C0-7D60-F884616D8B39}"/>
              </a:ext>
            </a:extLst>
          </p:cNvPr>
          <p:cNvSpPr>
            <a:spLocks noGrp="1"/>
          </p:cNvSpPr>
          <p:nvPr>
            <p:ph type="sldNum" sz="quarter" idx="11"/>
          </p:nvPr>
        </p:nvSpPr>
        <p:spPr/>
        <p:txBody>
          <a:bodyPr/>
          <a:lstStyle/>
          <a:p>
            <a:pPr algn="r"/>
            <a:fld id="{40AA5F45-CDE6-4EA8-991E-B18CC5F21F47}" type="slidenum">
              <a:rPr lang="en-GB" smtClean="0"/>
              <a:pPr algn="r"/>
              <a:t>‹#›</a:t>
            </a:fld>
            <a:endParaRPr lang="en-GB" dirty="0"/>
          </a:p>
        </p:txBody>
      </p:sp>
      <p:pic>
        <p:nvPicPr>
          <p:cNvPr id="5" name="Picture 4">
            <a:extLst>
              <a:ext uri="{FF2B5EF4-FFF2-40B4-BE49-F238E27FC236}">
                <a16:creationId xmlns:a16="http://schemas.microsoft.com/office/drawing/2014/main" id="{D4353FBB-28CF-53C6-AF7A-6477B7B94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066301" y="459582"/>
            <a:ext cx="3194328" cy="4509639"/>
          </a:xfrm>
          <a:prstGeom prst="rect">
            <a:avLst/>
          </a:prstGeom>
        </p:spPr>
      </p:pic>
      <p:sp>
        <p:nvSpPr>
          <p:cNvPr id="6" name="Picture Placeholder 13">
            <a:extLst>
              <a:ext uri="{FF2B5EF4-FFF2-40B4-BE49-F238E27FC236}">
                <a16:creationId xmlns:a16="http://schemas.microsoft.com/office/drawing/2014/main" id="{0AD6D2D3-7B1C-F12C-E5C7-620C707835A8}"/>
              </a:ext>
            </a:extLst>
          </p:cNvPr>
          <p:cNvSpPr>
            <a:spLocks noGrp="1"/>
          </p:cNvSpPr>
          <p:nvPr>
            <p:ph type="pic" sz="quarter" idx="20"/>
          </p:nvPr>
        </p:nvSpPr>
        <p:spPr>
          <a:xfrm>
            <a:off x="5823910" y="791417"/>
            <a:ext cx="1669194" cy="3610844"/>
          </a:xfrm>
          <a:custGeom>
            <a:avLst/>
            <a:gdLst>
              <a:gd name="connsiteX0" fmla="*/ 270671 w 2538413"/>
              <a:gd name="connsiteY0" fmla="*/ 0 h 5491163"/>
              <a:gd name="connsiteX1" fmla="*/ 560784 w 2538413"/>
              <a:gd name="connsiteY1" fmla="*/ 0 h 5491163"/>
              <a:gd name="connsiteX2" fmla="*/ 560784 w 2538413"/>
              <a:gd name="connsiteY2" fmla="*/ 42568 h 5491163"/>
              <a:gd name="connsiteX3" fmla="*/ 723005 w 2538413"/>
              <a:gd name="connsiteY3" fmla="*/ 204789 h 5491163"/>
              <a:gd name="connsiteX4" fmla="*/ 1817788 w 2538413"/>
              <a:gd name="connsiteY4" fmla="*/ 204789 h 5491163"/>
              <a:gd name="connsiteX5" fmla="*/ 1980009 w 2538413"/>
              <a:gd name="connsiteY5" fmla="*/ 42568 h 5491163"/>
              <a:gd name="connsiteX6" fmla="*/ 1980009 w 2538413"/>
              <a:gd name="connsiteY6" fmla="*/ 0 h 5491163"/>
              <a:gd name="connsiteX7" fmla="*/ 2267742 w 2538413"/>
              <a:gd name="connsiteY7" fmla="*/ 0 h 5491163"/>
              <a:gd name="connsiteX8" fmla="*/ 2538413 w 2538413"/>
              <a:gd name="connsiteY8" fmla="*/ 270671 h 5491163"/>
              <a:gd name="connsiteX9" fmla="*/ 2538413 w 2538413"/>
              <a:gd name="connsiteY9" fmla="*/ 5220492 h 5491163"/>
              <a:gd name="connsiteX10" fmla="*/ 2267742 w 2538413"/>
              <a:gd name="connsiteY10" fmla="*/ 5491163 h 5491163"/>
              <a:gd name="connsiteX11" fmla="*/ 270671 w 2538413"/>
              <a:gd name="connsiteY11" fmla="*/ 5491163 h 5491163"/>
              <a:gd name="connsiteX12" fmla="*/ 0 w 2538413"/>
              <a:gd name="connsiteY12" fmla="*/ 5220492 h 5491163"/>
              <a:gd name="connsiteX13" fmla="*/ 0 w 2538413"/>
              <a:gd name="connsiteY13" fmla="*/ 270671 h 5491163"/>
              <a:gd name="connsiteX14" fmla="*/ 270671 w 2538413"/>
              <a:gd name="connsiteY14" fmla="*/ 0 h 549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8413" h="5491163">
                <a:moveTo>
                  <a:pt x="270671" y="0"/>
                </a:moveTo>
                <a:lnTo>
                  <a:pt x="560784" y="0"/>
                </a:lnTo>
                <a:lnTo>
                  <a:pt x="560784" y="42568"/>
                </a:lnTo>
                <a:cubicBezTo>
                  <a:pt x="560784" y="132160"/>
                  <a:pt x="633413" y="204789"/>
                  <a:pt x="723005" y="204789"/>
                </a:cubicBezTo>
                <a:lnTo>
                  <a:pt x="1817788" y="204789"/>
                </a:lnTo>
                <a:cubicBezTo>
                  <a:pt x="1907380" y="204789"/>
                  <a:pt x="1980009" y="132160"/>
                  <a:pt x="1980009" y="42568"/>
                </a:cubicBezTo>
                <a:lnTo>
                  <a:pt x="1980009" y="0"/>
                </a:lnTo>
                <a:lnTo>
                  <a:pt x="2267742" y="0"/>
                </a:lnTo>
                <a:cubicBezTo>
                  <a:pt x="2417229" y="0"/>
                  <a:pt x="2538413" y="121184"/>
                  <a:pt x="2538413" y="270671"/>
                </a:cubicBezTo>
                <a:lnTo>
                  <a:pt x="2538413" y="5220492"/>
                </a:lnTo>
                <a:cubicBezTo>
                  <a:pt x="2538413" y="5369979"/>
                  <a:pt x="2417229" y="5491163"/>
                  <a:pt x="2267742" y="5491163"/>
                </a:cubicBezTo>
                <a:lnTo>
                  <a:pt x="270671" y="5491163"/>
                </a:lnTo>
                <a:cubicBezTo>
                  <a:pt x="121184" y="5491163"/>
                  <a:pt x="0" y="5369979"/>
                  <a:pt x="0" y="5220492"/>
                </a:cubicBezTo>
                <a:lnTo>
                  <a:pt x="0" y="270671"/>
                </a:lnTo>
                <a:cubicBezTo>
                  <a:pt x="0" y="121184"/>
                  <a:pt x="121184" y="0"/>
                  <a:pt x="270671" y="0"/>
                </a:cubicBezTo>
                <a:close/>
              </a:path>
            </a:pathLst>
          </a:custGeom>
          <a:solidFill>
            <a:schemeClr val="bg2"/>
          </a:solidFill>
        </p:spPr>
        <p:txBody>
          <a:bodyPr wrap="square" anchor="ctr">
            <a:noAutofit/>
          </a:bodyPr>
          <a:lstStyle>
            <a:lvl1pPr algn="ctr">
              <a:defRPr/>
            </a:lvl1pPr>
          </a:lstStyle>
          <a:p>
            <a:endParaRPr lang="en-GB" dirty="0"/>
          </a:p>
        </p:txBody>
      </p:sp>
      <p:sp>
        <p:nvSpPr>
          <p:cNvPr id="8" name="Text Placeholder 21">
            <a:extLst>
              <a:ext uri="{FF2B5EF4-FFF2-40B4-BE49-F238E27FC236}">
                <a16:creationId xmlns:a16="http://schemas.microsoft.com/office/drawing/2014/main" id="{1DB61F64-7930-CDC7-6804-548F7DE9AB09}"/>
              </a:ext>
            </a:extLst>
          </p:cNvPr>
          <p:cNvSpPr>
            <a:spLocks noGrp="1"/>
          </p:cNvSpPr>
          <p:nvPr>
            <p:ph type="body" sz="quarter" idx="15"/>
          </p:nvPr>
        </p:nvSpPr>
        <p:spPr>
          <a:xfrm>
            <a:off x="458392" y="877616"/>
            <a:ext cx="4031456"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81FDDB32-1789-4E6D-22F7-70179E8BAA92}"/>
              </a:ext>
            </a:extLst>
          </p:cNvPr>
          <p:cNvSpPr>
            <a:spLocks noGrp="1"/>
          </p:cNvSpPr>
          <p:nvPr>
            <p:ph type="title"/>
          </p:nvPr>
        </p:nvSpPr>
        <p:spPr>
          <a:xfrm>
            <a:off x="458392" y="467615"/>
            <a:ext cx="4031456" cy="361425"/>
          </a:xfrm>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01C42F02-BA8B-2298-3D1E-95BB67DF4868}"/>
              </a:ext>
            </a:extLst>
          </p:cNvPr>
          <p:cNvSpPr>
            <a:spLocks noGrp="1"/>
          </p:cNvSpPr>
          <p:nvPr>
            <p:ph idx="19"/>
          </p:nvPr>
        </p:nvSpPr>
        <p:spPr>
          <a:xfrm>
            <a:off x="45839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11">
            <a:extLst>
              <a:ext uri="{FF2B5EF4-FFF2-40B4-BE49-F238E27FC236}">
                <a16:creationId xmlns:a16="http://schemas.microsoft.com/office/drawing/2014/main" id="{ED6A66E3-02AF-4A24-FCDD-A57937160339}"/>
              </a:ext>
            </a:extLst>
          </p:cNvPr>
          <p:cNvSpPr>
            <a:spLocks noGrp="1"/>
          </p:cNvSpPr>
          <p:nvPr>
            <p:ph type="body" sz="quarter" idx="13" hasCustomPrompt="1"/>
          </p:nvPr>
        </p:nvSpPr>
        <p:spPr>
          <a:xfrm>
            <a:off x="458391" y="4491219"/>
            <a:ext cx="4029675"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Tree>
    <p:extLst>
      <p:ext uri="{BB962C8B-B14F-4D97-AF65-F5344CB8AC3E}">
        <p14:creationId xmlns:p14="http://schemas.microsoft.com/office/powerpoint/2010/main" val="218274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 + Mobile 2x">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AB3BC6-3F6C-D5C0-7D60-F884616D8B39}"/>
              </a:ext>
            </a:extLst>
          </p:cNvPr>
          <p:cNvSpPr>
            <a:spLocks noGrp="1"/>
          </p:cNvSpPr>
          <p:nvPr>
            <p:ph type="sldNum" sz="quarter" idx="11"/>
          </p:nvPr>
        </p:nvSpPr>
        <p:spPr/>
        <p:txBody>
          <a:bodyPr/>
          <a:lstStyle/>
          <a:p>
            <a:pPr algn="r"/>
            <a:fld id="{40AA5F45-CDE6-4EA8-991E-B18CC5F21F47}" type="slidenum">
              <a:rPr lang="en-GB" smtClean="0"/>
              <a:pPr algn="r"/>
              <a:t>‹#›</a:t>
            </a:fld>
            <a:endParaRPr lang="en-GB" dirty="0"/>
          </a:p>
        </p:txBody>
      </p:sp>
      <p:pic>
        <p:nvPicPr>
          <p:cNvPr id="5" name="Picture 4">
            <a:extLst>
              <a:ext uri="{FF2B5EF4-FFF2-40B4-BE49-F238E27FC236}">
                <a16:creationId xmlns:a16="http://schemas.microsoft.com/office/drawing/2014/main" id="{D4353FBB-28CF-53C6-AF7A-6477B7B94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283" y="459582"/>
            <a:ext cx="3194328" cy="4509639"/>
          </a:xfrm>
          <a:prstGeom prst="rect">
            <a:avLst/>
          </a:prstGeom>
        </p:spPr>
      </p:pic>
      <p:sp>
        <p:nvSpPr>
          <p:cNvPr id="6" name="Picture Placeholder 13">
            <a:extLst>
              <a:ext uri="{FF2B5EF4-FFF2-40B4-BE49-F238E27FC236}">
                <a16:creationId xmlns:a16="http://schemas.microsoft.com/office/drawing/2014/main" id="{0AD6D2D3-7B1C-F12C-E5C7-620C707835A8}"/>
              </a:ext>
            </a:extLst>
          </p:cNvPr>
          <p:cNvSpPr>
            <a:spLocks noGrp="1"/>
          </p:cNvSpPr>
          <p:nvPr>
            <p:ph type="pic" sz="quarter" idx="20"/>
          </p:nvPr>
        </p:nvSpPr>
        <p:spPr>
          <a:xfrm>
            <a:off x="4831892" y="791417"/>
            <a:ext cx="1669194" cy="3610844"/>
          </a:xfrm>
          <a:custGeom>
            <a:avLst/>
            <a:gdLst>
              <a:gd name="connsiteX0" fmla="*/ 270671 w 2538413"/>
              <a:gd name="connsiteY0" fmla="*/ 0 h 5491163"/>
              <a:gd name="connsiteX1" fmla="*/ 560784 w 2538413"/>
              <a:gd name="connsiteY1" fmla="*/ 0 h 5491163"/>
              <a:gd name="connsiteX2" fmla="*/ 560784 w 2538413"/>
              <a:gd name="connsiteY2" fmla="*/ 42568 h 5491163"/>
              <a:gd name="connsiteX3" fmla="*/ 723005 w 2538413"/>
              <a:gd name="connsiteY3" fmla="*/ 204789 h 5491163"/>
              <a:gd name="connsiteX4" fmla="*/ 1817788 w 2538413"/>
              <a:gd name="connsiteY4" fmla="*/ 204789 h 5491163"/>
              <a:gd name="connsiteX5" fmla="*/ 1980009 w 2538413"/>
              <a:gd name="connsiteY5" fmla="*/ 42568 h 5491163"/>
              <a:gd name="connsiteX6" fmla="*/ 1980009 w 2538413"/>
              <a:gd name="connsiteY6" fmla="*/ 0 h 5491163"/>
              <a:gd name="connsiteX7" fmla="*/ 2267742 w 2538413"/>
              <a:gd name="connsiteY7" fmla="*/ 0 h 5491163"/>
              <a:gd name="connsiteX8" fmla="*/ 2538413 w 2538413"/>
              <a:gd name="connsiteY8" fmla="*/ 270671 h 5491163"/>
              <a:gd name="connsiteX9" fmla="*/ 2538413 w 2538413"/>
              <a:gd name="connsiteY9" fmla="*/ 5220492 h 5491163"/>
              <a:gd name="connsiteX10" fmla="*/ 2267742 w 2538413"/>
              <a:gd name="connsiteY10" fmla="*/ 5491163 h 5491163"/>
              <a:gd name="connsiteX11" fmla="*/ 270671 w 2538413"/>
              <a:gd name="connsiteY11" fmla="*/ 5491163 h 5491163"/>
              <a:gd name="connsiteX12" fmla="*/ 0 w 2538413"/>
              <a:gd name="connsiteY12" fmla="*/ 5220492 h 5491163"/>
              <a:gd name="connsiteX13" fmla="*/ 0 w 2538413"/>
              <a:gd name="connsiteY13" fmla="*/ 270671 h 5491163"/>
              <a:gd name="connsiteX14" fmla="*/ 270671 w 2538413"/>
              <a:gd name="connsiteY14" fmla="*/ 0 h 549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8413" h="5491163">
                <a:moveTo>
                  <a:pt x="270671" y="0"/>
                </a:moveTo>
                <a:lnTo>
                  <a:pt x="560784" y="0"/>
                </a:lnTo>
                <a:lnTo>
                  <a:pt x="560784" y="42568"/>
                </a:lnTo>
                <a:cubicBezTo>
                  <a:pt x="560784" y="132160"/>
                  <a:pt x="633413" y="204789"/>
                  <a:pt x="723005" y="204789"/>
                </a:cubicBezTo>
                <a:lnTo>
                  <a:pt x="1817788" y="204789"/>
                </a:lnTo>
                <a:cubicBezTo>
                  <a:pt x="1907380" y="204789"/>
                  <a:pt x="1980009" y="132160"/>
                  <a:pt x="1980009" y="42568"/>
                </a:cubicBezTo>
                <a:lnTo>
                  <a:pt x="1980009" y="0"/>
                </a:lnTo>
                <a:lnTo>
                  <a:pt x="2267742" y="0"/>
                </a:lnTo>
                <a:cubicBezTo>
                  <a:pt x="2417229" y="0"/>
                  <a:pt x="2538413" y="121184"/>
                  <a:pt x="2538413" y="270671"/>
                </a:cubicBezTo>
                <a:lnTo>
                  <a:pt x="2538413" y="5220492"/>
                </a:lnTo>
                <a:cubicBezTo>
                  <a:pt x="2538413" y="5369979"/>
                  <a:pt x="2417229" y="5491163"/>
                  <a:pt x="2267742" y="5491163"/>
                </a:cubicBezTo>
                <a:lnTo>
                  <a:pt x="270671" y="5491163"/>
                </a:lnTo>
                <a:cubicBezTo>
                  <a:pt x="121184" y="5491163"/>
                  <a:pt x="0" y="5369979"/>
                  <a:pt x="0" y="5220492"/>
                </a:cubicBezTo>
                <a:lnTo>
                  <a:pt x="0" y="270671"/>
                </a:lnTo>
                <a:cubicBezTo>
                  <a:pt x="0" y="121184"/>
                  <a:pt x="121184" y="0"/>
                  <a:pt x="270671" y="0"/>
                </a:cubicBezTo>
                <a:close/>
              </a:path>
            </a:pathLst>
          </a:custGeom>
          <a:solidFill>
            <a:schemeClr val="bg2"/>
          </a:solidFill>
        </p:spPr>
        <p:txBody>
          <a:bodyPr wrap="square" anchor="ctr">
            <a:noAutofit/>
          </a:bodyPr>
          <a:lstStyle>
            <a:lvl1pPr algn="ctr">
              <a:defRPr/>
            </a:lvl1pPr>
          </a:lstStyle>
          <a:p>
            <a:endParaRPr lang="en-GB" dirty="0"/>
          </a:p>
        </p:txBody>
      </p:sp>
      <p:pic>
        <p:nvPicPr>
          <p:cNvPr id="2" name="Picture 1">
            <a:extLst>
              <a:ext uri="{FF2B5EF4-FFF2-40B4-BE49-F238E27FC236}">
                <a16:creationId xmlns:a16="http://schemas.microsoft.com/office/drawing/2014/main" id="{F9D257AA-2F50-EACD-4506-FA797DD9499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65031" y="459582"/>
            <a:ext cx="3194328" cy="4509639"/>
          </a:xfrm>
          <a:prstGeom prst="rect">
            <a:avLst/>
          </a:prstGeom>
        </p:spPr>
      </p:pic>
      <p:sp>
        <p:nvSpPr>
          <p:cNvPr id="7" name="Picture Placeholder 13">
            <a:extLst>
              <a:ext uri="{FF2B5EF4-FFF2-40B4-BE49-F238E27FC236}">
                <a16:creationId xmlns:a16="http://schemas.microsoft.com/office/drawing/2014/main" id="{733EB1A9-47F8-1519-CED6-25C04B6AA0EB}"/>
              </a:ext>
            </a:extLst>
          </p:cNvPr>
          <p:cNvSpPr>
            <a:spLocks noGrp="1"/>
          </p:cNvSpPr>
          <p:nvPr>
            <p:ph type="pic" sz="quarter" idx="21"/>
          </p:nvPr>
        </p:nvSpPr>
        <p:spPr>
          <a:xfrm>
            <a:off x="6922640" y="791417"/>
            <a:ext cx="1669194" cy="3610844"/>
          </a:xfrm>
          <a:custGeom>
            <a:avLst/>
            <a:gdLst>
              <a:gd name="connsiteX0" fmla="*/ 270671 w 2538413"/>
              <a:gd name="connsiteY0" fmla="*/ 0 h 5491163"/>
              <a:gd name="connsiteX1" fmla="*/ 560784 w 2538413"/>
              <a:gd name="connsiteY1" fmla="*/ 0 h 5491163"/>
              <a:gd name="connsiteX2" fmla="*/ 560784 w 2538413"/>
              <a:gd name="connsiteY2" fmla="*/ 42568 h 5491163"/>
              <a:gd name="connsiteX3" fmla="*/ 723005 w 2538413"/>
              <a:gd name="connsiteY3" fmla="*/ 204789 h 5491163"/>
              <a:gd name="connsiteX4" fmla="*/ 1817788 w 2538413"/>
              <a:gd name="connsiteY4" fmla="*/ 204789 h 5491163"/>
              <a:gd name="connsiteX5" fmla="*/ 1980009 w 2538413"/>
              <a:gd name="connsiteY5" fmla="*/ 42568 h 5491163"/>
              <a:gd name="connsiteX6" fmla="*/ 1980009 w 2538413"/>
              <a:gd name="connsiteY6" fmla="*/ 0 h 5491163"/>
              <a:gd name="connsiteX7" fmla="*/ 2267742 w 2538413"/>
              <a:gd name="connsiteY7" fmla="*/ 0 h 5491163"/>
              <a:gd name="connsiteX8" fmla="*/ 2538413 w 2538413"/>
              <a:gd name="connsiteY8" fmla="*/ 270671 h 5491163"/>
              <a:gd name="connsiteX9" fmla="*/ 2538413 w 2538413"/>
              <a:gd name="connsiteY9" fmla="*/ 5220492 h 5491163"/>
              <a:gd name="connsiteX10" fmla="*/ 2267742 w 2538413"/>
              <a:gd name="connsiteY10" fmla="*/ 5491163 h 5491163"/>
              <a:gd name="connsiteX11" fmla="*/ 270671 w 2538413"/>
              <a:gd name="connsiteY11" fmla="*/ 5491163 h 5491163"/>
              <a:gd name="connsiteX12" fmla="*/ 0 w 2538413"/>
              <a:gd name="connsiteY12" fmla="*/ 5220492 h 5491163"/>
              <a:gd name="connsiteX13" fmla="*/ 0 w 2538413"/>
              <a:gd name="connsiteY13" fmla="*/ 270671 h 5491163"/>
              <a:gd name="connsiteX14" fmla="*/ 270671 w 2538413"/>
              <a:gd name="connsiteY14" fmla="*/ 0 h 549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8413" h="5491163">
                <a:moveTo>
                  <a:pt x="270671" y="0"/>
                </a:moveTo>
                <a:lnTo>
                  <a:pt x="560784" y="0"/>
                </a:lnTo>
                <a:lnTo>
                  <a:pt x="560784" y="42568"/>
                </a:lnTo>
                <a:cubicBezTo>
                  <a:pt x="560784" y="132160"/>
                  <a:pt x="633413" y="204789"/>
                  <a:pt x="723005" y="204789"/>
                </a:cubicBezTo>
                <a:lnTo>
                  <a:pt x="1817788" y="204789"/>
                </a:lnTo>
                <a:cubicBezTo>
                  <a:pt x="1907380" y="204789"/>
                  <a:pt x="1980009" y="132160"/>
                  <a:pt x="1980009" y="42568"/>
                </a:cubicBezTo>
                <a:lnTo>
                  <a:pt x="1980009" y="0"/>
                </a:lnTo>
                <a:lnTo>
                  <a:pt x="2267742" y="0"/>
                </a:lnTo>
                <a:cubicBezTo>
                  <a:pt x="2417229" y="0"/>
                  <a:pt x="2538413" y="121184"/>
                  <a:pt x="2538413" y="270671"/>
                </a:cubicBezTo>
                <a:lnTo>
                  <a:pt x="2538413" y="5220492"/>
                </a:lnTo>
                <a:cubicBezTo>
                  <a:pt x="2538413" y="5369979"/>
                  <a:pt x="2417229" y="5491163"/>
                  <a:pt x="2267742" y="5491163"/>
                </a:cubicBezTo>
                <a:lnTo>
                  <a:pt x="270671" y="5491163"/>
                </a:lnTo>
                <a:cubicBezTo>
                  <a:pt x="121184" y="5491163"/>
                  <a:pt x="0" y="5369979"/>
                  <a:pt x="0" y="5220492"/>
                </a:cubicBezTo>
                <a:lnTo>
                  <a:pt x="0" y="270671"/>
                </a:lnTo>
                <a:cubicBezTo>
                  <a:pt x="0" y="121184"/>
                  <a:pt x="121184" y="0"/>
                  <a:pt x="270671" y="0"/>
                </a:cubicBezTo>
                <a:close/>
              </a:path>
            </a:pathLst>
          </a:custGeom>
          <a:solidFill>
            <a:schemeClr val="bg2"/>
          </a:solidFill>
        </p:spPr>
        <p:txBody>
          <a:bodyPr wrap="square" anchor="ctr">
            <a:noAutofit/>
          </a:bodyPr>
          <a:lstStyle>
            <a:lvl1pPr algn="ctr">
              <a:defRPr/>
            </a:lvl1pPr>
          </a:lstStyle>
          <a:p>
            <a:endParaRPr lang="en-GB" dirty="0"/>
          </a:p>
        </p:txBody>
      </p:sp>
      <p:sp>
        <p:nvSpPr>
          <p:cNvPr id="8" name="Text Placeholder 21">
            <a:extLst>
              <a:ext uri="{FF2B5EF4-FFF2-40B4-BE49-F238E27FC236}">
                <a16:creationId xmlns:a16="http://schemas.microsoft.com/office/drawing/2014/main" id="{62265BB6-EA77-E8D2-D76F-2670E1481B00}"/>
              </a:ext>
            </a:extLst>
          </p:cNvPr>
          <p:cNvSpPr>
            <a:spLocks noGrp="1"/>
          </p:cNvSpPr>
          <p:nvPr>
            <p:ph type="body" sz="quarter" idx="15"/>
          </p:nvPr>
        </p:nvSpPr>
        <p:spPr>
          <a:xfrm>
            <a:off x="458391" y="877616"/>
            <a:ext cx="4031100"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4DDE4550-4AD6-0747-98C2-36730B3EAEF4}"/>
              </a:ext>
            </a:extLst>
          </p:cNvPr>
          <p:cNvSpPr>
            <a:spLocks noGrp="1"/>
          </p:cNvSpPr>
          <p:nvPr>
            <p:ph type="title"/>
          </p:nvPr>
        </p:nvSpPr>
        <p:spPr>
          <a:xfrm>
            <a:off x="458392" y="467615"/>
            <a:ext cx="4031100" cy="361425"/>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834B77C5-0296-0190-3D4F-655AD91EAEF4}"/>
              </a:ext>
            </a:extLst>
          </p:cNvPr>
          <p:cNvSpPr>
            <a:spLocks noGrp="1"/>
          </p:cNvSpPr>
          <p:nvPr>
            <p:ph idx="19"/>
          </p:nvPr>
        </p:nvSpPr>
        <p:spPr>
          <a:xfrm>
            <a:off x="45839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1">
            <a:extLst>
              <a:ext uri="{FF2B5EF4-FFF2-40B4-BE49-F238E27FC236}">
                <a16:creationId xmlns:a16="http://schemas.microsoft.com/office/drawing/2014/main" id="{E1D49F57-4B70-475C-4DEF-087250514FCA}"/>
              </a:ext>
            </a:extLst>
          </p:cNvPr>
          <p:cNvSpPr>
            <a:spLocks noGrp="1"/>
          </p:cNvSpPr>
          <p:nvPr>
            <p:ph type="body" sz="quarter" idx="13" hasCustomPrompt="1"/>
          </p:nvPr>
        </p:nvSpPr>
        <p:spPr>
          <a:xfrm>
            <a:off x="458391" y="4491219"/>
            <a:ext cx="4029675"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2"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Tree>
    <p:extLst>
      <p:ext uri="{BB962C8B-B14F-4D97-AF65-F5344CB8AC3E}">
        <p14:creationId xmlns:p14="http://schemas.microsoft.com/office/powerpoint/2010/main" val="262618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Quote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Text Placeholder 8">
            <a:extLst>
              <a:ext uri="{FF2B5EF4-FFF2-40B4-BE49-F238E27FC236}">
                <a16:creationId xmlns:a16="http://schemas.microsoft.com/office/drawing/2014/main" id="{2082B26D-F3A1-ED31-7866-08E2A2914EDA}"/>
              </a:ext>
            </a:extLst>
          </p:cNvPr>
          <p:cNvSpPr>
            <a:spLocks noGrp="1"/>
          </p:cNvSpPr>
          <p:nvPr>
            <p:ph type="body" sz="quarter" idx="15" hasCustomPrompt="1"/>
          </p:nvPr>
        </p:nvSpPr>
        <p:spPr>
          <a:xfrm>
            <a:off x="3868479" y="-234237"/>
            <a:ext cx="1407047" cy="3312349"/>
          </a:xfrm>
        </p:spPr>
        <p:txBody>
          <a:bodyPr wrap="square">
            <a:spAutoFit/>
          </a:bodyPr>
          <a:lstStyle>
            <a:lvl1pPr marL="0" indent="0" algn="l">
              <a:lnSpc>
                <a:spcPct val="100000"/>
              </a:lnSpc>
              <a:spcAft>
                <a:spcPts val="0"/>
              </a:spcAft>
              <a:buFont typeface="Arial" panose="020B0604020202020204" pitchFamily="34" charset="0"/>
              <a:buNone/>
              <a:defRPr sz="21524" b="1">
                <a:solidFill>
                  <a:schemeClr val="accent1"/>
                </a:solidFill>
              </a:defRPr>
            </a:lvl1pPr>
            <a:lvl2pPr marL="0" indent="0">
              <a:lnSpc>
                <a:spcPct val="100000"/>
              </a:lnSpc>
              <a:spcAft>
                <a:spcPts val="0"/>
              </a:spcAft>
              <a:buNone/>
              <a:defRPr sz="14925" b="1">
                <a:solidFill>
                  <a:schemeClr val="accent1"/>
                </a:solidFill>
              </a:defRPr>
            </a:lvl2pPr>
            <a:lvl3pPr marL="0" indent="0">
              <a:lnSpc>
                <a:spcPct val="100000"/>
              </a:lnSpc>
              <a:spcAft>
                <a:spcPts val="0"/>
              </a:spcAft>
              <a:buNone/>
              <a:defRPr sz="14925" b="1">
                <a:solidFill>
                  <a:schemeClr val="accent1"/>
                </a:solidFill>
              </a:defRPr>
            </a:lvl3pPr>
            <a:lvl4pPr marL="0" indent="0">
              <a:lnSpc>
                <a:spcPct val="100000"/>
              </a:lnSpc>
              <a:spcAft>
                <a:spcPts val="0"/>
              </a:spcAft>
              <a:buNone/>
              <a:defRPr sz="14925" b="1">
                <a:solidFill>
                  <a:schemeClr val="accent1"/>
                </a:solidFill>
              </a:defRPr>
            </a:lvl4pPr>
            <a:lvl5pPr marL="0" indent="0">
              <a:lnSpc>
                <a:spcPct val="100000"/>
              </a:lnSpc>
              <a:spcAft>
                <a:spcPts val="0"/>
              </a:spcAft>
              <a:buNone/>
              <a:defRPr sz="14925" b="1">
                <a:solidFill>
                  <a:schemeClr val="accent1"/>
                </a:solidFill>
              </a:defRPr>
            </a:lvl5pPr>
          </a:lstStyle>
          <a:p>
            <a:pPr lvl="0"/>
            <a:r>
              <a:rPr lang="en-US"/>
              <a:t>“</a:t>
            </a:r>
            <a:endParaRPr lang="en-GB"/>
          </a:p>
        </p:txBody>
      </p:sp>
      <p:sp>
        <p:nvSpPr>
          <p:cNvPr id="59" name="Text Placeholder 86">
            <a:extLst>
              <a:ext uri="{FF2B5EF4-FFF2-40B4-BE49-F238E27FC236}">
                <a16:creationId xmlns:a16="http://schemas.microsoft.com/office/drawing/2014/main" id="{045C6565-3F5F-FBC3-0682-A7D8A2B0503E}"/>
              </a:ext>
            </a:extLst>
          </p:cNvPr>
          <p:cNvSpPr>
            <a:spLocks noGrp="1"/>
          </p:cNvSpPr>
          <p:nvPr>
            <p:ph type="body" sz="quarter" idx="17" hasCustomPrompt="1"/>
          </p:nvPr>
        </p:nvSpPr>
        <p:spPr>
          <a:xfrm rot="10800000" flipV="1">
            <a:off x="4297238" y="3288110"/>
            <a:ext cx="549525" cy="0"/>
          </a:xfrm>
          <a:ln w="6350">
            <a:solidFill>
              <a:schemeClr val="accent4"/>
            </a:solidFill>
          </a:ln>
        </p:spPr>
        <p:txBody>
          <a:bodyPr/>
          <a:lstStyle>
            <a:lvl1pPr>
              <a:defRPr sz="100" b="0">
                <a:solidFill>
                  <a:schemeClr val="tx1">
                    <a:alpha val="0"/>
                  </a:schemeClr>
                </a:solidFill>
              </a:defRPr>
            </a:lvl1pPr>
          </a:lstStyle>
          <a:p>
            <a:pPr lvl="0"/>
            <a:r>
              <a:rPr lang="en-US"/>
              <a:t>.</a:t>
            </a:r>
            <a:endParaRPr lang="en-GB"/>
          </a:p>
        </p:txBody>
      </p:sp>
      <p:sp>
        <p:nvSpPr>
          <p:cNvPr id="56" name="Title 1">
            <a:extLst>
              <a:ext uri="{FF2B5EF4-FFF2-40B4-BE49-F238E27FC236}">
                <a16:creationId xmlns:a16="http://schemas.microsoft.com/office/drawing/2014/main" id="{4E6AED9C-5BAA-E005-0727-046CD683EFA8}"/>
              </a:ext>
            </a:extLst>
          </p:cNvPr>
          <p:cNvSpPr>
            <a:spLocks noGrp="1"/>
          </p:cNvSpPr>
          <p:nvPr>
            <p:ph type="title" hasCustomPrompt="1"/>
          </p:nvPr>
        </p:nvSpPr>
        <p:spPr>
          <a:xfrm>
            <a:off x="459583" y="1518051"/>
            <a:ext cx="8224838" cy="1672828"/>
          </a:xfrm>
        </p:spPr>
        <p:txBody>
          <a:bodyPr anchor="t">
            <a:noAutofit/>
          </a:bodyPr>
          <a:lstStyle>
            <a:lvl1pPr algn="ctr">
              <a:defRPr sz="2700">
                <a:solidFill>
                  <a:schemeClr val="accent1"/>
                </a:solidFill>
              </a:defRPr>
            </a:lvl1pPr>
          </a:lstStyle>
          <a:p>
            <a:r>
              <a:rPr lang="en-US"/>
              <a:t>Insert quote here.”</a:t>
            </a:r>
            <a:endParaRPr lang="en-GB"/>
          </a:p>
        </p:txBody>
      </p:sp>
      <p:sp>
        <p:nvSpPr>
          <p:cNvPr id="57" name="Subtitle 2">
            <a:extLst>
              <a:ext uri="{FF2B5EF4-FFF2-40B4-BE49-F238E27FC236}">
                <a16:creationId xmlns:a16="http://schemas.microsoft.com/office/drawing/2014/main" id="{4473138B-3FF0-8AEC-C2B7-DB847681E7AA}"/>
              </a:ext>
            </a:extLst>
          </p:cNvPr>
          <p:cNvSpPr>
            <a:spLocks noGrp="1"/>
          </p:cNvSpPr>
          <p:nvPr>
            <p:ph type="subTitle" idx="1" hasCustomPrompt="1"/>
          </p:nvPr>
        </p:nvSpPr>
        <p:spPr>
          <a:xfrm>
            <a:off x="2743200" y="3478342"/>
            <a:ext cx="3657600" cy="485425"/>
          </a:xfrm>
        </p:spPr>
        <p:txBody>
          <a:bodyPr vert="horz" lIns="0" tIns="0" rIns="0" bIns="0" rtlCol="0">
            <a:noAutofit/>
          </a:bodyPr>
          <a:lstStyle>
            <a:lvl1pPr algn="ctr">
              <a:defRPr lang="en-GB" b="1" dirty="0"/>
            </a:lvl1pPr>
            <a:lvl2pPr algn="ctr">
              <a:defRPr/>
            </a:lvl2pPr>
          </a:lstStyle>
          <a:p>
            <a:pPr lvl="0"/>
            <a:r>
              <a:rPr lang="en-US"/>
              <a:t>Author’s name and surname</a:t>
            </a:r>
          </a:p>
          <a:p>
            <a:pPr lvl="1"/>
            <a:r>
              <a:rPr lang="en-US"/>
              <a:t>Job title</a:t>
            </a:r>
            <a:endParaRPr lang="en-GB"/>
          </a:p>
        </p:txBody>
      </p:sp>
      <p:sp>
        <p:nvSpPr>
          <p:cNvPr id="5" name="Slide Number Placeholder 4">
            <a:extLst>
              <a:ext uri="{FF2B5EF4-FFF2-40B4-BE49-F238E27FC236}">
                <a16:creationId xmlns:a16="http://schemas.microsoft.com/office/drawing/2014/main" id="{967329FD-4373-0876-EC81-83946AE296E6}"/>
              </a:ext>
            </a:extLst>
          </p:cNvPr>
          <p:cNvSpPr>
            <a:spLocks noGrp="1"/>
          </p:cNvSpPr>
          <p:nvPr>
            <p:ph type="sldNum" sz="quarter" idx="19"/>
          </p:nvPr>
        </p:nvSpPr>
        <p:spPr/>
        <p:txBody>
          <a:bodyPr/>
          <a:lstStyle>
            <a:lvl1pPr>
              <a:defRPr>
                <a:solidFill>
                  <a:schemeClr val="bg1"/>
                </a:solidFill>
              </a:defRPr>
            </a:lvl1pPr>
          </a:lstStyle>
          <a:p>
            <a:pPr algn="r"/>
            <a:fld id="{40AA5F45-CDE6-4EA8-991E-B18CC5F21F47}" type="slidenum">
              <a:rPr lang="en-GB" smtClean="0"/>
              <a:pPr algn="r"/>
              <a:t>‹#›</a:t>
            </a:fld>
            <a:endParaRPr lang="en-GB" dirty="0"/>
          </a:p>
        </p:txBody>
      </p:sp>
      <p:pic>
        <p:nvPicPr>
          <p:cNvPr id="36" name="Picture 3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88337" y="54666"/>
            <a:ext cx="1273175" cy="392202"/>
          </a:xfrm>
          <a:prstGeom prst="rect">
            <a:avLst/>
          </a:prstGeom>
        </p:spPr>
      </p:pic>
      <p:sp>
        <p:nvSpPr>
          <p:cNvPr id="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Tree>
    <p:extLst>
      <p:ext uri="{BB962C8B-B14F-4D97-AF65-F5344CB8AC3E}">
        <p14:creationId xmlns:p14="http://schemas.microsoft.com/office/powerpoint/2010/main" val="257876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Quot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Text Placeholder 8">
            <a:extLst>
              <a:ext uri="{FF2B5EF4-FFF2-40B4-BE49-F238E27FC236}">
                <a16:creationId xmlns:a16="http://schemas.microsoft.com/office/drawing/2014/main" id="{2082B26D-F3A1-ED31-7866-08E2A2914EDA}"/>
              </a:ext>
            </a:extLst>
          </p:cNvPr>
          <p:cNvSpPr>
            <a:spLocks noGrp="1"/>
          </p:cNvSpPr>
          <p:nvPr>
            <p:ph type="body" sz="quarter" idx="15" hasCustomPrompt="1"/>
          </p:nvPr>
        </p:nvSpPr>
        <p:spPr>
          <a:xfrm>
            <a:off x="3868479" y="-234237"/>
            <a:ext cx="1407047" cy="3312349"/>
          </a:xfrm>
        </p:spPr>
        <p:txBody>
          <a:bodyPr wrap="square">
            <a:spAutoFit/>
          </a:bodyPr>
          <a:lstStyle>
            <a:lvl1pPr marL="0" indent="0" algn="l">
              <a:lnSpc>
                <a:spcPct val="100000"/>
              </a:lnSpc>
              <a:spcAft>
                <a:spcPts val="0"/>
              </a:spcAft>
              <a:buFont typeface="Arial" panose="020B0604020202020204" pitchFamily="34" charset="0"/>
              <a:buNone/>
              <a:defRPr sz="21524" b="1">
                <a:solidFill>
                  <a:schemeClr val="accent1"/>
                </a:solidFill>
              </a:defRPr>
            </a:lvl1pPr>
            <a:lvl2pPr marL="0" indent="0">
              <a:lnSpc>
                <a:spcPct val="100000"/>
              </a:lnSpc>
              <a:spcAft>
                <a:spcPts val="0"/>
              </a:spcAft>
              <a:buNone/>
              <a:defRPr sz="14925" b="1">
                <a:solidFill>
                  <a:schemeClr val="accent1"/>
                </a:solidFill>
              </a:defRPr>
            </a:lvl2pPr>
            <a:lvl3pPr marL="0" indent="0">
              <a:lnSpc>
                <a:spcPct val="100000"/>
              </a:lnSpc>
              <a:spcAft>
                <a:spcPts val="0"/>
              </a:spcAft>
              <a:buNone/>
              <a:defRPr sz="14925" b="1">
                <a:solidFill>
                  <a:schemeClr val="accent1"/>
                </a:solidFill>
              </a:defRPr>
            </a:lvl3pPr>
            <a:lvl4pPr marL="0" indent="0">
              <a:lnSpc>
                <a:spcPct val="100000"/>
              </a:lnSpc>
              <a:spcAft>
                <a:spcPts val="0"/>
              </a:spcAft>
              <a:buNone/>
              <a:defRPr sz="14925" b="1">
                <a:solidFill>
                  <a:schemeClr val="accent1"/>
                </a:solidFill>
              </a:defRPr>
            </a:lvl4pPr>
            <a:lvl5pPr marL="0" indent="0">
              <a:lnSpc>
                <a:spcPct val="100000"/>
              </a:lnSpc>
              <a:spcAft>
                <a:spcPts val="0"/>
              </a:spcAft>
              <a:buNone/>
              <a:defRPr sz="14925" b="1">
                <a:solidFill>
                  <a:schemeClr val="accent1"/>
                </a:solidFill>
              </a:defRPr>
            </a:lvl5pPr>
          </a:lstStyle>
          <a:p>
            <a:pPr lvl="0"/>
            <a:r>
              <a:rPr lang="en-US"/>
              <a:t>“</a:t>
            </a:r>
            <a:endParaRPr lang="en-GB"/>
          </a:p>
        </p:txBody>
      </p:sp>
      <p:sp>
        <p:nvSpPr>
          <p:cNvPr id="6" name="Text Placeholder 86">
            <a:extLst>
              <a:ext uri="{FF2B5EF4-FFF2-40B4-BE49-F238E27FC236}">
                <a16:creationId xmlns:a16="http://schemas.microsoft.com/office/drawing/2014/main" id="{CB625E9A-F83C-3C1C-884E-0D67F007D594}"/>
              </a:ext>
            </a:extLst>
          </p:cNvPr>
          <p:cNvSpPr>
            <a:spLocks noGrp="1"/>
          </p:cNvSpPr>
          <p:nvPr>
            <p:ph type="body" sz="quarter" idx="17" hasCustomPrompt="1"/>
          </p:nvPr>
        </p:nvSpPr>
        <p:spPr>
          <a:xfrm rot="10800000" flipV="1">
            <a:off x="4297238" y="3288110"/>
            <a:ext cx="549525" cy="0"/>
          </a:xfrm>
          <a:ln w="6350">
            <a:solidFill>
              <a:schemeClr val="accent3"/>
            </a:solidFill>
          </a:ln>
        </p:spPr>
        <p:txBody>
          <a:bodyPr/>
          <a:lstStyle>
            <a:lvl1pPr>
              <a:defRPr sz="100" b="0">
                <a:solidFill>
                  <a:schemeClr val="tx1">
                    <a:alpha val="0"/>
                  </a:schemeClr>
                </a:solidFill>
              </a:defRPr>
            </a:lvl1pPr>
          </a:lstStyle>
          <a:p>
            <a:pPr lvl="0"/>
            <a:r>
              <a:rPr lang="en-US"/>
              <a:t>.</a:t>
            </a:r>
            <a:endParaRPr lang="en-GB"/>
          </a:p>
        </p:txBody>
      </p:sp>
      <p:sp>
        <p:nvSpPr>
          <p:cNvPr id="7" name="Subtitle 2">
            <a:extLst>
              <a:ext uri="{FF2B5EF4-FFF2-40B4-BE49-F238E27FC236}">
                <a16:creationId xmlns:a16="http://schemas.microsoft.com/office/drawing/2014/main" id="{073F23C2-1C39-668D-B9A5-A9350914EF9A}"/>
              </a:ext>
            </a:extLst>
          </p:cNvPr>
          <p:cNvSpPr>
            <a:spLocks noGrp="1"/>
          </p:cNvSpPr>
          <p:nvPr>
            <p:ph type="subTitle" idx="1" hasCustomPrompt="1"/>
          </p:nvPr>
        </p:nvSpPr>
        <p:spPr>
          <a:xfrm>
            <a:off x="2743200" y="3478342"/>
            <a:ext cx="3657600" cy="485425"/>
          </a:xfrm>
        </p:spPr>
        <p:txBody>
          <a:bodyPr vert="horz" lIns="0" tIns="0" rIns="0" bIns="0" rtlCol="0">
            <a:noAutofit/>
          </a:bodyPr>
          <a:lstStyle>
            <a:lvl1pPr algn="ctr">
              <a:defRPr lang="en-GB" b="1" dirty="0"/>
            </a:lvl1pPr>
            <a:lvl2pPr algn="ctr">
              <a:defRPr/>
            </a:lvl2pPr>
          </a:lstStyle>
          <a:p>
            <a:pPr lvl="0"/>
            <a:r>
              <a:rPr lang="en-US"/>
              <a:t>Author’s name and surname</a:t>
            </a:r>
          </a:p>
          <a:p>
            <a:pPr lvl="1"/>
            <a:r>
              <a:rPr lang="en-US"/>
              <a:t>Job title</a:t>
            </a:r>
            <a:endParaRPr lang="en-GB"/>
          </a:p>
        </p:txBody>
      </p:sp>
      <p:sp>
        <p:nvSpPr>
          <p:cNvPr id="8" name="Title 1">
            <a:extLst>
              <a:ext uri="{FF2B5EF4-FFF2-40B4-BE49-F238E27FC236}">
                <a16:creationId xmlns:a16="http://schemas.microsoft.com/office/drawing/2014/main" id="{F38E080B-6BE0-D102-53D2-8C22275061FE}"/>
              </a:ext>
            </a:extLst>
          </p:cNvPr>
          <p:cNvSpPr>
            <a:spLocks noGrp="1"/>
          </p:cNvSpPr>
          <p:nvPr>
            <p:ph type="title" hasCustomPrompt="1"/>
          </p:nvPr>
        </p:nvSpPr>
        <p:spPr>
          <a:xfrm>
            <a:off x="459583" y="1518051"/>
            <a:ext cx="8224838" cy="1672828"/>
          </a:xfrm>
        </p:spPr>
        <p:txBody>
          <a:bodyPr anchor="t">
            <a:noAutofit/>
          </a:bodyPr>
          <a:lstStyle>
            <a:lvl1pPr algn="ctr">
              <a:defRPr sz="2700">
                <a:solidFill>
                  <a:schemeClr val="accent1"/>
                </a:solidFill>
              </a:defRPr>
            </a:lvl1pPr>
          </a:lstStyle>
          <a:p>
            <a:r>
              <a:rPr lang="en-US"/>
              <a:t>Insert quote here.”</a:t>
            </a:r>
            <a:endParaRPr lang="en-GB"/>
          </a:p>
        </p:txBody>
      </p:sp>
      <p:sp>
        <p:nvSpPr>
          <p:cNvPr id="10" name="Slide Number Placeholder 9">
            <a:extLst>
              <a:ext uri="{FF2B5EF4-FFF2-40B4-BE49-F238E27FC236}">
                <a16:creationId xmlns:a16="http://schemas.microsoft.com/office/drawing/2014/main" id="{161E8BE6-42A1-0038-3F06-EC509766B2F7}"/>
              </a:ext>
            </a:extLst>
          </p:cNvPr>
          <p:cNvSpPr>
            <a:spLocks noGrp="1"/>
          </p:cNvSpPr>
          <p:nvPr>
            <p:ph type="sldNum" sz="quarter" idx="19"/>
          </p:nvPr>
        </p:nvSpPr>
        <p:spPr/>
        <p:txBody>
          <a:bodyPr/>
          <a:lstStyle>
            <a:lvl1pPr>
              <a:defRPr>
                <a:solidFill>
                  <a:schemeClr val="bg1"/>
                </a:solidFill>
              </a:defRPr>
            </a:lvl1pPr>
          </a:lstStyle>
          <a:p>
            <a:pPr algn="r"/>
            <a:fld id="{40AA5F45-CDE6-4EA8-991E-B18CC5F21F47}" type="slidenum">
              <a:rPr lang="en-GB" smtClean="0"/>
              <a:pPr algn="r"/>
              <a:t>‹#›</a:t>
            </a:fld>
            <a:endParaRPr lang="en-GB" dirty="0"/>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88337" y="54666"/>
            <a:ext cx="1273175" cy="392202"/>
          </a:xfrm>
          <a:prstGeom prst="rect">
            <a:avLst/>
          </a:prstGeom>
        </p:spPr>
      </p:pic>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Tree>
    <p:extLst>
      <p:ext uri="{BB962C8B-B14F-4D97-AF65-F5344CB8AC3E}">
        <p14:creationId xmlns:p14="http://schemas.microsoft.com/office/powerpoint/2010/main" val="962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Quote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Text Placeholder 8">
            <a:extLst>
              <a:ext uri="{FF2B5EF4-FFF2-40B4-BE49-F238E27FC236}">
                <a16:creationId xmlns:a16="http://schemas.microsoft.com/office/drawing/2014/main" id="{2082B26D-F3A1-ED31-7866-08E2A2914EDA}"/>
              </a:ext>
            </a:extLst>
          </p:cNvPr>
          <p:cNvSpPr>
            <a:spLocks noGrp="1"/>
          </p:cNvSpPr>
          <p:nvPr>
            <p:ph type="body" sz="quarter" idx="15" hasCustomPrompt="1"/>
          </p:nvPr>
        </p:nvSpPr>
        <p:spPr>
          <a:xfrm>
            <a:off x="3868479" y="-234237"/>
            <a:ext cx="1407047" cy="3312349"/>
          </a:xfrm>
        </p:spPr>
        <p:txBody>
          <a:bodyPr wrap="square">
            <a:spAutoFit/>
          </a:bodyPr>
          <a:lstStyle>
            <a:lvl1pPr marL="0" indent="0" algn="l">
              <a:lnSpc>
                <a:spcPct val="100000"/>
              </a:lnSpc>
              <a:spcAft>
                <a:spcPts val="0"/>
              </a:spcAft>
              <a:buFont typeface="Arial" panose="020B0604020202020204" pitchFamily="34" charset="0"/>
              <a:buNone/>
              <a:defRPr sz="21524" b="1">
                <a:solidFill>
                  <a:schemeClr val="accent1"/>
                </a:solidFill>
              </a:defRPr>
            </a:lvl1pPr>
            <a:lvl2pPr marL="0" indent="0">
              <a:lnSpc>
                <a:spcPct val="100000"/>
              </a:lnSpc>
              <a:spcAft>
                <a:spcPts val="0"/>
              </a:spcAft>
              <a:buNone/>
              <a:defRPr sz="14925" b="1">
                <a:solidFill>
                  <a:schemeClr val="accent1"/>
                </a:solidFill>
              </a:defRPr>
            </a:lvl2pPr>
            <a:lvl3pPr marL="0" indent="0">
              <a:lnSpc>
                <a:spcPct val="100000"/>
              </a:lnSpc>
              <a:spcAft>
                <a:spcPts val="0"/>
              </a:spcAft>
              <a:buNone/>
              <a:defRPr sz="14925" b="1">
                <a:solidFill>
                  <a:schemeClr val="accent1"/>
                </a:solidFill>
              </a:defRPr>
            </a:lvl3pPr>
            <a:lvl4pPr marL="0" indent="0">
              <a:lnSpc>
                <a:spcPct val="100000"/>
              </a:lnSpc>
              <a:spcAft>
                <a:spcPts val="0"/>
              </a:spcAft>
              <a:buNone/>
              <a:defRPr sz="14925" b="1">
                <a:solidFill>
                  <a:schemeClr val="accent1"/>
                </a:solidFill>
              </a:defRPr>
            </a:lvl4pPr>
            <a:lvl5pPr marL="0" indent="0">
              <a:lnSpc>
                <a:spcPct val="100000"/>
              </a:lnSpc>
              <a:spcAft>
                <a:spcPts val="0"/>
              </a:spcAft>
              <a:buNone/>
              <a:defRPr sz="14925" b="1">
                <a:solidFill>
                  <a:schemeClr val="accent1"/>
                </a:solidFill>
              </a:defRPr>
            </a:lvl5pPr>
          </a:lstStyle>
          <a:p>
            <a:pPr lvl="0"/>
            <a:r>
              <a:rPr lang="en-US"/>
              <a:t>“</a:t>
            </a:r>
            <a:endParaRPr lang="en-GB"/>
          </a:p>
        </p:txBody>
      </p:sp>
      <p:sp>
        <p:nvSpPr>
          <p:cNvPr id="8" name="Text Placeholder 86">
            <a:extLst>
              <a:ext uri="{FF2B5EF4-FFF2-40B4-BE49-F238E27FC236}">
                <a16:creationId xmlns:a16="http://schemas.microsoft.com/office/drawing/2014/main" id="{E3EA7152-9E6C-D123-2B80-A394EFABEA15}"/>
              </a:ext>
            </a:extLst>
          </p:cNvPr>
          <p:cNvSpPr>
            <a:spLocks noGrp="1"/>
          </p:cNvSpPr>
          <p:nvPr>
            <p:ph type="body" sz="quarter" idx="17" hasCustomPrompt="1"/>
          </p:nvPr>
        </p:nvSpPr>
        <p:spPr>
          <a:xfrm rot="10800000" flipV="1">
            <a:off x="4297238" y="3288110"/>
            <a:ext cx="549525" cy="0"/>
          </a:xfrm>
          <a:ln w="6350">
            <a:solidFill>
              <a:schemeClr val="accent6"/>
            </a:solidFill>
          </a:ln>
        </p:spPr>
        <p:txBody>
          <a:bodyPr/>
          <a:lstStyle>
            <a:lvl1pPr>
              <a:defRPr sz="100" b="0">
                <a:solidFill>
                  <a:schemeClr val="tx1">
                    <a:alpha val="0"/>
                  </a:schemeClr>
                </a:solidFill>
              </a:defRPr>
            </a:lvl1pPr>
          </a:lstStyle>
          <a:p>
            <a:pPr lvl="0"/>
            <a:r>
              <a:rPr lang="en-US"/>
              <a:t>.</a:t>
            </a:r>
            <a:endParaRPr lang="en-GB"/>
          </a:p>
        </p:txBody>
      </p:sp>
      <p:sp>
        <p:nvSpPr>
          <p:cNvPr id="9" name="Subtitle 2">
            <a:extLst>
              <a:ext uri="{FF2B5EF4-FFF2-40B4-BE49-F238E27FC236}">
                <a16:creationId xmlns:a16="http://schemas.microsoft.com/office/drawing/2014/main" id="{BACE55FE-C7EB-9867-C98E-097496AAF371}"/>
              </a:ext>
            </a:extLst>
          </p:cNvPr>
          <p:cNvSpPr>
            <a:spLocks noGrp="1"/>
          </p:cNvSpPr>
          <p:nvPr>
            <p:ph type="subTitle" idx="1" hasCustomPrompt="1"/>
          </p:nvPr>
        </p:nvSpPr>
        <p:spPr>
          <a:xfrm>
            <a:off x="2743200" y="3478342"/>
            <a:ext cx="3657600" cy="485425"/>
          </a:xfrm>
        </p:spPr>
        <p:txBody>
          <a:bodyPr vert="horz" lIns="0" tIns="0" rIns="0" bIns="0" rtlCol="0">
            <a:noAutofit/>
          </a:bodyPr>
          <a:lstStyle>
            <a:lvl1pPr algn="ctr">
              <a:defRPr lang="en-GB" b="1" dirty="0"/>
            </a:lvl1pPr>
            <a:lvl2pPr algn="ctr">
              <a:defRPr/>
            </a:lvl2pPr>
          </a:lstStyle>
          <a:p>
            <a:pPr lvl="0"/>
            <a:r>
              <a:rPr lang="en-US"/>
              <a:t>Author’s name and surname</a:t>
            </a:r>
          </a:p>
          <a:p>
            <a:pPr lvl="1"/>
            <a:r>
              <a:rPr lang="en-US"/>
              <a:t>Job title</a:t>
            </a:r>
            <a:endParaRPr lang="en-GB"/>
          </a:p>
        </p:txBody>
      </p:sp>
      <p:sp>
        <p:nvSpPr>
          <p:cNvPr id="10" name="Title 1">
            <a:extLst>
              <a:ext uri="{FF2B5EF4-FFF2-40B4-BE49-F238E27FC236}">
                <a16:creationId xmlns:a16="http://schemas.microsoft.com/office/drawing/2014/main" id="{01AAB207-CD79-8013-2C47-FA49A8371DC1}"/>
              </a:ext>
            </a:extLst>
          </p:cNvPr>
          <p:cNvSpPr>
            <a:spLocks noGrp="1"/>
          </p:cNvSpPr>
          <p:nvPr>
            <p:ph type="title" hasCustomPrompt="1"/>
          </p:nvPr>
        </p:nvSpPr>
        <p:spPr>
          <a:xfrm>
            <a:off x="459583" y="1518051"/>
            <a:ext cx="8224838" cy="1672828"/>
          </a:xfrm>
        </p:spPr>
        <p:txBody>
          <a:bodyPr anchor="t">
            <a:noAutofit/>
          </a:bodyPr>
          <a:lstStyle>
            <a:lvl1pPr algn="ctr">
              <a:defRPr sz="2700">
                <a:solidFill>
                  <a:schemeClr val="accent1"/>
                </a:solidFill>
              </a:defRPr>
            </a:lvl1pPr>
          </a:lstStyle>
          <a:p>
            <a:r>
              <a:rPr lang="en-US"/>
              <a:t>Insert quote here.”</a:t>
            </a:r>
            <a:endParaRPr lang="en-GB"/>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88337" y="54666"/>
            <a:ext cx="1273175" cy="392202"/>
          </a:xfrm>
          <a:prstGeom prst="rect">
            <a:avLst/>
          </a:prstGeom>
        </p:spPr>
      </p:pic>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bg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47797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Right Photo">
    <p:spTree>
      <p:nvGrpSpPr>
        <p:cNvPr id="1" name=""/>
        <p:cNvGrpSpPr/>
        <p:nvPr/>
      </p:nvGrpSpPr>
      <p:grpSpPr>
        <a:xfrm>
          <a:off x="0" y="0"/>
          <a:ext cx="0" cy="0"/>
          <a:chOff x="0" y="0"/>
          <a:chExt cx="0" cy="0"/>
        </a:xfrm>
      </p:grpSpPr>
      <p:sp>
        <p:nvSpPr>
          <p:cNvPr id="10" name="Rectangle 9"/>
          <p:cNvSpPr/>
          <p:nvPr userDrawn="1"/>
        </p:nvSpPr>
        <p:spPr>
          <a:xfrm>
            <a:off x="0" y="-9054"/>
            <a:ext cx="9144000" cy="5166360"/>
          </a:xfrm>
          <a:prstGeom prst="rect">
            <a:avLst/>
          </a:prstGeom>
          <a:blipFill>
            <a:blip r:embed="rId2">
              <a:alphaModFix amt="90000"/>
            </a:blip>
            <a:srcRect/>
            <a:stretch>
              <a:fillRect r="-35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ffectLst/>
            </a:endParaRPr>
          </a:p>
        </p:txBody>
      </p:sp>
      <p:sp>
        <p:nvSpPr>
          <p:cNvPr id="3" name="Content Placeholder 2"/>
          <p:cNvSpPr>
            <a:spLocks noGrp="1"/>
          </p:cNvSpPr>
          <p:nvPr>
            <p:ph idx="1" hasCustomPrompt="1"/>
          </p:nvPr>
        </p:nvSpPr>
        <p:spPr>
          <a:xfrm>
            <a:off x="477078" y="1430965"/>
            <a:ext cx="4293706" cy="2672632"/>
          </a:xfrm>
          <a:prstGeom prst="rect">
            <a:avLst/>
          </a:prstGeo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sz="1600">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143000" marR="0" indent="-223838" algn="l" defTabSz="457200" rtl="0" eaLnBrk="1" fontAlgn="auto" latinLnBrk="0" hangingPunct="1">
              <a:lnSpc>
                <a:spcPct val="100000"/>
              </a:lnSpc>
              <a:spcBef>
                <a:spcPts val="0"/>
              </a:spcBef>
              <a:spcAft>
                <a:spcPts val="900"/>
              </a:spcAft>
              <a:buClr>
                <a:srgbClr val="6FACDE"/>
              </a:buClr>
              <a:buSzTx/>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8"/>
          <p:cNvSpPr>
            <a:spLocks noGrp="1"/>
          </p:cNvSpPr>
          <p:nvPr>
            <p:ph type="body" sz="quarter" idx="13" hasCustomPrompt="1"/>
          </p:nvPr>
        </p:nvSpPr>
        <p:spPr>
          <a:xfrm>
            <a:off x="477078" y="1053775"/>
            <a:ext cx="4293706" cy="255890"/>
          </a:xfrm>
          <a:prstGeom prst="rect">
            <a:avLst/>
          </a:prstGeom>
        </p:spPr>
        <p:txBody>
          <a:bodyPr>
            <a:noAutofit/>
          </a:bodyPr>
          <a:lstStyle>
            <a:lvl1pPr marL="0" indent="0">
              <a:buNone/>
              <a:defRPr sz="1800" b="1">
                <a:solidFill>
                  <a:schemeClr val="accent2"/>
                </a:solidFill>
                <a:latin typeface="+mj-lt"/>
              </a:defRPr>
            </a:lvl1pPr>
          </a:lstStyle>
          <a:p>
            <a:pPr lvl="0"/>
            <a:r>
              <a:rPr lang="en-US"/>
              <a:t>Subtitle</a:t>
            </a:r>
          </a:p>
        </p:txBody>
      </p:sp>
      <p:sp>
        <p:nvSpPr>
          <p:cNvPr id="11" name="TextBox 10"/>
          <p:cNvSpPr txBox="1"/>
          <p:nvPr userDrawn="1"/>
        </p:nvSpPr>
        <p:spPr>
          <a:xfrm>
            <a:off x="228600" y="4892040"/>
            <a:ext cx="320040"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9"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 2023 ARTHUR J. GALLAGHER &amp; CO. </a:t>
            </a:r>
          </a:p>
        </p:txBody>
      </p:sp>
    </p:spTree>
    <p:extLst>
      <p:ext uri="{BB962C8B-B14F-4D97-AF65-F5344CB8AC3E}">
        <p14:creationId xmlns:p14="http://schemas.microsoft.com/office/powerpoint/2010/main" val="267455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B225B88B-2432-254D-C38F-BC572F14FA08}"/>
              </a:ext>
            </a:extLst>
          </p:cNvPr>
          <p:cNvCxnSpPr>
            <a:cxnSpLocks/>
          </p:cNvCxnSpPr>
          <p:nvPr userDrawn="1"/>
        </p:nvCxnSpPr>
        <p:spPr>
          <a:xfrm>
            <a:off x="8450266" y="4784384"/>
            <a:ext cx="0" cy="13692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2546" y="4586755"/>
            <a:ext cx="1397220" cy="430415"/>
          </a:xfrm>
          <a:prstGeom prst="rect">
            <a:avLst/>
          </a:prstGeom>
        </p:spPr>
      </p:pic>
      <p:sp>
        <p:nvSpPr>
          <p:cNvPr id="1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963527" y="4806679"/>
            <a:ext cx="1378984" cy="92333"/>
          </a:xfrm>
          <a:prstGeom prst="rect">
            <a:avLst/>
          </a:prstGeom>
        </p:spPr>
        <p:txBody>
          <a:bodyPr vert="horz" wrap="none" lIns="0" tIns="0" rIns="0" bIns="0" rtlCol="0" anchor="ctr">
            <a:spAutoFit/>
          </a:bodyPr>
          <a:lstStyle>
            <a:lvl1pPr algn="r">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9367"/>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
        <p:nvSpPr>
          <p:cNvPr id="21" name="Title 1">
            <a:extLst>
              <a:ext uri="{FF2B5EF4-FFF2-40B4-BE49-F238E27FC236}">
                <a16:creationId xmlns:a16="http://schemas.microsoft.com/office/drawing/2014/main" id="{01AAB207-CD79-8013-2C47-FA49A8371DC1}"/>
              </a:ext>
            </a:extLst>
          </p:cNvPr>
          <p:cNvSpPr>
            <a:spLocks noGrp="1"/>
          </p:cNvSpPr>
          <p:nvPr>
            <p:ph type="title" hasCustomPrompt="1"/>
          </p:nvPr>
        </p:nvSpPr>
        <p:spPr>
          <a:xfrm>
            <a:off x="976726" y="1264447"/>
            <a:ext cx="7190552" cy="1875169"/>
          </a:xfrm>
        </p:spPr>
        <p:txBody>
          <a:bodyPr anchor="t">
            <a:noAutofit/>
          </a:bodyPr>
          <a:lstStyle>
            <a:lvl1pPr algn="l">
              <a:defRPr sz="3300">
                <a:solidFill>
                  <a:schemeClr val="accent1"/>
                </a:solidFill>
              </a:defRPr>
            </a:lvl1pPr>
          </a:lstStyle>
          <a:p>
            <a:r>
              <a:rPr lang="en-GB"/>
              <a:t>Click to add text</a:t>
            </a:r>
          </a:p>
        </p:txBody>
      </p:sp>
    </p:spTree>
    <p:extLst>
      <p:ext uri="{BB962C8B-B14F-4D97-AF65-F5344CB8AC3E}">
        <p14:creationId xmlns:p14="http://schemas.microsoft.com/office/powerpoint/2010/main" val="3572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0" name="Title 1">
            <a:extLst>
              <a:ext uri="{FF2B5EF4-FFF2-40B4-BE49-F238E27FC236}">
                <a16:creationId xmlns:a16="http://schemas.microsoft.com/office/drawing/2014/main" id="{9DC1CE45-38A1-0299-E09F-76043F2922BC}"/>
              </a:ext>
            </a:extLst>
          </p:cNvPr>
          <p:cNvSpPr>
            <a:spLocks noGrp="1"/>
          </p:cNvSpPr>
          <p:nvPr>
            <p:ph type="ctrTitle" hasCustomPrompt="1"/>
          </p:nvPr>
        </p:nvSpPr>
        <p:spPr>
          <a:xfrm>
            <a:off x="458392" y="1582433"/>
            <a:ext cx="7320614" cy="457049"/>
          </a:xfrm>
        </p:spPr>
        <p:txBody>
          <a:bodyPr anchor="t">
            <a:spAutoFit/>
          </a:bodyPr>
          <a:lstStyle>
            <a:lvl1pPr algn="l">
              <a:defRPr sz="3300">
                <a:solidFill>
                  <a:schemeClr val="bg1"/>
                </a:solidFill>
              </a:defRPr>
            </a:lvl1pPr>
          </a:lstStyle>
          <a:p>
            <a:r>
              <a:rPr lang="en-US"/>
              <a:t>Click to add text</a:t>
            </a:r>
            <a:endParaRPr lang="en-GB"/>
          </a:p>
        </p:txBody>
      </p:sp>
      <p:sp>
        <p:nvSpPr>
          <p:cNvPr id="59" name="Footer Placeholder 58">
            <a:extLst>
              <a:ext uri="{FF2B5EF4-FFF2-40B4-BE49-F238E27FC236}">
                <a16:creationId xmlns:a16="http://schemas.microsoft.com/office/drawing/2014/main" id="{A1D3F72D-C5DC-EDE0-3295-6A6A9C0A525E}"/>
              </a:ext>
            </a:extLst>
          </p:cNvPr>
          <p:cNvSpPr>
            <a:spLocks noGrp="1"/>
          </p:cNvSpPr>
          <p:nvPr>
            <p:ph type="ftr" sz="quarter" idx="37"/>
          </p:nvPr>
        </p:nvSpPr>
        <p:spPr>
          <a:xfrm>
            <a:off x="458394" y="4134469"/>
            <a:ext cx="1378984" cy="92333"/>
          </a:xfrm>
        </p:spPr>
        <p:txBody>
          <a:bodyPr/>
          <a:lstStyle>
            <a:lvl1pPr>
              <a:defRPr>
                <a:solidFill>
                  <a:schemeClr val="bg1"/>
                </a:solidFill>
              </a:defRPr>
            </a:lvl1pPr>
          </a:lstStyle>
          <a:p>
            <a:r>
              <a:rPr lang="en-US" dirty="0">
                <a:cs typeface="Arial" panose="020B0604020202020204" pitchFamily="34" charset="0"/>
              </a:rPr>
              <a:t>©2024 ARTHUR J. GALLAGHER &amp; CO.</a:t>
            </a:r>
          </a:p>
        </p:txBody>
      </p:sp>
      <p:pic>
        <p:nvPicPr>
          <p:cNvPr id="60" name="Picture 5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6860" y="3721586"/>
            <a:ext cx="2405325" cy="1147398"/>
          </a:xfrm>
          <a:prstGeom prst="rect">
            <a:avLst/>
          </a:prstGeom>
        </p:spPr>
      </p:pic>
    </p:spTree>
    <p:extLst>
      <p:ext uri="{BB962C8B-B14F-4D97-AF65-F5344CB8AC3E}">
        <p14:creationId xmlns:p14="http://schemas.microsoft.com/office/powerpoint/2010/main" val="219770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Closing 1x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Text Placeholder 86">
            <a:extLst>
              <a:ext uri="{FF2B5EF4-FFF2-40B4-BE49-F238E27FC236}">
                <a16:creationId xmlns:a16="http://schemas.microsoft.com/office/drawing/2014/main" id="{694F8FBB-9AAE-569B-53D6-7158D9823777}"/>
              </a:ext>
            </a:extLst>
          </p:cNvPr>
          <p:cNvSpPr>
            <a:spLocks noGrp="1"/>
          </p:cNvSpPr>
          <p:nvPr>
            <p:ph type="body" sz="quarter" idx="17" hasCustomPrompt="1"/>
          </p:nvPr>
        </p:nvSpPr>
        <p:spPr>
          <a:xfrm rot="10800000" flipV="1">
            <a:off x="458393" y="1222600"/>
            <a:ext cx="549525" cy="0"/>
          </a:xfrm>
          <a:ln w="6350">
            <a:solidFill>
              <a:schemeClr val="bg1"/>
            </a:solidFill>
          </a:ln>
        </p:spPr>
        <p:txBody>
          <a:bodyPr/>
          <a:lstStyle>
            <a:lvl1pPr>
              <a:defRPr sz="100" b="0">
                <a:solidFill>
                  <a:schemeClr val="bg1"/>
                </a:solidFill>
              </a:defRPr>
            </a:lvl1pPr>
          </a:lstStyle>
          <a:p>
            <a:pPr lvl="0"/>
            <a:r>
              <a:rPr lang="en-US"/>
              <a:t>.</a:t>
            </a:r>
            <a:endParaRPr lang="en-GB"/>
          </a:p>
        </p:txBody>
      </p:sp>
      <p:sp>
        <p:nvSpPr>
          <p:cNvPr id="109" name="Subtitle 2">
            <a:extLst>
              <a:ext uri="{FF2B5EF4-FFF2-40B4-BE49-F238E27FC236}">
                <a16:creationId xmlns:a16="http://schemas.microsoft.com/office/drawing/2014/main" id="{DED33464-27EA-6A94-B7CB-864F7FE087A7}"/>
              </a:ext>
            </a:extLst>
          </p:cNvPr>
          <p:cNvSpPr>
            <a:spLocks noGrp="1"/>
          </p:cNvSpPr>
          <p:nvPr>
            <p:ph type="subTitle" idx="1" hasCustomPrompt="1"/>
          </p:nvPr>
        </p:nvSpPr>
        <p:spPr>
          <a:xfrm>
            <a:off x="454615" y="1522530"/>
            <a:ext cx="7320614" cy="516952"/>
          </a:xfrm>
        </p:spPr>
        <p:txBody>
          <a:bodyPr>
            <a:normAutofit/>
          </a:bodyPr>
          <a:lstStyle>
            <a:lvl1pPr marL="0" indent="0" algn="l">
              <a:buNone/>
              <a:defRPr sz="15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110" name="Title 1">
            <a:extLst>
              <a:ext uri="{FF2B5EF4-FFF2-40B4-BE49-F238E27FC236}">
                <a16:creationId xmlns:a16="http://schemas.microsoft.com/office/drawing/2014/main" id="{9DC1CE45-38A1-0299-E09F-76043F2922BC}"/>
              </a:ext>
            </a:extLst>
          </p:cNvPr>
          <p:cNvSpPr>
            <a:spLocks noGrp="1"/>
          </p:cNvSpPr>
          <p:nvPr>
            <p:ph type="ctrTitle" hasCustomPrompt="1"/>
          </p:nvPr>
        </p:nvSpPr>
        <p:spPr>
          <a:xfrm>
            <a:off x="458392" y="465624"/>
            <a:ext cx="7320614" cy="457049"/>
          </a:xfrm>
        </p:spPr>
        <p:txBody>
          <a:bodyPr anchor="t">
            <a:spAutoFit/>
          </a:bodyPr>
          <a:lstStyle>
            <a:lvl1pPr algn="l">
              <a:defRPr sz="3300">
                <a:solidFill>
                  <a:schemeClr val="bg1"/>
                </a:solidFill>
              </a:defRPr>
            </a:lvl1pPr>
          </a:lstStyle>
          <a:p>
            <a:r>
              <a:rPr lang="en-US"/>
              <a:t>Click to add title</a:t>
            </a:r>
            <a:endParaRPr lang="en-GB"/>
          </a:p>
        </p:txBody>
      </p:sp>
      <p:sp>
        <p:nvSpPr>
          <p:cNvPr id="6" name="Text Placeholder 30">
            <a:extLst>
              <a:ext uri="{FF2B5EF4-FFF2-40B4-BE49-F238E27FC236}">
                <a16:creationId xmlns:a16="http://schemas.microsoft.com/office/drawing/2014/main" id="{EC21E620-A9DD-B7A4-A39F-1939D28190A5}"/>
              </a:ext>
            </a:extLst>
          </p:cNvPr>
          <p:cNvSpPr>
            <a:spLocks noGrp="1"/>
          </p:cNvSpPr>
          <p:nvPr>
            <p:ph type="body" sz="quarter" idx="36" hasCustomPrompt="1"/>
          </p:nvPr>
        </p:nvSpPr>
        <p:spPr>
          <a:xfrm>
            <a:off x="454617" y="2516363"/>
            <a:ext cx="5431835" cy="1093500"/>
          </a:xfrm>
        </p:spPr>
        <p:txBody>
          <a:bodyPr anchor="ctr"/>
          <a:lstStyle>
            <a:lvl1pPr>
              <a:defRPr sz="1350" b="1">
                <a:solidFill>
                  <a:schemeClr val="bg1"/>
                </a:solidFill>
              </a:defRPr>
            </a:lvl1pPr>
            <a:lvl2pPr marL="0" indent="0">
              <a:buFont typeface="Arial" panose="020B0604020202020204" pitchFamily="34" charset="0"/>
              <a:buNone/>
              <a:defRPr sz="1050">
                <a:solidFill>
                  <a:schemeClr val="bg1"/>
                </a:solidFill>
              </a:defRPr>
            </a:lvl2pPr>
            <a:lvl3pPr marL="0" indent="0">
              <a:buNone/>
              <a:defRPr sz="1050">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59" name="Footer Placeholder 58">
            <a:extLst>
              <a:ext uri="{FF2B5EF4-FFF2-40B4-BE49-F238E27FC236}">
                <a16:creationId xmlns:a16="http://schemas.microsoft.com/office/drawing/2014/main" id="{A1D3F72D-C5DC-EDE0-3295-6A6A9C0A525E}"/>
              </a:ext>
            </a:extLst>
          </p:cNvPr>
          <p:cNvSpPr>
            <a:spLocks noGrp="1"/>
          </p:cNvSpPr>
          <p:nvPr>
            <p:ph type="ftr" sz="quarter" idx="37"/>
          </p:nvPr>
        </p:nvSpPr>
        <p:spPr>
          <a:xfrm>
            <a:off x="458394" y="4134469"/>
            <a:ext cx="1378984" cy="92333"/>
          </a:xfrm>
        </p:spPr>
        <p:txBody>
          <a:bodyPr/>
          <a:lstStyle>
            <a:lvl1pPr>
              <a:defRPr>
                <a:solidFill>
                  <a:schemeClr val="bg1"/>
                </a:solidFill>
              </a:defRPr>
            </a:lvl1pPr>
          </a:lstStyle>
          <a:p>
            <a:r>
              <a:rPr lang="en-US" dirty="0">
                <a:cs typeface="Arial" panose="020B0604020202020204" pitchFamily="34" charset="0"/>
              </a:rPr>
              <a:t>©2024 ARTHUR J. GALLAGHER &amp; CO.</a:t>
            </a:r>
          </a:p>
        </p:txBody>
      </p:sp>
      <p:pic>
        <p:nvPicPr>
          <p:cNvPr id="60" name="Picture 5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6860" y="3721586"/>
            <a:ext cx="2405325" cy="1147398"/>
          </a:xfrm>
          <a:prstGeom prst="rect">
            <a:avLst/>
          </a:prstGeom>
        </p:spPr>
      </p:pic>
    </p:spTree>
    <p:extLst>
      <p:ext uri="{BB962C8B-B14F-4D97-AF65-F5344CB8AC3E}">
        <p14:creationId xmlns:p14="http://schemas.microsoft.com/office/powerpoint/2010/main" val="98229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losing 2x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Text Placeholder 18">
            <a:extLst>
              <a:ext uri="{FF2B5EF4-FFF2-40B4-BE49-F238E27FC236}">
                <a16:creationId xmlns:a16="http://schemas.microsoft.com/office/drawing/2014/main" id="{01D4CB69-AFC3-021D-287C-48B061F79A17}"/>
              </a:ext>
            </a:extLst>
          </p:cNvPr>
          <p:cNvSpPr>
            <a:spLocks noGrp="1"/>
          </p:cNvSpPr>
          <p:nvPr>
            <p:ph type="body" sz="quarter" idx="26" hasCustomPrompt="1"/>
          </p:nvPr>
        </p:nvSpPr>
        <p:spPr>
          <a:xfrm rot="16200000">
            <a:off x="2790014" y="2928694"/>
            <a:ext cx="822960" cy="0"/>
          </a:xfrm>
          <a:prstGeom prst="rect">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62" name="Text Placeholder 30">
            <a:extLst>
              <a:ext uri="{FF2B5EF4-FFF2-40B4-BE49-F238E27FC236}">
                <a16:creationId xmlns:a16="http://schemas.microsoft.com/office/drawing/2014/main" id="{BA054A17-8A87-16A4-D62F-4748A4B12D7F}"/>
              </a:ext>
            </a:extLst>
          </p:cNvPr>
          <p:cNvSpPr>
            <a:spLocks noGrp="1"/>
          </p:cNvSpPr>
          <p:nvPr>
            <p:ph type="body" sz="quarter" idx="27" hasCustomPrompt="1"/>
          </p:nvPr>
        </p:nvSpPr>
        <p:spPr>
          <a:xfrm>
            <a:off x="458393" y="2517214"/>
            <a:ext cx="2743200"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65" name="Text Placeholder 30">
            <a:extLst>
              <a:ext uri="{FF2B5EF4-FFF2-40B4-BE49-F238E27FC236}">
                <a16:creationId xmlns:a16="http://schemas.microsoft.com/office/drawing/2014/main" id="{133C282B-71F8-8409-4DAD-74DD7376C486}"/>
              </a:ext>
            </a:extLst>
          </p:cNvPr>
          <p:cNvSpPr>
            <a:spLocks noGrp="1"/>
          </p:cNvSpPr>
          <p:nvPr>
            <p:ph type="body" sz="quarter" idx="28" hasCustomPrompt="1"/>
          </p:nvPr>
        </p:nvSpPr>
        <p:spPr>
          <a:xfrm>
            <a:off x="3327029" y="2517214"/>
            <a:ext cx="2743200"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70" name="Subtitle 2">
            <a:extLst>
              <a:ext uri="{FF2B5EF4-FFF2-40B4-BE49-F238E27FC236}">
                <a16:creationId xmlns:a16="http://schemas.microsoft.com/office/drawing/2014/main" id="{DAD1B931-F328-E81A-80FA-36FD28A08ADF}"/>
              </a:ext>
            </a:extLst>
          </p:cNvPr>
          <p:cNvSpPr>
            <a:spLocks noGrp="1"/>
          </p:cNvSpPr>
          <p:nvPr>
            <p:ph type="subTitle" idx="1" hasCustomPrompt="1"/>
          </p:nvPr>
        </p:nvSpPr>
        <p:spPr>
          <a:xfrm>
            <a:off x="454615" y="1522530"/>
            <a:ext cx="7320614" cy="516952"/>
          </a:xfrm>
        </p:spPr>
        <p:txBody>
          <a:bodyPr>
            <a:normAutofit/>
          </a:bodyPr>
          <a:lstStyle>
            <a:lvl1pPr marL="0" indent="0" algn="l">
              <a:buNone/>
              <a:defRPr sz="15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71" name="Title 1">
            <a:extLst>
              <a:ext uri="{FF2B5EF4-FFF2-40B4-BE49-F238E27FC236}">
                <a16:creationId xmlns:a16="http://schemas.microsoft.com/office/drawing/2014/main" id="{8E038C8A-FADC-3ECC-18A3-D94F3405B1BD}"/>
              </a:ext>
            </a:extLst>
          </p:cNvPr>
          <p:cNvSpPr>
            <a:spLocks noGrp="1"/>
          </p:cNvSpPr>
          <p:nvPr>
            <p:ph type="ctrTitle" hasCustomPrompt="1"/>
          </p:nvPr>
        </p:nvSpPr>
        <p:spPr>
          <a:xfrm>
            <a:off x="458392" y="465624"/>
            <a:ext cx="7320614" cy="457049"/>
          </a:xfrm>
        </p:spPr>
        <p:txBody>
          <a:bodyPr anchor="t">
            <a:spAutoFit/>
          </a:bodyPr>
          <a:lstStyle>
            <a:lvl1pPr algn="l">
              <a:defRPr sz="3300">
                <a:solidFill>
                  <a:schemeClr val="bg1"/>
                </a:solidFill>
              </a:defRPr>
            </a:lvl1pPr>
          </a:lstStyle>
          <a:p>
            <a:r>
              <a:rPr lang="en-US"/>
              <a:t>Click to add title</a:t>
            </a:r>
            <a:endParaRPr lang="en-GB"/>
          </a:p>
        </p:txBody>
      </p:sp>
      <p:sp>
        <p:nvSpPr>
          <p:cNvPr id="72" name="Text Placeholder 86">
            <a:extLst>
              <a:ext uri="{FF2B5EF4-FFF2-40B4-BE49-F238E27FC236}">
                <a16:creationId xmlns:a16="http://schemas.microsoft.com/office/drawing/2014/main" id="{90B46E8B-CE4D-8D92-CA3E-B55ADE92454A}"/>
              </a:ext>
            </a:extLst>
          </p:cNvPr>
          <p:cNvSpPr>
            <a:spLocks noGrp="1"/>
          </p:cNvSpPr>
          <p:nvPr>
            <p:ph type="body" sz="quarter" idx="17" hasCustomPrompt="1"/>
          </p:nvPr>
        </p:nvSpPr>
        <p:spPr>
          <a:xfrm rot="10800000" flipV="1">
            <a:off x="458393" y="1222600"/>
            <a:ext cx="549525" cy="0"/>
          </a:xfrm>
          <a:ln w="6350">
            <a:solidFill>
              <a:schemeClr val="bg1"/>
            </a:solidFill>
          </a:ln>
        </p:spPr>
        <p:txBody>
          <a:bodyPr/>
          <a:lstStyle>
            <a:lvl1pPr>
              <a:defRPr sz="100" b="0">
                <a:solidFill>
                  <a:schemeClr val="bg1"/>
                </a:solidFill>
              </a:defRPr>
            </a:lvl1pPr>
          </a:lstStyle>
          <a:p>
            <a:pPr lvl="0"/>
            <a:r>
              <a:rPr lang="en-US"/>
              <a:t>.</a:t>
            </a:r>
            <a:endParaRPr lang="en-GB"/>
          </a:p>
        </p:txBody>
      </p:sp>
      <p:sp>
        <p:nvSpPr>
          <p:cNvPr id="73" name="Footer Placeholder 58">
            <a:extLst>
              <a:ext uri="{FF2B5EF4-FFF2-40B4-BE49-F238E27FC236}">
                <a16:creationId xmlns:a16="http://schemas.microsoft.com/office/drawing/2014/main" id="{31C11C8F-2178-9E0A-D5E8-E7BD18B9FFE5}"/>
              </a:ext>
            </a:extLst>
          </p:cNvPr>
          <p:cNvSpPr>
            <a:spLocks noGrp="1"/>
          </p:cNvSpPr>
          <p:nvPr>
            <p:ph type="ftr" sz="quarter" idx="37"/>
          </p:nvPr>
        </p:nvSpPr>
        <p:spPr>
          <a:xfrm>
            <a:off x="458394" y="4134469"/>
            <a:ext cx="1378984" cy="92333"/>
          </a:xfrm>
        </p:spPr>
        <p:txBody>
          <a:bodyPr/>
          <a:lstStyle>
            <a:lvl1pPr>
              <a:defRPr>
                <a:solidFill>
                  <a:schemeClr val="bg1"/>
                </a:solidFill>
              </a:defRPr>
            </a:lvl1pPr>
          </a:lstStyle>
          <a:p>
            <a:r>
              <a:rPr lang="en-US" dirty="0">
                <a:cs typeface="Arial" panose="020B0604020202020204" pitchFamily="34" charset="0"/>
              </a:rPr>
              <a:t>©2024 ARTHUR J. GALLAGHER &amp; CO.</a:t>
            </a:r>
          </a:p>
        </p:txBody>
      </p:sp>
      <p:pic>
        <p:nvPicPr>
          <p:cNvPr id="74" name="Picture 7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6860" y="3721586"/>
            <a:ext cx="2405325" cy="1147398"/>
          </a:xfrm>
          <a:prstGeom prst="rect">
            <a:avLst/>
          </a:prstGeom>
        </p:spPr>
      </p:pic>
    </p:spTree>
    <p:extLst>
      <p:ext uri="{BB962C8B-B14F-4D97-AF65-F5344CB8AC3E}">
        <p14:creationId xmlns:p14="http://schemas.microsoft.com/office/powerpoint/2010/main" val="313239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Closing 3x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Text Placeholder 18">
            <a:extLst>
              <a:ext uri="{FF2B5EF4-FFF2-40B4-BE49-F238E27FC236}">
                <a16:creationId xmlns:a16="http://schemas.microsoft.com/office/drawing/2014/main" id="{01D4CB69-AFC3-021D-287C-48B061F79A17}"/>
              </a:ext>
            </a:extLst>
          </p:cNvPr>
          <p:cNvSpPr>
            <a:spLocks noGrp="1"/>
          </p:cNvSpPr>
          <p:nvPr>
            <p:ph type="body" sz="quarter" idx="26" hasCustomPrompt="1"/>
          </p:nvPr>
        </p:nvSpPr>
        <p:spPr>
          <a:xfrm rot="16200000">
            <a:off x="2104313" y="2928694"/>
            <a:ext cx="822960" cy="0"/>
          </a:xfrm>
          <a:prstGeom prst="rect">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62" name="Text Placeholder 30">
            <a:extLst>
              <a:ext uri="{FF2B5EF4-FFF2-40B4-BE49-F238E27FC236}">
                <a16:creationId xmlns:a16="http://schemas.microsoft.com/office/drawing/2014/main" id="{BA054A17-8A87-16A4-D62F-4748A4B12D7F}"/>
              </a:ext>
            </a:extLst>
          </p:cNvPr>
          <p:cNvSpPr>
            <a:spLocks noGrp="1"/>
          </p:cNvSpPr>
          <p:nvPr>
            <p:ph type="body" sz="quarter" idx="27" hasCustomPrompt="1"/>
          </p:nvPr>
        </p:nvSpPr>
        <p:spPr>
          <a:xfrm>
            <a:off x="458393" y="2517214"/>
            <a:ext cx="2057400"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65" name="Text Placeholder 30">
            <a:extLst>
              <a:ext uri="{FF2B5EF4-FFF2-40B4-BE49-F238E27FC236}">
                <a16:creationId xmlns:a16="http://schemas.microsoft.com/office/drawing/2014/main" id="{133C282B-71F8-8409-4DAD-74DD7376C486}"/>
              </a:ext>
            </a:extLst>
          </p:cNvPr>
          <p:cNvSpPr>
            <a:spLocks noGrp="1"/>
          </p:cNvSpPr>
          <p:nvPr>
            <p:ph type="body" sz="quarter" idx="28" hasCustomPrompt="1"/>
          </p:nvPr>
        </p:nvSpPr>
        <p:spPr>
          <a:xfrm>
            <a:off x="2627636" y="2517214"/>
            <a:ext cx="2057400"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67" name="Text Placeholder 30">
            <a:extLst>
              <a:ext uri="{FF2B5EF4-FFF2-40B4-BE49-F238E27FC236}">
                <a16:creationId xmlns:a16="http://schemas.microsoft.com/office/drawing/2014/main" id="{AB9839E1-E341-5193-9A07-548DA2A70465}"/>
              </a:ext>
            </a:extLst>
          </p:cNvPr>
          <p:cNvSpPr>
            <a:spLocks noGrp="1"/>
          </p:cNvSpPr>
          <p:nvPr>
            <p:ph type="body" sz="quarter" idx="30" hasCustomPrompt="1"/>
          </p:nvPr>
        </p:nvSpPr>
        <p:spPr>
          <a:xfrm>
            <a:off x="4796879" y="2517214"/>
            <a:ext cx="2057400"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69" name="Text Placeholder 18">
            <a:extLst>
              <a:ext uri="{FF2B5EF4-FFF2-40B4-BE49-F238E27FC236}">
                <a16:creationId xmlns:a16="http://schemas.microsoft.com/office/drawing/2014/main" id="{7FAF708D-9AB4-8104-7DC9-4BECF8D3442A}"/>
              </a:ext>
            </a:extLst>
          </p:cNvPr>
          <p:cNvSpPr>
            <a:spLocks noGrp="1"/>
          </p:cNvSpPr>
          <p:nvPr>
            <p:ph type="body" sz="quarter" idx="32" hasCustomPrompt="1"/>
          </p:nvPr>
        </p:nvSpPr>
        <p:spPr>
          <a:xfrm rot="16200000">
            <a:off x="4273556" y="2928695"/>
            <a:ext cx="822960" cy="0"/>
          </a:xfrm>
          <a:prstGeom prst="rect">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70" name="Subtitle 2">
            <a:extLst>
              <a:ext uri="{FF2B5EF4-FFF2-40B4-BE49-F238E27FC236}">
                <a16:creationId xmlns:a16="http://schemas.microsoft.com/office/drawing/2014/main" id="{DAD1B931-F328-E81A-80FA-36FD28A08ADF}"/>
              </a:ext>
            </a:extLst>
          </p:cNvPr>
          <p:cNvSpPr>
            <a:spLocks noGrp="1"/>
          </p:cNvSpPr>
          <p:nvPr>
            <p:ph type="subTitle" idx="1" hasCustomPrompt="1"/>
          </p:nvPr>
        </p:nvSpPr>
        <p:spPr>
          <a:xfrm>
            <a:off x="454615" y="1522530"/>
            <a:ext cx="7320614" cy="516952"/>
          </a:xfrm>
        </p:spPr>
        <p:txBody>
          <a:bodyPr>
            <a:normAutofit/>
          </a:bodyPr>
          <a:lstStyle>
            <a:lvl1pPr marL="0" indent="0" algn="l">
              <a:buNone/>
              <a:defRPr sz="1500" b="0" baseline="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71" name="Title 1">
            <a:extLst>
              <a:ext uri="{FF2B5EF4-FFF2-40B4-BE49-F238E27FC236}">
                <a16:creationId xmlns:a16="http://schemas.microsoft.com/office/drawing/2014/main" id="{8E038C8A-FADC-3ECC-18A3-D94F3405B1BD}"/>
              </a:ext>
            </a:extLst>
          </p:cNvPr>
          <p:cNvSpPr>
            <a:spLocks noGrp="1"/>
          </p:cNvSpPr>
          <p:nvPr>
            <p:ph type="ctrTitle" hasCustomPrompt="1"/>
          </p:nvPr>
        </p:nvSpPr>
        <p:spPr>
          <a:xfrm>
            <a:off x="458392" y="465624"/>
            <a:ext cx="7320614" cy="457049"/>
          </a:xfrm>
        </p:spPr>
        <p:txBody>
          <a:bodyPr anchor="t">
            <a:spAutoFit/>
          </a:bodyPr>
          <a:lstStyle>
            <a:lvl1pPr algn="l">
              <a:defRPr sz="3300">
                <a:solidFill>
                  <a:schemeClr val="bg1"/>
                </a:solidFill>
              </a:defRPr>
            </a:lvl1pPr>
          </a:lstStyle>
          <a:p>
            <a:r>
              <a:rPr lang="en-US"/>
              <a:t>Click to add title</a:t>
            </a:r>
            <a:endParaRPr lang="en-GB"/>
          </a:p>
        </p:txBody>
      </p:sp>
      <p:sp>
        <p:nvSpPr>
          <p:cNvPr id="72" name="Text Placeholder 86">
            <a:extLst>
              <a:ext uri="{FF2B5EF4-FFF2-40B4-BE49-F238E27FC236}">
                <a16:creationId xmlns:a16="http://schemas.microsoft.com/office/drawing/2014/main" id="{90B46E8B-CE4D-8D92-CA3E-B55ADE92454A}"/>
              </a:ext>
            </a:extLst>
          </p:cNvPr>
          <p:cNvSpPr>
            <a:spLocks noGrp="1"/>
          </p:cNvSpPr>
          <p:nvPr>
            <p:ph type="body" sz="quarter" idx="17" hasCustomPrompt="1"/>
          </p:nvPr>
        </p:nvSpPr>
        <p:spPr>
          <a:xfrm rot="10800000" flipV="1">
            <a:off x="458393" y="1222600"/>
            <a:ext cx="549525" cy="0"/>
          </a:xfrm>
          <a:ln w="6350">
            <a:solidFill>
              <a:schemeClr val="bg1"/>
            </a:solidFill>
          </a:ln>
        </p:spPr>
        <p:txBody>
          <a:bodyPr/>
          <a:lstStyle>
            <a:lvl1pPr>
              <a:defRPr sz="100" b="0">
                <a:solidFill>
                  <a:schemeClr val="bg1"/>
                </a:solidFill>
              </a:defRPr>
            </a:lvl1pPr>
          </a:lstStyle>
          <a:p>
            <a:pPr lvl="0"/>
            <a:r>
              <a:rPr lang="en-US"/>
              <a:t>.</a:t>
            </a:r>
            <a:endParaRPr lang="en-GB"/>
          </a:p>
        </p:txBody>
      </p:sp>
      <p:sp>
        <p:nvSpPr>
          <p:cNvPr id="73" name="Footer Placeholder 58">
            <a:extLst>
              <a:ext uri="{FF2B5EF4-FFF2-40B4-BE49-F238E27FC236}">
                <a16:creationId xmlns:a16="http://schemas.microsoft.com/office/drawing/2014/main" id="{31C11C8F-2178-9E0A-D5E8-E7BD18B9FFE5}"/>
              </a:ext>
            </a:extLst>
          </p:cNvPr>
          <p:cNvSpPr>
            <a:spLocks noGrp="1"/>
          </p:cNvSpPr>
          <p:nvPr>
            <p:ph type="ftr" sz="quarter" idx="37"/>
          </p:nvPr>
        </p:nvSpPr>
        <p:spPr>
          <a:xfrm>
            <a:off x="458394" y="4134469"/>
            <a:ext cx="1378984" cy="92333"/>
          </a:xfrm>
        </p:spPr>
        <p:txBody>
          <a:bodyPr/>
          <a:lstStyle>
            <a:lvl1pPr>
              <a:defRPr>
                <a:solidFill>
                  <a:schemeClr val="bg1"/>
                </a:solidFill>
              </a:defRPr>
            </a:lvl1pPr>
          </a:lstStyle>
          <a:p>
            <a:r>
              <a:rPr lang="en-US" dirty="0">
                <a:cs typeface="Arial" panose="020B0604020202020204" pitchFamily="34" charset="0"/>
              </a:rPr>
              <a:t>©2024 ARTHUR J. GALLAGHER &amp; CO.</a:t>
            </a:r>
          </a:p>
        </p:txBody>
      </p:sp>
      <p:pic>
        <p:nvPicPr>
          <p:cNvPr id="74" name="Picture 7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6860" y="3721586"/>
            <a:ext cx="2405325" cy="1147398"/>
          </a:xfrm>
          <a:prstGeom prst="rect">
            <a:avLst/>
          </a:prstGeom>
        </p:spPr>
      </p:pic>
    </p:spTree>
    <p:extLst>
      <p:ext uri="{BB962C8B-B14F-4D97-AF65-F5344CB8AC3E}">
        <p14:creationId xmlns:p14="http://schemas.microsoft.com/office/powerpoint/2010/main" val="196551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losing image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9" name="Subtitle 2">
            <a:extLst>
              <a:ext uri="{FF2B5EF4-FFF2-40B4-BE49-F238E27FC236}">
                <a16:creationId xmlns:a16="http://schemas.microsoft.com/office/drawing/2014/main" id="{DED33464-27EA-6A94-B7CB-864F7FE087A7}"/>
              </a:ext>
            </a:extLst>
          </p:cNvPr>
          <p:cNvSpPr>
            <a:spLocks noGrp="1"/>
          </p:cNvSpPr>
          <p:nvPr>
            <p:ph type="subTitle" idx="1" hasCustomPrompt="1"/>
          </p:nvPr>
        </p:nvSpPr>
        <p:spPr>
          <a:xfrm>
            <a:off x="454615" y="1522530"/>
            <a:ext cx="7320614" cy="516952"/>
          </a:xfrm>
        </p:spPr>
        <p:txBody>
          <a:bodyPr>
            <a:normAutofit/>
          </a:bodyPr>
          <a:lstStyle>
            <a:lvl1pPr marL="0" indent="0" algn="l">
              <a:buNone/>
              <a:defRPr sz="15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110" name="Title 1">
            <a:extLst>
              <a:ext uri="{FF2B5EF4-FFF2-40B4-BE49-F238E27FC236}">
                <a16:creationId xmlns:a16="http://schemas.microsoft.com/office/drawing/2014/main" id="{9DC1CE45-38A1-0299-E09F-76043F2922BC}"/>
              </a:ext>
            </a:extLst>
          </p:cNvPr>
          <p:cNvSpPr>
            <a:spLocks noGrp="1"/>
          </p:cNvSpPr>
          <p:nvPr>
            <p:ph type="ctrTitle" hasCustomPrompt="1"/>
          </p:nvPr>
        </p:nvSpPr>
        <p:spPr>
          <a:xfrm>
            <a:off x="458392" y="465624"/>
            <a:ext cx="7320614" cy="457049"/>
          </a:xfrm>
        </p:spPr>
        <p:txBody>
          <a:bodyPr anchor="t">
            <a:spAutoFit/>
          </a:bodyPr>
          <a:lstStyle>
            <a:lvl1pPr algn="l">
              <a:defRPr sz="3300">
                <a:solidFill>
                  <a:schemeClr val="bg1"/>
                </a:solidFill>
              </a:defRPr>
            </a:lvl1pPr>
          </a:lstStyle>
          <a:p>
            <a:r>
              <a:rPr lang="en-US"/>
              <a:t>Click to add title</a:t>
            </a:r>
            <a:endParaRPr lang="en-GB"/>
          </a:p>
        </p:txBody>
      </p:sp>
      <p:sp>
        <p:nvSpPr>
          <p:cNvPr id="111" name="Text Placeholder 86">
            <a:extLst>
              <a:ext uri="{FF2B5EF4-FFF2-40B4-BE49-F238E27FC236}">
                <a16:creationId xmlns:a16="http://schemas.microsoft.com/office/drawing/2014/main" id="{694F8FBB-9AAE-569B-53D6-7158D9823777}"/>
              </a:ext>
            </a:extLst>
          </p:cNvPr>
          <p:cNvSpPr>
            <a:spLocks noGrp="1"/>
          </p:cNvSpPr>
          <p:nvPr>
            <p:ph type="body" sz="quarter" idx="17" hasCustomPrompt="1"/>
          </p:nvPr>
        </p:nvSpPr>
        <p:spPr>
          <a:xfrm rot="10800000" flipV="1">
            <a:off x="458393" y="1222600"/>
            <a:ext cx="549525" cy="0"/>
          </a:xfrm>
          <a:ln w="6350">
            <a:solidFill>
              <a:schemeClr val="bg1"/>
            </a:solidFill>
          </a:ln>
        </p:spPr>
        <p:txBody>
          <a:bodyPr/>
          <a:lstStyle>
            <a:lvl1pPr>
              <a:defRPr sz="100" b="0">
                <a:solidFill>
                  <a:schemeClr val="bg1"/>
                </a:solidFill>
              </a:defRPr>
            </a:lvl1pPr>
          </a:lstStyle>
          <a:p>
            <a:pPr lvl="0"/>
            <a:r>
              <a:rPr lang="en-US"/>
              <a:t>.</a:t>
            </a:r>
            <a:endParaRPr lang="en-GB"/>
          </a:p>
        </p:txBody>
      </p:sp>
      <p:sp>
        <p:nvSpPr>
          <p:cNvPr id="5" name="Picture Placeholder 18">
            <a:extLst>
              <a:ext uri="{FF2B5EF4-FFF2-40B4-BE49-F238E27FC236}">
                <a16:creationId xmlns:a16="http://schemas.microsoft.com/office/drawing/2014/main" id="{FFB088B5-C5C6-2773-8740-B855DDEAEA98}"/>
              </a:ext>
            </a:extLst>
          </p:cNvPr>
          <p:cNvSpPr>
            <a:spLocks noGrp="1"/>
          </p:cNvSpPr>
          <p:nvPr>
            <p:ph type="pic" sz="quarter" idx="35"/>
          </p:nvPr>
        </p:nvSpPr>
        <p:spPr>
          <a:xfrm>
            <a:off x="458443" y="2516363"/>
            <a:ext cx="1093500" cy="1093500"/>
          </a:xfrm>
          <a:prstGeom prst="ellipse">
            <a:avLst/>
          </a:prstGeom>
          <a:solidFill>
            <a:schemeClr val="bg1"/>
          </a:solidFill>
        </p:spPr>
        <p:txBody>
          <a:bodyPr/>
          <a:lstStyle/>
          <a:p>
            <a:endParaRPr lang="en-GB" dirty="0"/>
          </a:p>
        </p:txBody>
      </p:sp>
      <p:sp>
        <p:nvSpPr>
          <p:cNvPr id="6" name="Text Placeholder 30">
            <a:extLst>
              <a:ext uri="{FF2B5EF4-FFF2-40B4-BE49-F238E27FC236}">
                <a16:creationId xmlns:a16="http://schemas.microsoft.com/office/drawing/2014/main" id="{EC21E620-A9DD-B7A4-A39F-1939D28190A5}"/>
              </a:ext>
            </a:extLst>
          </p:cNvPr>
          <p:cNvSpPr>
            <a:spLocks noGrp="1"/>
          </p:cNvSpPr>
          <p:nvPr>
            <p:ph type="body" sz="quarter" idx="36" hasCustomPrompt="1"/>
          </p:nvPr>
        </p:nvSpPr>
        <p:spPr>
          <a:xfrm>
            <a:off x="1710796" y="2516363"/>
            <a:ext cx="4175654" cy="1093500"/>
          </a:xfrm>
        </p:spPr>
        <p:txBody>
          <a:bodyPr anchor="ctr"/>
          <a:lstStyle>
            <a:lvl1pPr>
              <a:defRPr sz="1350" b="1">
                <a:solidFill>
                  <a:schemeClr val="bg1"/>
                </a:solidFill>
              </a:defRPr>
            </a:lvl1pPr>
            <a:lvl2pPr marL="0" indent="0">
              <a:buFont typeface="Arial" panose="020B0604020202020204" pitchFamily="34" charset="0"/>
              <a:buNone/>
              <a:defRPr sz="1050">
                <a:solidFill>
                  <a:schemeClr val="bg1"/>
                </a:solidFill>
              </a:defRPr>
            </a:lvl2pPr>
            <a:lvl3pPr marL="0" indent="0">
              <a:buNone/>
              <a:defRPr sz="1050">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59" name="Footer Placeholder 58">
            <a:extLst>
              <a:ext uri="{FF2B5EF4-FFF2-40B4-BE49-F238E27FC236}">
                <a16:creationId xmlns:a16="http://schemas.microsoft.com/office/drawing/2014/main" id="{A1D3F72D-C5DC-EDE0-3295-6A6A9C0A525E}"/>
              </a:ext>
            </a:extLst>
          </p:cNvPr>
          <p:cNvSpPr>
            <a:spLocks noGrp="1"/>
          </p:cNvSpPr>
          <p:nvPr>
            <p:ph type="ftr" sz="quarter" idx="37"/>
          </p:nvPr>
        </p:nvSpPr>
        <p:spPr>
          <a:xfrm>
            <a:off x="458394" y="4134469"/>
            <a:ext cx="1378984" cy="92333"/>
          </a:xfrm>
        </p:spPr>
        <p:txBody>
          <a:bodyPr/>
          <a:lstStyle>
            <a:lvl1pPr>
              <a:defRPr>
                <a:solidFill>
                  <a:schemeClr val="bg1"/>
                </a:solidFill>
              </a:defRPr>
            </a:lvl1pPr>
          </a:lstStyle>
          <a:p>
            <a:r>
              <a:rPr lang="en-US" dirty="0">
                <a:cs typeface="Arial" panose="020B0604020202020204" pitchFamily="34" charset="0"/>
              </a:rPr>
              <a:t>©2024 ARTHUR J. GALLAGHER &amp; CO.</a:t>
            </a:r>
          </a:p>
        </p:txBody>
      </p:sp>
      <p:pic>
        <p:nvPicPr>
          <p:cNvPr id="60" name="Picture 5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6860" y="3721586"/>
            <a:ext cx="2405325" cy="1147398"/>
          </a:xfrm>
          <a:prstGeom prst="rect">
            <a:avLst/>
          </a:prstGeom>
        </p:spPr>
      </p:pic>
    </p:spTree>
    <p:extLst>
      <p:ext uri="{BB962C8B-B14F-4D97-AF65-F5344CB8AC3E}">
        <p14:creationId xmlns:p14="http://schemas.microsoft.com/office/powerpoint/2010/main" val="4782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Closing image 2x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Text Placeholder 18">
            <a:extLst>
              <a:ext uri="{FF2B5EF4-FFF2-40B4-BE49-F238E27FC236}">
                <a16:creationId xmlns:a16="http://schemas.microsoft.com/office/drawing/2014/main" id="{01D4CB69-AFC3-021D-287C-48B061F79A17}"/>
              </a:ext>
            </a:extLst>
          </p:cNvPr>
          <p:cNvSpPr>
            <a:spLocks noGrp="1"/>
          </p:cNvSpPr>
          <p:nvPr>
            <p:ph type="body" sz="quarter" idx="26" hasCustomPrompt="1"/>
          </p:nvPr>
        </p:nvSpPr>
        <p:spPr>
          <a:xfrm rot="16200000">
            <a:off x="2189189" y="2990144"/>
            <a:ext cx="1783080" cy="0"/>
          </a:xfrm>
          <a:prstGeom prst="rect">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62" name="Text Placeholder 30">
            <a:extLst>
              <a:ext uri="{FF2B5EF4-FFF2-40B4-BE49-F238E27FC236}">
                <a16:creationId xmlns:a16="http://schemas.microsoft.com/office/drawing/2014/main" id="{BA054A17-8A87-16A4-D62F-4748A4B12D7F}"/>
              </a:ext>
            </a:extLst>
          </p:cNvPr>
          <p:cNvSpPr>
            <a:spLocks noGrp="1"/>
          </p:cNvSpPr>
          <p:nvPr>
            <p:ph type="body" sz="quarter" idx="27" hasCustomPrompt="1"/>
          </p:nvPr>
        </p:nvSpPr>
        <p:spPr>
          <a:xfrm>
            <a:off x="458393" y="3069446"/>
            <a:ext cx="2606040"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64" name="Picture Placeholder 18">
            <a:extLst>
              <a:ext uri="{FF2B5EF4-FFF2-40B4-BE49-F238E27FC236}">
                <a16:creationId xmlns:a16="http://schemas.microsoft.com/office/drawing/2014/main" id="{9C3BC020-A128-062E-1E72-0D3F56B6C2EE}"/>
              </a:ext>
            </a:extLst>
          </p:cNvPr>
          <p:cNvSpPr>
            <a:spLocks noGrp="1"/>
          </p:cNvSpPr>
          <p:nvPr>
            <p:ph type="pic" sz="quarter" idx="18"/>
          </p:nvPr>
        </p:nvSpPr>
        <p:spPr>
          <a:xfrm>
            <a:off x="458393" y="2136617"/>
            <a:ext cx="774225" cy="774225"/>
          </a:xfrm>
          <a:prstGeom prst="ellipse">
            <a:avLst/>
          </a:prstGeom>
          <a:solidFill>
            <a:schemeClr val="bg1"/>
          </a:solidFill>
        </p:spPr>
        <p:txBody>
          <a:bodyPr/>
          <a:lstStyle/>
          <a:p>
            <a:endParaRPr lang="en-GB" dirty="0"/>
          </a:p>
        </p:txBody>
      </p:sp>
      <p:sp>
        <p:nvSpPr>
          <p:cNvPr id="65" name="Text Placeholder 30">
            <a:extLst>
              <a:ext uri="{FF2B5EF4-FFF2-40B4-BE49-F238E27FC236}">
                <a16:creationId xmlns:a16="http://schemas.microsoft.com/office/drawing/2014/main" id="{133C282B-71F8-8409-4DAD-74DD7376C486}"/>
              </a:ext>
            </a:extLst>
          </p:cNvPr>
          <p:cNvSpPr>
            <a:spLocks noGrp="1"/>
          </p:cNvSpPr>
          <p:nvPr>
            <p:ph type="body" sz="quarter" idx="28" hasCustomPrompt="1"/>
          </p:nvPr>
        </p:nvSpPr>
        <p:spPr>
          <a:xfrm>
            <a:off x="3196277" y="3069446"/>
            <a:ext cx="2606040"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66" name="Picture Placeholder 18">
            <a:extLst>
              <a:ext uri="{FF2B5EF4-FFF2-40B4-BE49-F238E27FC236}">
                <a16:creationId xmlns:a16="http://schemas.microsoft.com/office/drawing/2014/main" id="{A83E031B-0B57-B7D6-2092-9CAFC8B320AC}"/>
              </a:ext>
            </a:extLst>
          </p:cNvPr>
          <p:cNvSpPr>
            <a:spLocks noGrp="1"/>
          </p:cNvSpPr>
          <p:nvPr>
            <p:ph type="pic" sz="quarter" idx="29"/>
          </p:nvPr>
        </p:nvSpPr>
        <p:spPr>
          <a:xfrm>
            <a:off x="3196277" y="2136617"/>
            <a:ext cx="774225" cy="774225"/>
          </a:xfrm>
          <a:prstGeom prst="ellipse">
            <a:avLst/>
          </a:prstGeom>
          <a:solidFill>
            <a:schemeClr val="bg1"/>
          </a:solidFill>
        </p:spPr>
        <p:txBody>
          <a:bodyPr/>
          <a:lstStyle/>
          <a:p>
            <a:endParaRPr lang="en-GB" dirty="0"/>
          </a:p>
        </p:txBody>
      </p:sp>
      <p:sp>
        <p:nvSpPr>
          <p:cNvPr id="70" name="Subtitle 2">
            <a:extLst>
              <a:ext uri="{FF2B5EF4-FFF2-40B4-BE49-F238E27FC236}">
                <a16:creationId xmlns:a16="http://schemas.microsoft.com/office/drawing/2014/main" id="{DAD1B931-F328-E81A-80FA-36FD28A08ADF}"/>
              </a:ext>
            </a:extLst>
          </p:cNvPr>
          <p:cNvSpPr>
            <a:spLocks noGrp="1"/>
          </p:cNvSpPr>
          <p:nvPr>
            <p:ph type="subTitle" idx="1" hasCustomPrompt="1"/>
          </p:nvPr>
        </p:nvSpPr>
        <p:spPr>
          <a:xfrm>
            <a:off x="454615" y="1522530"/>
            <a:ext cx="7320614" cy="516952"/>
          </a:xfrm>
        </p:spPr>
        <p:txBody>
          <a:bodyPr>
            <a:normAutofit/>
          </a:bodyPr>
          <a:lstStyle>
            <a:lvl1pPr marL="0" indent="0" algn="l">
              <a:buNone/>
              <a:defRPr sz="15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71" name="Title 1">
            <a:extLst>
              <a:ext uri="{FF2B5EF4-FFF2-40B4-BE49-F238E27FC236}">
                <a16:creationId xmlns:a16="http://schemas.microsoft.com/office/drawing/2014/main" id="{8E038C8A-FADC-3ECC-18A3-D94F3405B1BD}"/>
              </a:ext>
            </a:extLst>
          </p:cNvPr>
          <p:cNvSpPr>
            <a:spLocks noGrp="1"/>
          </p:cNvSpPr>
          <p:nvPr>
            <p:ph type="ctrTitle" hasCustomPrompt="1"/>
          </p:nvPr>
        </p:nvSpPr>
        <p:spPr>
          <a:xfrm>
            <a:off x="458392" y="465624"/>
            <a:ext cx="7320614" cy="457049"/>
          </a:xfrm>
        </p:spPr>
        <p:txBody>
          <a:bodyPr anchor="t">
            <a:spAutoFit/>
          </a:bodyPr>
          <a:lstStyle>
            <a:lvl1pPr algn="l">
              <a:defRPr sz="3300">
                <a:solidFill>
                  <a:schemeClr val="bg1"/>
                </a:solidFill>
              </a:defRPr>
            </a:lvl1pPr>
          </a:lstStyle>
          <a:p>
            <a:r>
              <a:rPr lang="en-US"/>
              <a:t>Click to add title</a:t>
            </a:r>
            <a:endParaRPr lang="en-GB"/>
          </a:p>
        </p:txBody>
      </p:sp>
      <p:sp>
        <p:nvSpPr>
          <p:cNvPr id="72" name="Text Placeholder 86">
            <a:extLst>
              <a:ext uri="{FF2B5EF4-FFF2-40B4-BE49-F238E27FC236}">
                <a16:creationId xmlns:a16="http://schemas.microsoft.com/office/drawing/2014/main" id="{90B46E8B-CE4D-8D92-CA3E-B55ADE92454A}"/>
              </a:ext>
            </a:extLst>
          </p:cNvPr>
          <p:cNvSpPr>
            <a:spLocks noGrp="1"/>
          </p:cNvSpPr>
          <p:nvPr>
            <p:ph type="body" sz="quarter" idx="17" hasCustomPrompt="1"/>
          </p:nvPr>
        </p:nvSpPr>
        <p:spPr>
          <a:xfrm rot="10800000" flipV="1">
            <a:off x="458393" y="1222600"/>
            <a:ext cx="549525" cy="0"/>
          </a:xfrm>
          <a:ln w="6350">
            <a:solidFill>
              <a:schemeClr val="bg1"/>
            </a:solidFill>
          </a:ln>
        </p:spPr>
        <p:txBody>
          <a:bodyPr/>
          <a:lstStyle>
            <a:lvl1pPr>
              <a:defRPr sz="100" b="0">
                <a:solidFill>
                  <a:schemeClr val="bg1"/>
                </a:solidFill>
              </a:defRPr>
            </a:lvl1pPr>
          </a:lstStyle>
          <a:p>
            <a:pPr lvl="0"/>
            <a:r>
              <a:rPr lang="en-US"/>
              <a:t>.</a:t>
            </a:r>
            <a:endParaRPr lang="en-GB"/>
          </a:p>
        </p:txBody>
      </p:sp>
      <p:sp>
        <p:nvSpPr>
          <p:cNvPr id="73" name="Footer Placeholder 58">
            <a:extLst>
              <a:ext uri="{FF2B5EF4-FFF2-40B4-BE49-F238E27FC236}">
                <a16:creationId xmlns:a16="http://schemas.microsoft.com/office/drawing/2014/main" id="{31C11C8F-2178-9E0A-D5E8-E7BD18B9FFE5}"/>
              </a:ext>
            </a:extLst>
          </p:cNvPr>
          <p:cNvSpPr>
            <a:spLocks noGrp="1"/>
          </p:cNvSpPr>
          <p:nvPr>
            <p:ph type="ftr" sz="quarter" idx="37"/>
          </p:nvPr>
        </p:nvSpPr>
        <p:spPr>
          <a:xfrm>
            <a:off x="458394" y="4134469"/>
            <a:ext cx="1378984" cy="92333"/>
          </a:xfrm>
        </p:spPr>
        <p:txBody>
          <a:bodyPr/>
          <a:lstStyle>
            <a:lvl1pPr>
              <a:defRPr>
                <a:solidFill>
                  <a:schemeClr val="bg1"/>
                </a:solidFill>
              </a:defRPr>
            </a:lvl1pPr>
          </a:lstStyle>
          <a:p>
            <a:r>
              <a:rPr lang="en-US" dirty="0">
                <a:cs typeface="Arial" panose="020B0604020202020204" pitchFamily="34" charset="0"/>
              </a:rPr>
              <a:t>©2024 ARTHUR J. GALLAGHER &amp; CO.</a:t>
            </a:r>
          </a:p>
        </p:txBody>
      </p:sp>
      <p:pic>
        <p:nvPicPr>
          <p:cNvPr id="74" name="Picture 7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6860" y="3721586"/>
            <a:ext cx="2405325" cy="1147398"/>
          </a:xfrm>
          <a:prstGeom prst="rect">
            <a:avLst/>
          </a:prstGeom>
        </p:spPr>
      </p:pic>
    </p:spTree>
    <p:extLst>
      <p:ext uri="{BB962C8B-B14F-4D97-AF65-F5344CB8AC3E}">
        <p14:creationId xmlns:p14="http://schemas.microsoft.com/office/powerpoint/2010/main" val="396454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losing image 3x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Text Placeholder 18">
            <a:extLst>
              <a:ext uri="{FF2B5EF4-FFF2-40B4-BE49-F238E27FC236}">
                <a16:creationId xmlns:a16="http://schemas.microsoft.com/office/drawing/2014/main" id="{01D4CB69-AFC3-021D-287C-48B061F79A17}"/>
              </a:ext>
            </a:extLst>
          </p:cNvPr>
          <p:cNvSpPr>
            <a:spLocks noGrp="1"/>
          </p:cNvSpPr>
          <p:nvPr>
            <p:ph type="body" sz="quarter" idx="26" hasCustomPrompt="1"/>
          </p:nvPr>
        </p:nvSpPr>
        <p:spPr>
          <a:xfrm rot="16200000">
            <a:off x="1446131" y="3008650"/>
            <a:ext cx="1755000" cy="0"/>
          </a:xfrm>
          <a:prstGeom prst="rect">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62" name="Text Placeholder 30">
            <a:extLst>
              <a:ext uri="{FF2B5EF4-FFF2-40B4-BE49-F238E27FC236}">
                <a16:creationId xmlns:a16="http://schemas.microsoft.com/office/drawing/2014/main" id="{BA054A17-8A87-16A4-D62F-4748A4B12D7F}"/>
              </a:ext>
            </a:extLst>
          </p:cNvPr>
          <p:cNvSpPr>
            <a:spLocks noGrp="1"/>
          </p:cNvSpPr>
          <p:nvPr>
            <p:ph type="body" sz="quarter" idx="27" hasCustomPrompt="1"/>
          </p:nvPr>
        </p:nvSpPr>
        <p:spPr>
          <a:xfrm>
            <a:off x="458393" y="3069446"/>
            <a:ext cx="1841895"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64" name="Picture Placeholder 18">
            <a:extLst>
              <a:ext uri="{FF2B5EF4-FFF2-40B4-BE49-F238E27FC236}">
                <a16:creationId xmlns:a16="http://schemas.microsoft.com/office/drawing/2014/main" id="{9C3BC020-A128-062E-1E72-0D3F56B6C2EE}"/>
              </a:ext>
            </a:extLst>
          </p:cNvPr>
          <p:cNvSpPr>
            <a:spLocks noGrp="1"/>
          </p:cNvSpPr>
          <p:nvPr>
            <p:ph type="pic" sz="quarter" idx="18"/>
          </p:nvPr>
        </p:nvSpPr>
        <p:spPr>
          <a:xfrm>
            <a:off x="458393" y="2136617"/>
            <a:ext cx="774225" cy="774225"/>
          </a:xfrm>
          <a:prstGeom prst="ellipse">
            <a:avLst/>
          </a:prstGeom>
          <a:solidFill>
            <a:schemeClr val="bg1"/>
          </a:solidFill>
        </p:spPr>
        <p:txBody>
          <a:bodyPr/>
          <a:lstStyle/>
          <a:p>
            <a:endParaRPr lang="en-GB" dirty="0"/>
          </a:p>
        </p:txBody>
      </p:sp>
      <p:sp>
        <p:nvSpPr>
          <p:cNvPr id="65" name="Text Placeholder 30">
            <a:extLst>
              <a:ext uri="{FF2B5EF4-FFF2-40B4-BE49-F238E27FC236}">
                <a16:creationId xmlns:a16="http://schemas.microsoft.com/office/drawing/2014/main" id="{133C282B-71F8-8409-4DAD-74DD7376C486}"/>
              </a:ext>
            </a:extLst>
          </p:cNvPr>
          <p:cNvSpPr>
            <a:spLocks noGrp="1"/>
          </p:cNvSpPr>
          <p:nvPr>
            <p:ph type="body" sz="quarter" idx="28" hasCustomPrompt="1"/>
          </p:nvPr>
        </p:nvSpPr>
        <p:spPr>
          <a:xfrm>
            <a:off x="2430581" y="3069446"/>
            <a:ext cx="1841895"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66" name="Picture Placeholder 18">
            <a:extLst>
              <a:ext uri="{FF2B5EF4-FFF2-40B4-BE49-F238E27FC236}">
                <a16:creationId xmlns:a16="http://schemas.microsoft.com/office/drawing/2014/main" id="{A83E031B-0B57-B7D6-2092-9CAFC8B320AC}"/>
              </a:ext>
            </a:extLst>
          </p:cNvPr>
          <p:cNvSpPr>
            <a:spLocks noGrp="1"/>
          </p:cNvSpPr>
          <p:nvPr>
            <p:ph type="pic" sz="quarter" idx="29"/>
          </p:nvPr>
        </p:nvSpPr>
        <p:spPr>
          <a:xfrm>
            <a:off x="2430581" y="2136617"/>
            <a:ext cx="774225" cy="774225"/>
          </a:xfrm>
          <a:prstGeom prst="ellipse">
            <a:avLst/>
          </a:prstGeom>
          <a:solidFill>
            <a:schemeClr val="bg1"/>
          </a:solidFill>
        </p:spPr>
        <p:txBody>
          <a:bodyPr/>
          <a:lstStyle/>
          <a:p>
            <a:endParaRPr lang="en-GB" dirty="0"/>
          </a:p>
        </p:txBody>
      </p:sp>
      <p:sp>
        <p:nvSpPr>
          <p:cNvPr id="67" name="Text Placeholder 30">
            <a:extLst>
              <a:ext uri="{FF2B5EF4-FFF2-40B4-BE49-F238E27FC236}">
                <a16:creationId xmlns:a16="http://schemas.microsoft.com/office/drawing/2014/main" id="{AB9839E1-E341-5193-9A07-548DA2A70465}"/>
              </a:ext>
            </a:extLst>
          </p:cNvPr>
          <p:cNvSpPr>
            <a:spLocks noGrp="1"/>
          </p:cNvSpPr>
          <p:nvPr>
            <p:ph type="body" sz="quarter" idx="30" hasCustomPrompt="1"/>
          </p:nvPr>
        </p:nvSpPr>
        <p:spPr>
          <a:xfrm>
            <a:off x="4397384" y="3069446"/>
            <a:ext cx="1841895"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68" name="Picture Placeholder 18">
            <a:extLst>
              <a:ext uri="{FF2B5EF4-FFF2-40B4-BE49-F238E27FC236}">
                <a16:creationId xmlns:a16="http://schemas.microsoft.com/office/drawing/2014/main" id="{D58F63F6-5030-B4DC-7EC1-030AA4697899}"/>
              </a:ext>
            </a:extLst>
          </p:cNvPr>
          <p:cNvSpPr>
            <a:spLocks noGrp="1"/>
          </p:cNvSpPr>
          <p:nvPr>
            <p:ph type="pic" sz="quarter" idx="31"/>
          </p:nvPr>
        </p:nvSpPr>
        <p:spPr>
          <a:xfrm>
            <a:off x="4397384" y="2136617"/>
            <a:ext cx="774225" cy="774225"/>
          </a:xfrm>
          <a:prstGeom prst="ellipse">
            <a:avLst/>
          </a:prstGeom>
          <a:solidFill>
            <a:schemeClr val="bg1"/>
          </a:solidFill>
        </p:spPr>
        <p:txBody>
          <a:bodyPr/>
          <a:lstStyle/>
          <a:p>
            <a:endParaRPr lang="en-GB" dirty="0"/>
          </a:p>
        </p:txBody>
      </p:sp>
      <p:sp>
        <p:nvSpPr>
          <p:cNvPr id="69" name="Text Placeholder 18">
            <a:extLst>
              <a:ext uri="{FF2B5EF4-FFF2-40B4-BE49-F238E27FC236}">
                <a16:creationId xmlns:a16="http://schemas.microsoft.com/office/drawing/2014/main" id="{7FAF708D-9AB4-8104-7DC9-4BECF8D3442A}"/>
              </a:ext>
            </a:extLst>
          </p:cNvPr>
          <p:cNvSpPr>
            <a:spLocks noGrp="1"/>
          </p:cNvSpPr>
          <p:nvPr>
            <p:ph type="body" sz="quarter" idx="32" hasCustomPrompt="1"/>
          </p:nvPr>
        </p:nvSpPr>
        <p:spPr>
          <a:xfrm rot="16200000">
            <a:off x="3432123" y="3008650"/>
            <a:ext cx="1755000" cy="0"/>
          </a:xfrm>
          <a:prstGeom prst="rect">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70" name="Subtitle 2">
            <a:extLst>
              <a:ext uri="{FF2B5EF4-FFF2-40B4-BE49-F238E27FC236}">
                <a16:creationId xmlns:a16="http://schemas.microsoft.com/office/drawing/2014/main" id="{DAD1B931-F328-E81A-80FA-36FD28A08ADF}"/>
              </a:ext>
            </a:extLst>
          </p:cNvPr>
          <p:cNvSpPr>
            <a:spLocks noGrp="1"/>
          </p:cNvSpPr>
          <p:nvPr>
            <p:ph type="subTitle" idx="1" hasCustomPrompt="1"/>
          </p:nvPr>
        </p:nvSpPr>
        <p:spPr>
          <a:xfrm>
            <a:off x="454615" y="1522530"/>
            <a:ext cx="7320614" cy="516952"/>
          </a:xfrm>
        </p:spPr>
        <p:txBody>
          <a:bodyPr>
            <a:normAutofit/>
          </a:bodyPr>
          <a:lstStyle>
            <a:lvl1pPr marL="0" indent="0" algn="l">
              <a:buNone/>
              <a:defRPr sz="15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71" name="Title 1">
            <a:extLst>
              <a:ext uri="{FF2B5EF4-FFF2-40B4-BE49-F238E27FC236}">
                <a16:creationId xmlns:a16="http://schemas.microsoft.com/office/drawing/2014/main" id="{8E038C8A-FADC-3ECC-18A3-D94F3405B1BD}"/>
              </a:ext>
            </a:extLst>
          </p:cNvPr>
          <p:cNvSpPr>
            <a:spLocks noGrp="1"/>
          </p:cNvSpPr>
          <p:nvPr>
            <p:ph type="ctrTitle" hasCustomPrompt="1"/>
          </p:nvPr>
        </p:nvSpPr>
        <p:spPr>
          <a:xfrm>
            <a:off x="458392" y="465624"/>
            <a:ext cx="7320614" cy="457049"/>
          </a:xfrm>
        </p:spPr>
        <p:txBody>
          <a:bodyPr anchor="t">
            <a:spAutoFit/>
          </a:bodyPr>
          <a:lstStyle>
            <a:lvl1pPr algn="l">
              <a:defRPr sz="3300">
                <a:solidFill>
                  <a:schemeClr val="bg1"/>
                </a:solidFill>
              </a:defRPr>
            </a:lvl1pPr>
          </a:lstStyle>
          <a:p>
            <a:r>
              <a:rPr lang="en-US"/>
              <a:t>Click to add title</a:t>
            </a:r>
            <a:endParaRPr lang="en-GB"/>
          </a:p>
        </p:txBody>
      </p:sp>
      <p:sp>
        <p:nvSpPr>
          <p:cNvPr id="72" name="Text Placeholder 86">
            <a:extLst>
              <a:ext uri="{FF2B5EF4-FFF2-40B4-BE49-F238E27FC236}">
                <a16:creationId xmlns:a16="http://schemas.microsoft.com/office/drawing/2014/main" id="{90B46E8B-CE4D-8D92-CA3E-B55ADE92454A}"/>
              </a:ext>
            </a:extLst>
          </p:cNvPr>
          <p:cNvSpPr>
            <a:spLocks noGrp="1"/>
          </p:cNvSpPr>
          <p:nvPr>
            <p:ph type="body" sz="quarter" idx="17" hasCustomPrompt="1"/>
          </p:nvPr>
        </p:nvSpPr>
        <p:spPr>
          <a:xfrm rot="10800000" flipV="1">
            <a:off x="458393" y="1222600"/>
            <a:ext cx="549525" cy="0"/>
          </a:xfrm>
          <a:ln w="6350">
            <a:solidFill>
              <a:schemeClr val="bg1"/>
            </a:solidFill>
          </a:ln>
        </p:spPr>
        <p:txBody>
          <a:bodyPr/>
          <a:lstStyle>
            <a:lvl1pPr>
              <a:defRPr sz="100" b="0">
                <a:solidFill>
                  <a:schemeClr val="bg1"/>
                </a:solidFill>
              </a:defRPr>
            </a:lvl1pPr>
          </a:lstStyle>
          <a:p>
            <a:pPr lvl="0"/>
            <a:r>
              <a:rPr lang="en-US"/>
              <a:t>.</a:t>
            </a:r>
            <a:endParaRPr lang="en-GB"/>
          </a:p>
        </p:txBody>
      </p:sp>
      <p:sp>
        <p:nvSpPr>
          <p:cNvPr id="73" name="Footer Placeholder 58">
            <a:extLst>
              <a:ext uri="{FF2B5EF4-FFF2-40B4-BE49-F238E27FC236}">
                <a16:creationId xmlns:a16="http://schemas.microsoft.com/office/drawing/2014/main" id="{31C11C8F-2178-9E0A-D5E8-E7BD18B9FFE5}"/>
              </a:ext>
            </a:extLst>
          </p:cNvPr>
          <p:cNvSpPr>
            <a:spLocks noGrp="1"/>
          </p:cNvSpPr>
          <p:nvPr>
            <p:ph type="ftr" sz="quarter" idx="37"/>
          </p:nvPr>
        </p:nvSpPr>
        <p:spPr>
          <a:xfrm>
            <a:off x="458394" y="4134469"/>
            <a:ext cx="1378984" cy="92333"/>
          </a:xfrm>
        </p:spPr>
        <p:txBody>
          <a:bodyPr/>
          <a:lstStyle>
            <a:lvl1pPr>
              <a:defRPr>
                <a:solidFill>
                  <a:schemeClr val="bg1"/>
                </a:solidFill>
              </a:defRPr>
            </a:lvl1pPr>
          </a:lstStyle>
          <a:p>
            <a:r>
              <a:rPr lang="en-US" dirty="0">
                <a:cs typeface="Arial" panose="020B0604020202020204" pitchFamily="34" charset="0"/>
              </a:rPr>
              <a:t>©2024 ARTHUR J. GALLAGHER &amp; CO.</a:t>
            </a:r>
          </a:p>
        </p:txBody>
      </p:sp>
      <p:pic>
        <p:nvPicPr>
          <p:cNvPr id="74" name="Picture 7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6860" y="3721586"/>
            <a:ext cx="2405325" cy="1147398"/>
          </a:xfrm>
          <a:prstGeom prst="rect">
            <a:avLst/>
          </a:prstGeom>
        </p:spPr>
      </p:pic>
    </p:spTree>
    <p:extLst>
      <p:ext uri="{BB962C8B-B14F-4D97-AF65-F5344CB8AC3E}">
        <p14:creationId xmlns:p14="http://schemas.microsoft.com/office/powerpoint/2010/main" val="1022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DAB8DBB3-0FE6-50A3-3D15-581F11BB2494}"/>
              </a:ext>
            </a:extLst>
          </p:cNvPr>
          <p:cNvSpPr>
            <a:spLocks noGrp="1"/>
          </p:cNvSpPr>
          <p:nvPr>
            <p:ph type="subTitle" idx="1"/>
          </p:nvPr>
        </p:nvSpPr>
        <p:spPr>
          <a:xfrm>
            <a:off x="458394" y="679141"/>
            <a:ext cx="8228407" cy="3229253"/>
          </a:xfrm>
        </p:spPr>
        <p:txBody>
          <a:bodyPr>
            <a:normAutofit/>
          </a:bodyPr>
          <a:lstStyle>
            <a:lvl1pPr marL="0" indent="0" algn="l">
              <a:buNone/>
              <a:defRPr sz="825">
                <a:solidFill>
                  <a:schemeClr val="tx1"/>
                </a:solidFill>
              </a:defRPr>
            </a:lvl1pPr>
            <a:lvl2pPr marL="0" indent="0" algn="l">
              <a:buFont typeface="Arial" panose="020B0604020202020204" pitchFamily="34" charset="0"/>
              <a:buNone/>
              <a:defRPr sz="825">
                <a:solidFill>
                  <a:schemeClr val="tx1"/>
                </a:solidFill>
              </a:defRPr>
            </a:lvl2pPr>
            <a:lvl3pPr marL="134997" indent="-134997" algn="l">
              <a:buFont typeface="Arial" panose="020B0604020202020204" pitchFamily="34" charset="0"/>
              <a:buChar char="•"/>
              <a:defRPr sz="825">
                <a:solidFill>
                  <a:schemeClr val="tx1"/>
                </a:solidFill>
              </a:defRPr>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a:p>
            <a:pPr lvl="1"/>
            <a:r>
              <a:rPr lang="en-US"/>
              <a:t>Second level</a:t>
            </a:r>
          </a:p>
          <a:p>
            <a:pPr lvl="2"/>
            <a:r>
              <a:rPr lang="en-US"/>
              <a:t>Third level</a:t>
            </a:r>
            <a:endParaRPr lang="en-GB"/>
          </a:p>
        </p:txBody>
      </p:sp>
      <p:pic>
        <p:nvPicPr>
          <p:cNvPr id="60" name="Picture 5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6860" y="3721586"/>
            <a:ext cx="2405325" cy="1147398"/>
          </a:xfrm>
          <a:prstGeom prst="rect">
            <a:avLst/>
          </a:prstGeom>
        </p:spPr>
      </p:pic>
      <p:sp>
        <p:nvSpPr>
          <p:cNvPr id="4" name="Title 1">
            <a:extLst>
              <a:ext uri="{FF2B5EF4-FFF2-40B4-BE49-F238E27FC236}">
                <a16:creationId xmlns:a16="http://schemas.microsoft.com/office/drawing/2014/main" id="{13EB468F-C718-63D0-E035-2EF0EF2A76CC}"/>
              </a:ext>
            </a:extLst>
          </p:cNvPr>
          <p:cNvSpPr>
            <a:spLocks noGrp="1"/>
          </p:cNvSpPr>
          <p:nvPr>
            <p:ph type="title"/>
          </p:nvPr>
        </p:nvSpPr>
        <p:spPr>
          <a:xfrm>
            <a:off x="458394" y="467616"/>
            <a:ext cx="7005665" cy="211526"/>
          </a:xfrm>
        </p:spPr>
        <p:txBody>
          <a:bodyPr/>
          <a:lstStyle>
            <a:lvl1pPr>
              <a:defRPr sz="1050" b="0"/>
            </a:lvl1pPr>
          </a:lstStyle>
          <a:p>
            <a:r>
              <a:rPr lang="en-US"/>
              <a:t>Click to edit Master title style</a:t>
            </a:r>
            <a:endParaRPr lang="en-GB"/>
          </a:p>
        </p:txBody>
      </p:sp>
    </p:spTree>
    <p:extLst>
      <p:ext uri="{BB962C8B-B14F-4D97-AF65-F5344CB8AC3E}">
        <p14:creationId xmlns:p14="http://schemas.microsoft.com/office/powerpoint/2010/main" val="75951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3CADB47-BA04-648C-14C4-80082756D932}"/>
              </a:ext>
            </a:extLst>
          </p:cNvPr>
          <p:cNvSpPr>
            <a:spLocks noGrp="1"/>
          </p:cNvSpPr>
          <p:nvPr>
            <p:ph type="pic" sz="quarter" idx="20"/>
          </p:nvPr>
        </p:nvSpPr>
        <p:spPr>
          <a:xfrm>
            <a:off x="0" y="-188"/>
            <a:ext cx="9147770" cy="5143688"/>
          </a:xfrm>
          <a:custGeom>
            <a:avLst/>
            <a:gdLst>
              <a:gd name="connsiteX0" fmla="*/ 0 w 12192000"/>
              <a:gd name="connsiteY0" fmla="*/ 0 h 6858000"/>
              <a:gd name="connsiteX1" fmla="*/ 9431861 w 12192000"/>
              <a:gd name="connsiteY1" fmla="*/ 0 h 6858000"/>
              <a:gd name="connsiteX2" fmla="*/ 12192000 w 12192000"/>
              <a:gd name="connsiteY2" fmla="*/ 2760139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92000 w 12192000"/>
              <a:gd name="connsiteY2" fmla="*/ 1007539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79300 w 12192000"/>
              <a:gd name="connsiteY2" fmla="*/ 1130305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19161 w 12192000"/>
              <a:gd name="connsiteY1" fmla="*/ 4233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19161 w 12192000"/>
              <a:gd name="connsiteY1" fmla="*/ 4233 h 6858000"/>
              <a:gd name="connsiteX2" fmla="*/ 12175066 w 12192000"/>
              <a:gd name="connsiteY2" fmla="*/ 1037171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19161 w 12192000"/>
              <a:gd name="connsiteY1" fmla="*/ 4233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19161 w 12192000"/>
              <a:gd name="connsiteY1" fmla="*/ 4233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19161 w 12192000"/>
              <a:gd name="connsiteY1" fmla="*/ 4233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19161 w 12192000"/>
              <a:gd name="connsiteY1" fmla="*/ 4233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19161 w 12192000"/>
              <a:gd name="connsiteY1" fmla="*/ 4233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3221"/>
              <a:gd name="connsiteY0" fmla="*/ 0 h 6858000"/>
              <a:gd name="connsiteX1" fmla="*/ 9419161 w 12193221"/>
              <a:gd name="connsiteY1" fmla="*/ 4233 h 6858000"/>
              <a:gd name="connsiteX2" fmla="*/ 12191999 w 12193221"/>
              <a:gd name="connsiteY2" fmla="*/ 1024471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0 h 6858000"/>
              <a:gd name="connsiteX1" fmla="*/ 9432608 w 12193221"/>
              <a:gd name="connsiteY1" fmla="*/ 4233 h 6858000"/>
              <a:gd name="connsiteX2" fmla="*/ 12191999 w 12193221"/>
              <a:gd name="connsiteY2" fmla="*/ 1024471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0 h 6858000"/>
              <a:gd name="connsiteX1" fmla="*/ 9432608 w 12193221"/>
              <a:gd name="connsiteY1" fmla="*/ 4233 h 6858000"/>
              <a:gd name="connsiteX2" fmla="*/ 12191999 w 12193221"/>
              <a:gd name="connsiteY2" fmla="*/ 1024471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0 h 6858000"/>
              <a:gd name="connsiteX1" fmla="*/ 9432608 w 12193221"/>
              <a:gd name="connsiteY1" fmla="*/ 4233 h 6858000"/>
              <a:gd name="connsiteX2" fmla="*/ 12191999 w 12193221"/>
              <a:gd name="connsiteY2" fmla="*/ 1017747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0 h 6858000"/>
              <a:gd name="connsiteX1" fmla="*/ 9432608 w 12193221"/>
              <a:gd name="connsiteY1" fmla="*/ 4233 h 6858000"/>
              <a:gd name="connsiteX2" fmla="*/ 12191999 w 12193221"/>
              <a:gd name="connsiteY2" fmla="*/ 1017747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0 h 6858000"/>
              <a:gd name="connsiteX1" fmla="*/ 9432608 w 12193221"/>
              <a:gd name="connsiteY1" fmla="*/ 4233 h 6858000"/>
              <a:gd name="connsiteX2" fmla="*/ 12191999 w 12193221"/>
              <a:gd name="connsiteY2" fmla="*/ 1017747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0 h 6858000"/>
              <a:gd name="connsiteX1" fmla="*/ 9432608 w 12193221"/>
              <a:gd name="connsiteY1" fmla="*/ 4233 h 6858000"/>
              <a:gd name="connsiteX2" fmla="*/ 12191999 w 12193221"/>
              <a:gd name="connsiteY2" fmla="*/ 1017747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0 h 6858000"/>
              <a:gd name="connsiteX1" fmla="*/ 9432608 w 12193221"/>
              <a:gd name="connsiteY1" fmla="*/ 4233 h 6858000"/>
              <a:gd name="connsiteX2" fmla="*/ 12191999 w 12193221"/>
              <a:gd name="connsiteY2" fmla="*/ 1017747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250 h 6858250"/>
              <a:gd name="connsiteX1" fmla="*/ 9432608 w 12193221"/>
              <a:gd name="connsiteY1" fmla="*/ 0 h 6858250"/>
              <a:gd name="connsiteX2" fmla="*/ 12191999 w 12193221"/>
              <a:gd name="connsiteY2" fmla="*/ 1017997 h 6858250"/>
              <a:gd name="connsiteX3" fmla="*/ 12192000 w 12193221"/>
              <a:gd name="connsiteY3" fmla="*/ 6858250 h 6858250"/>
              <a:gd name="connsiteX4" fmla="*/ 0 w 12193221"/>
              <a:gd name="connsiteY4" fmla="*/ 6858250 h 6858250"/>
              <a:gd name="connsiteX5" fmla="*/ 0 w 12193221"/>
              <a:gd name="connsiteY5" fmla="*/ 250 h 6858250"/>
              <a:gd name="connsiteX0" fmla="*/ 0 w 12193221"/>
              <a:gd name="connsiteY0" fmla="*/ 250 h 6858250"/>
              <a:gd name="connsiteX1" fmla="*/ 9432608 w 12193221"/>
              <a:gd name="connsiteY1" fmla="*/ 0 h 6858250"/>
              <a:gd name="connsiteX2" fmla="*/ 12191999 w 12193221"/>
              <a:gd name="connsiteY2" fmla="*/ 1017997 h 6858250"/>
              <a:gd name="connsiteX3" fmla="*/ 12192000 w 12193221"/>
              <a:gd name="connsiteY3" fmla="*/ 6858250 h 6858250"/>
              <a:gd name="connsiteX4" fmla="*/ 0 w 12193221"/>
              <a:gd name="connsiteY4" fmla="*/ 6858250 h 6858250"/>
              <a:gd name="connsiteX5" fmla="*/ 0 w 12193221"/>
              <a:gd name="connsiteY5" fmla="*/ 250 h 6858250"/>
              <a:gd name="connsiteX0" fmla="*/ 0 w 12193221"/>
              <a:gd name="connsiteY0" fmla="*/ 250 h 6858250"/>
              <a:gd name="connsiteX1" fmla="*/ 9432608 w 12193221"/>
              <a:gd name="connsiteY1" fmla="*/ 0 h 6858250"/>
              <a:gd name="connsiteX2" fmla="*/ 12191999 w 12193221"/>
              <a:gd name="connsiteY2" fmla="*/ 1017997 h 6858250"/>
              <a:gd name="connsiteX3" fmla="*/ 12192000 w 12193221"/>
              <a:gd name="connsiteY3" fmla="*/ 6858250 h 6858250"/>
              <a:gd name="connsiteX4" fmla="*/ 0 w 12193221"/>
              <a:gd name="connsiteY4" fmla="*/ 6858250 h 6858250"/>
              <a:gd name="connsiteX5" fmla="*/ 0 w 12193221"/>
              <a:gd name="connsiteY5" fmla="*/ 250 h 6858250"/>
              <a:gd name="connsiteX0" fmla="*/ 0 w 12193221"/>
              <a:gd name="connsiteY0" fmla="*/ 250 h 6858250"/>
              <a:gd name="connsiteX1" fmla="*/ 9432608 w 12193221"/>
              <a:gd name="connsiteY1" fmla="*/ 0 h 6858250"/>
              <a:gd name="connsiteX2" fmla="*/ 12191999 w 12193221"/>
              <a:gd name="connsiteY2" fmla="*/ 1017997 h 6858250"/>
              <a:gd name="connsiteX3" fmla="*/ 12192000 w 12193221"/>
              <a:gd name="connsiteY3" fmla="*/ 6858250 h 6858250"/>
              <a:gd name="connsiteX4" fmla="*/ 0 w 12193221"/>
              <a:gd name="connsiteY4" fmla="*/ 6858250 h 6858250"/>
              <a:gd name="connsiteX5" fmla="*/ 0 w 12193221"/>
              <a:gd name="connsiteY5" fmla="*/ 250 h 6858250"/>
              <a:gd name="connsiteX0" fmla="*/ 0 w 12193221"/>
              <a:gd name="connsiteY0" fmla="*/ 250 h 6858250"/>
              <a:gd name="connsiteX1" fmla="*/ 9432608 w 12193221"/>
              <a:gd name="connsiteY1" fmla="*/ 0 h 6858250"/>
              <a:gd name="connsiteX2" fmla="*/ 12191999 w 12193221"/>
              <a:gd name="connsiteY2" fmla="*/ 1017997 h 6858250"/>
              <a:gd name="connsiteX3" fmla="*/ 12192000 w 12193221"/>
              <a:gd name="connsiteY3" fmla="*/ 6858250 h 6858250"/>
              <a:gd name="connsiteX4" fmla="*/ 0 w 12193221"/>
              <a:gd name="connsiteY4" fmla="*/ 6858250 h 6858250"/>
              <a:gd name="connsiteX5" fmla="*/ 0 w 12193221"/>
              <a:gd name="connsiteY5" fmla="*/ 250 h 6858250"/>
              <a:gd name="connsiteX0" fmla="*/ 0 w 12193221"/>
              <a:gd name="connsiteY0" fmla="*/ 250 h 6858250"/>
              <a:gd name="connsiteX1" fmla="*/ 9432608 w 12193221"/>
              <a:gd name="connsiteY1" fmla="*/ 0 h 6858250"/>
              <a:gd name="connsiteX2" fmla="*/ 12191999 w 12193221"/>
              <a:gd name="connsiteY2" fmla="*/ 1017997 h 6858250"/>
              <a:gd name="connsiteX3" fmla="*/ 12192000 w 12193221"/>
              <a:gd name="connsiteY3" fmla="*/ 6858250 h 6858250"/>
              <a:gd name="connsiteX4" fmla="*/ 0 w 12193221"/>
              <a:gd name="connsiteY4" fmla="*/ 6858250 h 6858250"/>
              <a:gd name="connsiteX5" fmla="*/ 0 w 12193221"/>
              <a:gd name="connsiteY5" fmla="*/ 250 h 6858250"/>
              <a:gd name="connsiteX0" fmla="*/ 0 w 12193221"/>
              <a:gd name="connsiteY0" fmla="*/ 250 h 6858250"/>
              <a:gd name="connsiteX1" fmla="*/ 9432608 w 12193221"/>
              <a:gd name="connsiteY1" fmla="*/ 0 h 6858250"/>
              <a:gd name="connsiteX2" fmla="*/ 12191999 w 12193221"/>
              <a:gd name="connsiteY2" fmla="*/ 1029203 h 6858250"/>
              <a:gd name="connsiteX3" fmla="*/ 12192000 w 12193221"/>
              <a:gd name="connsiteY3" fmla="*/ 6858250 h 6858250"/>
              <a:gd name="connsiteX4" fmla="*/ 0 w 12193221"/>
              <a:gd name="connsiteY4" fmla="*/ 6858250 h 6858250"/>
              <a:gd name="connsiteX5" fmla="*/ 0 w 12193221"/>
              <a:gd name="connsiteY5" fmla="*/ 250 h 6858250"/>
              <a:gd name="connsiteX0" fmla="*/ 0 w 12195250"/>
              <a:gd name="connsiteY0" fmla="*/ 250 h 6858250"/>
              <a:gd name="connsiteX1" fmla="*/ 9432608 w 12195250"/>
              <a:gd name="connsiteY1" fmla="*/ 0 h 6858250"/>
              <a:gd name="connsiteX2" fmla="*/ 12194240 w 12195250"/>
              <a:gd name="connsiteY2" fmla="*/ 1020238 h 6858250"/>
              <a:gd name="connsiteX3" fmla="*/ 12192000 w 12195250"/>
              <a:gd name="connsiteY3" fmla="*/ 6858250 h 6858250"/>
              <a:gd name="connsiteX4" fmla="*/ 0 w 12195250"/>
              <a:gd name="connsiteY4" fmla="*/ 6858250 h 6858250"/>
              <a:gd name="connsiteX5" fmla="*/ 0 w 12195250"/>
              <a:gd name="connsiteY5" fmla="*/ 250 h 6858250"/>
              <a:gd name="connsiteX0" fmla="*/ 0 w 12195250"/>
              <a:gd name="connsiteY0" fmla="*/ 250 h 6858250"/>
              <a:gd name="connsiteX1" fmla="*/ 9432608 w 12195250"/>
              <a:gd name="connsiteY1" fmla="*/ 0 h 6858250"/>
              <a:gd name="connsiteX2" fmla="*/ 12194240 w 12195250"/>
              <a:gd name="connsiteY2" fmla="*/ 1020238 h 6858250"/>
              <a:gd name="connsiteX3" fmla="*/ 12192000 w 12195250"/>
              <a:gd name="connsiteY3" fmla="*/ 6858250 h 6858250"/>
              <a:gd name="connsiteX4" fmla="*/ 0 w 12195250"/>
              <a:gd name="connsiteY4" fmla="*/ 6858250 h 6858250"/>
              <a:gd name="connsiteX5" fmla="*/ 0 w 12195250"/>
              <a:gd name="connsiteY5" fmla="*/ 250 h 6858250"/>
              <a:gd name="connsiteX0" fmla="*/ 0 w 12195250"/>
              <a:gd name="connsiteY0" fmla="*/ 250 h 6858250"/>
              <a:gd name="connsiteX1" fmla="*/ 9432608 w 12195250"/>
              <a:gd name="connsiteY1" fmla="*/ 0 h 6858250"/>
              <a:gd name="connsiteX2" fmla="*/ 12194240 w 12195250"/>
              <a:gd name="connsiteY2" fmla="*/ 1020238 h 6858250"/>
              <a:gd name="connsiteX3" fmla="*/ 12192000 w 12195250"/>
              <a:gd name="connsiteY3" fmla="*/ 6858250 h 6858250"/>
              <a:gd name="connsiteX4" fmla="*/ 0 w 12195250"/>
              <a:gd name="connsiteY4" fmla="*/ 6858250 h 6858250"/>
              <a:gd name="connsiteX5" fmla="*/ 0 w 12195250"/>
              <a:gd name="connsiteY5" fmla="*/ 250 h 6858250"/>
              <a:gd name="connsiteX0" fmla="*/ 0 w 12197026"/>
              <a:gd name="connsiteY0" fmla="*/ 250 h 6858250"/>
              <a:gd name="connsiteX1" fmla="*/ 9432608 w 12197026"/>
              <a:gd name="connsiteY1" fmla="*/ 0 h 6858250"/>
              <a:gd name="connsiteX2" fmla="*/ 12196145 w 12197026"/>
              <a:gd name="connsiteY2" fmla="*/ 1018333 h 6858250"/>
              <a:gd name="connsiteX3" fmla="*/ 12192000 w 12197026"/>
              <a:gd name="connsiteY3" fmla="*/ 6858250 h 6858250"/>
              <a:gd name="connsiteX4" fmla="*/ 0 w 12197026"/>
              <a:gd name="connsiteY4" fmla="*/ 6858250 h 6858250"/>
              <a:gd name="connsiteX5" fmla="*/ 0 w 12197026"/>
              <a:gd name="connsiteY5" fmla="*/ 250 h 6858250"/>
              <a:gd name="connsiteX0" fmla="*/ 0 w 12197026"/>
              <a:gd name="connsiteY0" fmla="*/ 250 h 6858250"/>
              <a:gd name="connsiteX1" fmla="*/ 9432608 w 12197026"/>
              <a:gd name="connsiteY1" fmla="*/ 0 h 6858250"/>
              <a:gd name="connsiteX2" fmla="*/ 12196145 w 12197026"/>
              <a:gd name="connsiteY2" fmla="*/ 1018333 h 6858250"/>
              <a:gd name="connsiteX3" fmla="*/ 12192000 w 12197026"/>
              <a:gd name="connsiteY3" fmla="*/ 6858250 h 6858250"/>
              <a:gd name="connsiteX4" fmla="*/ 0 w 12197026"/>
              <a:gd name="connsiteY4" fmla="*/ 6858250 h 6858250"/>
              <a:gd name="connsiteX5" fmla="*/ 0 w 12197026"/>
              <a:gd name="connsiteY5" fmla="*/ 250 h 6858250"/>
              <a:gd name="connsiteX0" fmla="*/ 0 w 12197026"/>
              <a:gd name="connsiteY0" fmla="*/ 250 h 6858250"/>
              <a:gd name="connsiteX1" fmla="*/ 9432608 w 12197026"/>
              <a:gd name="connsiteY1" fmla="*/ 0 h 6858250"/>
              <a:gd name="connsiteX2" fmla="*/ 12196145 w 12197026"/>
              <a:gd name="connsiteY2" fmla="*/ 1018333 h 6858250"/>
              <a:gd name="connsiteX3" fmla="*/ 12192000 w 12197026"/>
              <a:gd name="connsiteY3" fmla="*/ 6858250 h 6858250"/>
              <a:gd name="connsiteX4" fmla="*/ 0 w 12197026"/>
              <a:gd name="connsiteY4" fmla="*/ 6858250 h 6858250"/>
              <a:gd name="connsiteX5" fmla="*/ 0 w 12197026"/>
              <a:gd name="connsiteY5" fmla="*/ 250 h 6858250"/>
              <a:gd name="connsiteX0" fmla="*/ 0 w 12197026"/>
              <a:gd name="connsiteY0" fmla="*/ 250 h 6858250"/>
              <a:gd name="connsiteX1" fmla="*/ 9432608 w 12197026"/>
              <a:gd name="connsiteY1" fmla="*/ 0 h 6858250"/>
              <a:gd name="connsiteX2" fmla="*/ 12196145 w 12197026"/>
              <a:gd name="connsiteY2" fmla="*/ 1018333 h 6858250"/>
              <a:gd name="connsiteX3" fmla="*/ 12192000 w 12197026"/>
              <a:gd name="connsiteY3" fmla="*/ 6858250 h 6858250"/>
              <a:gd name="connsiteX4" fmla="*/ 0 w 12197026"/>
              <a:gd name="connsiteY4" fmla="*/ 6858250 h 6858250"/>
              <a:gd name="connsiteX5" fmla="*/ 0 w 12197026"/>
              <a:gd name="connsiteY5" fmla="*/ 250 h 685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7026" h="6858250">
                <a:moveTo>
                  <a:pt x="0" y="250"/>
                </a:moveTo>
                <a:lnTo>
                  <a:pt x="9432608" y="0"/>
                </a:lnTo>
                <a:cubicBezTo>
                  <a:pt x="9754829" y="298753"/>
                  <a:pt x="10559325" y="938628"/>
                  <a:pt x="12196145" y="1018333"/>
                </a:cubicBezTo>
                <a:cubicBezTo>
                  <a:pt x="12200378" y="2927565"/>
                  <a:pt x="12187767" y="4949018"/>
                  <a:pt x="12192000" y="6858250"/>
                </a:cubicBezTo>
                <a:lnTo>
                  <a:pt x="0" y="6858250"/>
                </a:lnTo>
                <a:lnTo>
                  <a:pt x="0" y="250"/>
                </a:lnTo>
                <a:close/>
              </a:path>
            </a:pathLst>
          </a:custGeom>
          <a:solidFill>
            <a:schemeClr val="bg2"/>
          </a:solidFill>
        </p:spPr>
        <p:txBody>
          <a:bodyPr wrap="square">
            <a:noAutofit/>
          </a:bodyPr>
          <a:lstStyle>
            <a:lvl1pPr algn="ctr">
              <a:defRPr/>
            </a:lvl1pPr>
          </a:lstStyle>
          <a:p>
            <a:r>
              <a:rPr lang="en-US" dirty="0"/>
              <a:t>Click icon to add picture</a:t>
            </a:r>
            <a:endParaRPr lang="en-GB" dirty="0"/>
          </a:p>
        </p:txBody>
      </p:sp>
      <p:sp>
        <p:nvSpPr>
          <p:cNvPr id="8"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90773" y="54666"/>
            <a:ext cx="1273175" cy="392202"/>
          </a:xfrm>
          <a:prstGeom prst="rect">
            <a:avLst/>
          </a:prstGeom>
        </p:spPr>
      </p:pic>
      <p:sp>
        <p:nvSpPr>
          <p:cNvPr id="13" name="Freeform: Shape 11">
            <a:extLst>
              <a:ext uri="{FF2B5EF4-FFF2-40B4-BE49-F238E27FC236}">
                <a16:creationId xmlns:a16="http://schemas.microsoft.com/office/drawing/2014/main" id="{94B78BCB-56DD-53F6-5F40-280EEEF0DA68}"/>
              </a:ext>
            </a:extLst>
          </p:cNvPr>
          <p:cNvSpPr/>
          <p:nvPr userDrawn="1"/>
        </p:nvSpPr>
        <p:spPr>
          <a:xfrm rot="16200000" flipH="1" flipV="1">
            <a:off x="7736163" y="-652483"/>
            <a:ext cx="757793" cy="2062759"/>
          </a:xfrm>
          <a:custGeom>
            <a:avLst/>
            <a:gdLst>
              <a:gd name="connsiteX0" fmla="*/ 13563600 w 13563600"/>
              <a:gd name="connsiteY0" fmla="*/ 0 h 7542994"/>
              <a:gd name="connsiteX1" fmla="*/ 9963150 w 13563600"/>
              <a:gd name="connsiteY1" fmla="*/ 7029450 h 7542994"/>
              <a:gd name="connsiteX2" fmla="*/ 0 w 13563600"/>
              <a:gd name="connsiteY2" fmla="*/ 6457950 h 7542994"/>
              <a:gd name="connsiteX0" fmla="*/ 13430250 w 13430250"/>
              <a:gd name="connsiteY0" fmla="*/ 0 h 7562044"/>
              <a:gd name="connsiteX1" fmla="*/ 9963150 w 13430250"/>
              <a:gd name="connsiteY1" fmla="*/ 7048500 h 7562044"/>
              <a:gd name="connsiteX2" fmla="*/ 0 w 13430250"/>
              <a:gd name="connsiteY2" fmla="*/ 6477000 h 7562044"/>
              <a:gd name="connsiteX0" fmla="*/ 13430250 w 13430250"/>
              <a:gd name="connsiteY0" fmla="*/ 0 h 6736186"/>
              <a:gd name="connsiteX1" fmla="*/ 10782300 w 13430250"/>
              <a:gd name="connsiteY1" fmla="*/ 4914900 h 6736186"/>
              <a:gd name="connsiteX2" fmla="*/ 0 w 13430250"/>
              <a:gd name="connsiteY2" fmla="*/ 6477000 h 6736186"/>
              <a:gd name="connsiteX0" fmla="*/ 2647950 w 2647950"/>
              <a:gd name="connsiteY0" fmla="*/ 0 h 4914900"/>
              <a:gd name="connsiteX1" fmla="*/ 0 w 2647950"/>
              <a:gd name="connsiteY1" fmla="*/ 4914900 h 4914900"/>
              <a:gd name="connsiteX0" fmla="*/ 2800350 w 2800350"/>
              <a:gd name="connsiteY0" fmla="*/ 0 h 4943475"/>
              <a:gd name="connsiteX1" fmla="*/ 0 w 2800350"/>
              <a:gd name="connsiteY1" fmla="*/ 4943475 h 4943475"/>
              <a:gd name="connsiteX0" fmla="*/ 2800350 w 2800350"/>
              <a:gd name="connsiteY0" fmla="*/ 0 h 4943475"/>
              <a:gd name="connsiteX1" fmla="*/ 0 w 2800350"/>
              <a:gd name="connsiteY1" fmla="*/ 4943475 h 4943475"/>
              <a:gd name="connsiteX0" fmla="*/ 2800350 w 2891721"/>
              <a:gd name="connsiteY0" fmla="*/ 0 h 4943475"/>
              <a:gd name="connsiteX1" fmla="*/ 0 w 2891721"/>
              <a:gd name="connsiteY1" fmla="*/ 4943475 h 4943475"/>
              <a:gd name="connsiteX0" fmla="*/ 2800350 w 2888507"/>
              <a:gd name="connsiteY0" fmla="*/ 0 h 4943475"/>
              <a:gd name="connsiteX1" fmla="*/ 0 w 2888507"/>
              <a:gd name="connsiteY1" fmla="*/ 4943475 h 4943475"/>
              <a:gd name="connsiteX0" fmla="*/ 2795588 w 2884167"/>
              <a:gd name="connsiteY0" fmla="*/ 0 h 4929284"/>
              <a:gd name="connsiteX1" fmla="*/ 0 w 2884167"/>
              <a:gd name="connsiteY1" fmla="*/ 4929284 h 4929284"/>
              <a:gd name="connsiteX0" fmla="*/ 2819401 w 2905897"/>
              <a:gd name="connsiteY0" fmla="*/ 0 h 4915092"/>
              <a:gd name="connsiteX1" fmla="*/ 0 w 2905897"/>
              <a:gd name="connsiteY1" fmla="*/ 4915092 h 4915092"/>
              <a:gd name="connsiteX0" fmla="*/ 2819401 w 2895602"/>
              <a:gd name="connsiteY0" fmla="*/ 0 h 4915092"/>
              <a:gd name="connsiteX1" fmla="*/ 0 w 2895602"/>
              <a:gd name="connsiteY1" fmla="*/ 4915092 h 4915092"/>
              <a:gd name="connsiteX0" fmla="*/ 2819401 w 3280214"/>
              <a:gd name="connsiteY0" fmla="*/ 0 h 4915092"/>
              <a:gd name="connsiteX1" fmla="*/ 0 w 3280214"/>
              <a:gd name="connsiteY1" fmla="*/ 4915092 h 4915092"/>
              <a:gd name="connsiteX0" fmla="*/ 2819401 w 3304672"/>
              <a:gd name="connsiteY0" fmla="*/ 0 h 4915092"/>
              <a:gd name="connsiteX1" fmla="*/ 0 w 3304672"/>
              <a:gd name="connsiteY1" fmla="*/ 4915092 h 4915092"/>
              <a:gd name="connsiteX0" fmla="*/ 2819401 w 3143992"/>
              <a:gd name="connsiteY0" fmla="*/ 0 h 4915092"/>
              <a:gd name="connsiteX1" fmla="*/ 0 w 3143992"/>
              <a:gd name="connsiteY1" fmla="*/ 4915092 h 4915092"/>
              <a:gd name="connsiteX0" fmla="*/ 2819401 w 2862132"/>
              <a:gd name="connsiteY0" fmla="*/ 0 h 4915092"/>
              <a:gd name="connsiteX1" fmla="*/ 0 w 2862132"/>
              <a:gd name="connsiteY1" fmla="*/ 4915092 h 4915092"/>
              <a:gd name="connsiteX0" fmla="*/ 2832184 w 2874637"/>
              <a:gd name="connsiteY0" fmla="*/ 0 h 4021582"/>
              <a:gd name="connsiteX1" fmla="*/ 0 w 2874637"/>
              <a:gd name="connsiteY1" fmla="*/ 4021582 h 4021582"/>
              <a:gd name="connsiteX0" fmla="*/ 2832184 w 2832185"/>
              <a:gd name="connsiteY0" fmla="*/ 0 h 4021582"/>
              <a:gd name="connsiteX1" fmla="*/ 0 w 2832185"/>
              <a:gd name="connsiteY1" fmla="*/ 4021582 h 4021582"/>
              <a:gd name="connsiteX0" fmla="*/ 2710799 w 2710799"/>
              <a:gd name="connsiteY0" fmla="*/ 0 h 4004169"/>
              <a:gd name="connsiteX1" fmla="*/ 0 w 2710799"/>
              <a:gd name="connsiteY1" fmla="*/ 4004169 h 4004169"/>
              <a:gd name="connsiteX0" fmla="*/ 2710799 w 2710799"/>
              <a:gd name="connsiteY0" fmla="*/ 0 h 4004169"/>
              <a:gd name="connsiteX1" fmla="*/ 0 w 2710799"/>
              <a:gd name="connsiteY1" fmla="*/ 4004169 h 4004169"/>
            </a:gdLst>
            <a:ahLst/>
            <a:cxnLst>
              <a:cxn ang="0">
                <a:pos x="connsiteX0" y="connsiteY0"/>
              </a:cxn>
              <a:cxn ang="0">
                <a:pos x="connsiteX1" y="connsiteY1"/>
              </a:cxn>
            </a:cxnLst>
            <a:rect l="l" t="t" r="r" b="b"/>
            <a:pathLst>
              <a:path w="2710799" h="4004169">
                <a:moveTo>
                  <a:pt x="2710799" y="0"/>
                </a:moveTo>
                <a:cubicBezTo>
                  <a:pt x="2630557" y="1322043"/>
                  <a:pt x="1872402" y="2922569"/>
                  <a:pt x="0" y="4004169"/>
                </a:cubicBezTo>
              </a:path>
            </a:pathLst>
          </a:cu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dirty="0"/>
          </a:p>
        </p:txBody>
      </p:sp>
      <p:sp>
        <p:nvSpPr>
          <p:cNvPr id="14" name="Text Placeholder 25">
            <a:extLst>
              <a:ext uri="{FF2B5EF4-FFF2-40B4-BE49-F238E27FC236}">
                <a16:creationId xmlns:a16="http://schemas.microsoft.com/office/drawing/2014/main" id="{1E860CBB-7A89-7A33-DD65-5DA9EAAD3CDE}"/>
              </a:ext>
            </a:extLst>
          </p:cNvPr>
          <p:cNvSpPr>
            <a:spLocks noGrp="1"/>
          </p:cNvSpPr>
          <p:nvPr>
            <p:ph type="body" sz="quarter" idx="19" hasCustomPrompt="1"/>
          </p:nvPr>
        </p:nvSpPr>
        <p:spPr>
          <a:xfrm>
            <a:off x="358717" y="399692"/>
            <a:ext cx="2373114" cy="475515"/>
          </a:xfrm>
          <a:solidFill>
            <a:schemeClr val="bg1"/>
          </a:solidFill>
        </p:spPr>
        <p:txBody>
          <a:bodyPr wrap="none" lIns="144000" tIns="91440" rIns="144000" bIns="91440">
            <a:spAutoFit/>
          </a:bodyPr>
          <a:lstStyle>
            <a:lvl1pPr>
              <a:spcAft>
                <a:spcPts val="0"/>
              </a:spcAft>
              <a:defRPr sz="2100">
                <a:solidFill>
                  <a:schemeClr val="accent1"/>
                </a:solidFill>
              </a:defRPr>
            </a:lvl1pPr>
            <a:lvl2pPr>
              <a:defRPr/>
            </a:lvl2pPr>
          </a:lstStyle>
          <a:p>
            <a:pPr lvl="0"/>
            <a:r>
              <a:rPr lang="en-US"/>
              <a:t>Click to add title</a:t>
            </a:r>
            <a:endParaRPr lang="en-GB"/>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90773" y="54666"/>
            <a:ext cx="1273175" cy="392202"/>
          </a:xfrm>
          <a:prstGeom prst="rect">
            <a:avLst/>
          </a:prstGeom>
        </p:spPr>
      </p:pic>
      <p:sp>
        <p:nvSpPr>
          <p:cNvPr id="16" name="Freeform: Shape 11">
            <a:extLst>
              <a:ext uri="{FF2B5EF4-FFF2-40B4-BE49-F238E27FC236}">
                <a16:creationId xmlns:a16="http://schemas.microsoft.com/office/drawing/2014/main" id="{94B78BCB-56DD-53F6-5F40-280EEEF0DA68}"/>
              </a:ext>
            </a:extLst>
          </p:cNvPr>
          <p:cNvSpPr/>
          <p:nvPr userDrawn="1"/>
        </p:nvSpPr>
        <p:spPr>
          <a:xfrm rot="16200000" flipH="1" flipV="1">
            <a:off x="7736163" y="-652483"/>
            <a:ext cx="757793" cy="2062759"/>
          </a:xfrm>
          <a:custGeom>
            <a:avLst/>
            <a:gdLst>
              <a:gd name="connsiteX0" fmla="*/ 13563600 w 13563600"/>
              <a:gd name="connsiteY0" fmla="*/ 0 h 7542994"/>
              <a:gd name="connsiteX1" fmla="*/ 9963150 w 13563600"/>
              <a:gd name="connsiteY1" fmla="*/ 7029450 h 7542994"/>
              <a:gd name="connsiteX2" fmla="*/ 0 w 13563600"/>
              <a:gd name="connsiteY2" fmla="*/ 6457950 h 7542994"/>
              <a:gd name="connsiteX0" fmla="*/ 13430250 w 13430250"/>
              <a:gd name="connsiteY0" fmla="*/ 0 h 7562044"/>
              <a:gd name="connsiteX1" fmla="*/ 9963150 w 13430250"/>
              <a:gd name="connsiteY1" fmla="*/ 7048500 h 7562044"/>
              <a:gd name="connsiteX2" fmla="*/ 0 w 13430250"/>
              <a:gd name="connsiteY2" fmla="*/ 6477000 h 7562044"/>
              <a:gd name="connsiteX0" fmla="*/ 13430250 w 13430250"/>
              <a:gd name="connsiteY0" fmla="*/ 0 h 6736186"/>
              <a:gd name="connsiteX1" fmla="*/ 10782300 w 13430250"/>
              <a:gd name="connsiteY1" fmla="*/ 4914900 h 6736186"/>
              <a:gd name="connsiteX2" fmla="*/ 0 w 13430250"/>
              <a:gd name="connsiteY2" fmla="*/ 6477000 h 6736186"/>
              <a:gd name="connsiteX0" fmla="*/ 2647950 w 2647950"/>
              <a:gd name="connsiteY0" fmla="*/ 0 h 4914900"/>
              <a:gd name="connsiteX1" fmla="*/ 0 w 2647950"/>
              <a:gd name="connsiteY1" fmla="*/ 4914900 h 4914900"/>
              <a:gd name="connsiteX0" fmla="*/ 2800350 w 2800350"/>
              <a:gd name="connsiteY0" fmla="*/ 0 h 4943475"/>
              <a:gd name="connsiteX1" fmla="*/ 0 w 2800350"/>
              <a:gd name="connsiteY1" fmla="*/ 4943475 h 4943475"/>
              <a:gd name="connsiteX0" fmla="*/ 2800350 w 2800350"/>
              <a:gd name="connsiteY0" fmla="*/ 0 h 4943475"/>
              <a:gd name="connsiteX1" fmla="*/ 0 w 2800350"/>
              <a:gd name="connsiteY1" fmla="*/ 4943475 h 4943475"/>
              <a:gd name="connsiteX0" fmla="*/ 2800350 w 2891721"/>
              <a:gd name="connsiteY0" fmla="*/ 0 h 4943475"/>
              <a:gd name="connsiteX1" fmla="*/ 0 w 2891721"/>
              <a:gd name="connsiteY1" fmla="*/ 4943475 h 4943475"/>
              <a:gd name="connsiteX0" fmla="*/ 2800350 w 2888507"/>
              <a:gd name="connsiteY0" fmla="*/ 0 h 4943475"/>
              <a:gd name="connsiteX1" fmla="*/ 0 w 2888507"/>
              <a:gd name="connsiteY1" fmla="*/ 4943475 h 4943475"/>
              <a:gd name="connsiteX0" fmla="*/ 2795588 w 2884167"/>
              <a:gd name="connsiteY0" fmla="*/ 0 h 4929284"/>
              <a:gd name="connsiteX1" fmla="*/ 0 w 2884167"/>
              <a:gd name="connsiteY1" fmla="*/ 4929284 h 4929284"/>
              <a:gd name="connsiteX0" fmla="*/ 2819401 w 2905897"/>
              <a:gd name="connsiteY0" fmla="*/ 0 h 4915092"/>
              <a:gd name="connsiteX1" fmla="*/ 0 w 2905897"/>
              <a:gd name="connsiteY1" fmla="*/ 4915092 h 4915092"/>
              <a:gd name="connsiteX0" fmla="*/ 2819401 w 2895602"/>
              <a:gd name="connsiteY0" fmla="*/ 0 h 4915092"/>
              <a:gd name="connsiteX1" fmla="*/ 0 w 2895602"/>
              <a:gd name="connsiteY1" fmla="*/ 4915092 h 4915092"/>
              <a:gd name="connsiteX0" fmla="*/ 2819401 w 3280214"/>
              <a:gd name="connsiteY0" fmla="*/ 0 h 4915092"/>
              <a:gd name="connsiteX1" fmla="*/ 0 w 3280214"/>
              <a:gd name="connsiteY1" fmla="*/ 4915092 h 4915092"/>
              <a:gd name="connsiteX0" fmla="*/ 2819401 w 3304672"/>
              <a:gd name="connsiteY0" fmla="*/ 0 h 4915092"/>
              <a:gd name="connsiteX1" fmla="*/ 0 w 3304672"/>
              <a:gd name="connsiteY1" fmla="*/ 4915092 h 4915092"/>
              <a:gd name="connsiteX0" fmla="*/ 2819401 w 3143992"/>
              <a:gd name="connsiteY0" fmla="*/ 0 h 4915092"/>
              <a:gd name="connsiteX1" fmla="*/ 0 w 3143992"/>
              <a:gd name="connsiteY1" fmla="*/ 4915092 h 4915092"/>
              <a:gd name="connsiteX0" fmla="*/ 2819401 w 2862132"/>
              <a:gd name="connsiteY0" fmla="*/ 0 h 4915092"/>
              <a:gd name="connsiteX1" fmla="*/ 0 w 2862132"/>
              <a:gd name="connsiteY1" fmla="*/ 4915092 h 4915092"/>
              <a:gd name="connsiteX0" fmla="*/ 2832184 w 2874637"/>
              <a:gd name="connsiteY0" fmla="*/ 0 h 4021582"/>
              <a:gd name="connsiteX1" fmla="*/ 0 w 2874637"/>
              <a:gd name="connsiteY1" fmla="*/ 4021582 h 4021582"/>
              <a:gd name="connsiteX0" fmla="*/ 2832184 w 2832185"/>
              <a:gd name="connsiteY0" fmla="*/ 0 h 4021582"/>
              <a:gd name="connsiteX1" fmla="*/ 0 w 2832185"/>
              <a:gd name="connsiteY1" fmla="*/ 4021582 h 4021582"/>
              <a:gd name="connsiteX0" fmla="*/ 2710799 w 2710799"/>
              <a:gd name="connsiteY0" fmla="*/ 0 h 4004169"/>
              <a:gd name="connsiteX1" fmla="*/ 0 w 2710799"/>
              <a:gd name="connsiteY1" fmla="*/ 4004169 h 4004169"/>
              <a:gd name="connsiteX0" fmla="*/ 2710799 w 2710799"/>
              <a:gd name="connsiteY0" fmla="*/ 0 h 4004169"/>
              <a:gd name="connsiteX1" fmla="*/ 0 w 2710799"/>
              <a:gd name="connsiteY1" fmla="*/ 4004169 h 4004169"/>
            </a:gdLst>
            <a:ahLst/>
            <a:cxnLst>
              <a:cxn ang="0">
                <a:pos x="connsiteX0" y="connsiteY0"/>
              </a:cxn>
              <a:cxn ang="0">
                <a:pos x="connsiteX1" y="connsiteY1"/>
              </a:cxn>
            </a:cxnLst>
            <a:rect l="l" t="t" r="r" b="b"/>
            <a:pathLst>
              <a:path w="2710799" h="4004169">
                <a:moveTo>
                  <a:pt x="2710799" y="0"/>
                </a:moveTo>
                <a:cubicBezTo>
                  <a:pt x="2630557" y="1322043"/>
                  <a:pt x="1872402" y="2922569"/>
                  <a:pt x="0" y="4004169"/>
                </a:cubicBezTo>
              </a:path>
            </a:pathLst>
          </a:cu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dirty="0"/>
          </a:p>
        </p:txBody>
      </p:sp>
      <p:sp>
        <p:nvSpPr>
          <p:cNvPr id="12" name="Text Placeholder 8"/>
          <p:cNvSpPr>
            <a:spLocks noGrp="1"/>
          </p:cNvSpPr>
          <p:nvPr>
            <p:ph type="body" sz="quarter" idx="12" hasCustomPrompt="1"/>
          </p:nvPr>
        </p:nvSpPr>
        <p:spPr>
          <a:xfrm rot="720744">
            <a:off x="6491913" y="48935"/>
            <a:ext cx="2674519" cy="460809"/>
          </a:xfrm>
          <a:custGeom>
            <a:avLst/>
            <a:gdLst>
              <a:gd name="connsiteX0" fmla="*/ 3842254 w 4134696"/>
              <a:gd name="connsiteY0" fmla="*/ 845229 h 1117479"/>
              <a:gd name="connsiteX1" fmla="*/ 2058108 w 4134696"/>
              <a:gd name="connsiteY1" fmla="*/ 1117474 h 1117479"/>
              <a:gd name="connsiteX2" fmla="*/ 198008 w 4134696"/>
              <a:gd name="connsiteY2" fmla="*/ 797358 h 1117479"/>
              <a:gd name="connsiteX3" fmla="*/ 2067348 w 4134696"/>
              <a:gd name="connsiteY3" fmla="*/ 558740 h 1117479"/>
              <a:gd name="connsiteX4" fmla="*/ 3842254 w 4134696"/>
              <a:gd name="connsiteY4" fmla="*/ 845229 h 1117479"/>
              <a:gd name="connsiteX0" fmla="*/ 3842254 w 4134696"/>
              <a:gd name="connsiteY0" fmla="*/ 845229 h 1117479"/>
              <a:gd name="connsiteX1" fmla="*/ 2058108 w 4134696"/>
              <a:gd name="connsiteY1" fmla="*/ 1117474 h 1117479"/>
              <a:gd name="connsiteX2" fmla="*/ 198008 w 4134696"/>
              <a:gd name="connsiteY2" fmla="*/ 797358 h 1117479"/>
              <a:gd name="connsiteX0" fmla="*/ 3644246 w 3644246"/>
              <a:gd name="connsiteY0" fmla="*/ 286489 h 558739"/>
              <a:gd name="connsiteX1" fmla="*/ 1860100 w 3644246"/>
              <a:gd name="connsiteY1" fmla="*/ 558734 h 558739"/>
              <a:gd name="connsiteX2" fmla="*/ 0 w 3644246"/>
              <a:gd name="connsiteY2" fmla="*/ 238618 h 558739"/>
              <a:gd name="connsiteX3" fmla="*/ 1869340 w 3644246"/>
              <a:gd name="connsiteY3" fmla="*/ 0 h 558739"/>
              <a:gd name="connsiteX4" fmla="*/ 3644246 w 3644246"/>
              <a:gd name="connsiteY4" fmla="*/ 286489 h 558739"/>
              <a:gd name="connsiteX0" fmla="*/ 3629972 w 3644246"/>
              <a:gd name="connsiteY0" fmla="*/ 219411 h 558739"/>
              <a:gd name="connsiteX1" fmla="*/ 1860100 w 3644246"/>
              <a:gd name="connsiteY1" fmla="*/ 558734 h 558739"/>
              <a:gd name="connsiteX2" fmla="*/ 0 w 3644246"/>
              <a:gd name="connsiteY2" fmla="*/ 238618 h 558739"/>
              <a:gd name="connsiteX0" fmla="*/ 3644246 w 3644246"/>
              <a:gd name="connsiteY0" fmla="*/ 286489 h 558739"/>
              <a:gd name="connsiteX1" fmla="*/ 1860100 w 3644246"/>
              <a:gd name="connsiteY1" fmla="*/ 558734 h 558739"/>
              <a:gd name="connsiteX2" fmla="*/ 0 w 3644246"/>
              <a:gd name="connsiteY2" fmla="*/ 238618 h 558739"/>
              <a:gd name="connsiteX3" fmla="*/ 1869340 w 3644246"/>
              <a:gd name="connsiteY3" fmla="*/ 0 h 558739"/>
              <a:gd name="connsiteX4" fmla="*/ 3644246 w 3644246"/>
              <a:gd name="connsiteY4" fmla="*/ 286489 h 558739"/>
              <a:gd name="connsiteX0" fmla="*/ 3629972 w 3644246"/>
              <a:gd name="connsiteY0" fmla="*/ 219411 h 558739"/>
              <a:gd name="connsiteX1" fmla="*/ 1860100 w 3644246"/>
              <a:gd name="connsiteY1" fmla="*/ 558734 h 558739"/>
              <a:gd name="connsiteX2" fmla="*/ 58515 w 3644246"/>
              <a:gd name="connsiteY2" fmla="*/ 257329 h 558739"/>
              <a:gd name="connsiteX0" fmla="*/ 3585731 w 3585731"/>
              <a:gd name="connsiteY0" fmla="*/ 286489 h 558877"/>
              <a:gd name="connsiteX1" fmla="*/ 1801585 w 3585731"/>
              <a:gd name="connsiteY1" fmla="*/ 558734 h 558877"/>
              <a:gd name="connsiteX2" fmla="*/ 2260 w 3585731"/>
              <a:gd name="connsiteY2" fmla="*/ 258796 h 558877"/>
              <a:gd name="connsiteX3" fmla="*/ 1810825 w 3585731"/>
              <a:gd name="connsiteY3" fmla="*/ 0 h 558877"/>
              <a:gd name="connsiteX4" fmla="*/ 3585731 w 3585731"/>
              <a:gd name="connsiteY4" fmla="*/ 286489 h 558877"/>
              <a:gd name="connsiteX0" fmla="*/ 3571457 w 3585731"/>
              <a:gd name="connsiteY0" fmla="*/ 219411 h 558877"/>
              <a:gd name="connsiteX1" fmla="*/ 1801585 w 3585731"/>
              <a:gd name="connsiteY1" fmla="*/ 558734 h 558877"/>
              <a:gd name="connsiteX2" fmla="*/ 0 w 3585731"/>
              <a:gd name="connsiteY2" fmla="*/ 257329 h 558877"/>
              <a:gd name="connsiteX0" fmla="*/ 3585731 w 3585731"/>
              <a:gd name="connsiteY0" fmla="*/ 286489 h 558877"/>
              <a:gd name="connsiteX1" fmla="*/ 1801585 w 3585731"/>
              <a:gd name="connsiteY1" fmla="*/ 558734 h 558877"/>
              <a:gd name="connsiteX2" fmla="*/ 2260 w 3585731"/>
              <a:gd name="connsiteY2" fmla="*/ 258796 h 558877"/>
              <a:gd name="connsiteX3" fmla="*/ 1810825 w 3585731"/>
              <a:gd name="connsiteY3" fmla="*/ 0 h 558877"/>
              <a:gd name="connsiteX4" fmla="*/ 3585731 w 3585731"/>
              <a:gd name="connsiteY4" fmla="*/ 286489 h 558877"/>
              <a:gd name="connsiteX0" fmla="*/ 3571457 w 3585731"/>
              <a:gd name="connsiteY0" fmla="*/ 219411 h 558877"/>
              <a:gd name="connsiteX1" fmla="*/ 1801585 w 3585731"/>
              <a:gd name="connsiteY1" fmla="*/ 558734 h 558877"/>
              <a:gd name="connsiteX2" fmla="*/ 0 w 3585731"/>
              <a:gd name="connsiteY2" fmla="*/ 257329 h 558877"/>
              <a:gd name="connsiteX0" fmla="*/ 3585731 w 3585731"/>
              <a:gd name="connsiteY0" fmla="*/ 286489 h 561315"/>
              <a:gd name="connsiteX1" fmla="*/ 1801585 w 3585731"/>
              <a:gd name="connsiteY1" fmla="*/ 558734 h 561315"/>
              <a:gd name="connsiteX2" fmla="*/ 2260 w 3585731"/>
              <a:gd name="connsiteY2" fmla="*/ 258796 h 561315"/>
              <a:gd name="connsiteX3" fmla="*/ 1810825 w 3585731"/>
              <a:gd name="connsiteY3" fmla="*/ 0 h 561315"/>
              <a:gd name="connsiteX4" fmla="*/ 3585731 w 3585731"/>
              <a:gd name="connsiteY4" fmla="*/ 286489 h 561315"/>
              <a:gd name="connsiteX0" fmla="*/ 3571457 w 3585731"/>
              <a:gd name="connsiteY0" fmla="*/ 219411 h 561315"/>
              <a:gd name="connsiteX1" fmla="*/ 1743704 w 3585731"/>
              <a:gd name="connsiteY1" fmla="*/ 561312 h 561315"/>
              <a:gd name="connsiteX2" fmla="*/ 0 w 3585731"/>
              <a:gd name="connsiteY2" fmla="*/ 257329 h 561315"/>
              <a:gd name="connsiteX0" fmla="*/ 3585731 w 3585731"/>
              <a:gd name="connsiteY0" fmla="*/ 532920 h 807746"/>
              <a:gd name="connsiteX1" fmla="*/ 1801585 w 3585731"/>
              <a:gd name="connsiteY1" fmla="*/ 805165 h 807746"/>
              <a:gd name="connsiteX2" fmla="*/ 2260 w 3585731"/>
              <a:gd name="connsiteY2" fmla="*/ 505227 h 807746"/>
              <a:gd name="connsiteX3" fmla="*/ 1888881 w 3585731"/>
              <a:gd name="connsiteY3" fmla="*/ 0 h 807746"/>
              <a:gd name="connsiteX4" fmla="*/ 3585731 w 3585731"/>
              <a:gd name="connsiteY4" fmla="*/ 532920 h 807746"/>
              <a:gd name="connsiteX0" fmla="*/ 3571457 w 3585731"/>
              <a:gd name="connsiteY0" fmla="*/ 465842 h 807746"/>
              <a:gd name="connsiteX1" fmla="*/ 1743704 w 3585731"/>
              <a:gd name="connsiteY1" fmla="*/ 807743 h 807746"/>
              <a:gd name="connsiteX2" fmla="*/ 0 w 3585731"/>
              <a:gd name="connsiteY2" fmla="*/ 503760 h 807746"/>
              <a:gd name="connsiteX0" fmla="*/ 3575184 w 3575184"/>
              <a:gd name="connsiteY0" fmla="*/ 465049 h 807746"/>
              <a:gd name="connsiteX1" fmla="*/ 1801585 w 3575184"/>
              <a:gd name="connsiteY1" fmla="*/ 805165 h 807746"/>
              <a:gd name="connsiteX2" fmla="*/ 2260 w 3575184"/>
              <a:gd name="connsiteY2" fmla="*/ 505227 h 807746"/>
              <a:gd name="connsiteX3" fmla="*/ 1888881 w 3575184"/>
              <a:gd name="connsiteY3" fmla="*/ 0 h 807746"/>
              <a:gd name="connsiteX4" fmla="*/ 3575184 w 3575184"/>
              <a:gd name="connsiteY4" fmla="*/ 465049 h 807746"/>
              <a:gd name="connsiteX0" fmla="*/ 3571457 w 3575184"/>
              <a:gd name="connsiteY0" fmla="*/ 465842 h 807746"/>
              <a:gd name="connsiteX1" fmla="*/ 1743704 w 3575184"/>
              <a:gd name="connsiteY1" fmla="*/ 807743 h 807746"/>
              <a:gd name="connsiteX2" fmla="*/ 0 w 3575184"/>
              <a:gd name="connsiteY2" fmla="*/ 503760 h 807746"/>
              <a:gd name="connsiteX0" fmla="*/ 3575184 w 3575184"/>
              <a:gd name="connsiteY0" fmla="*/ 465049 h 807746"/>
              <a:gd name="connsiteX1" fmla="*/ 1801585 w 3575184"/>
              <a:gd name="connsiteY1" fmla="*/ 805165 h 807746"/>
              <a:gd name="connsiteX2" fmla="*/ 2260 w 3575184"/>
              <a:gd name="connsiteY2" fmla="*/ 505227 h 807746"/>
              <a:gd name="connsiteX3" fmla="*/ 1888881 w 3575184"/>
              <a:gd name="connsiteY3" fmla="*/ 0 h 807746"/>
              <a:gd name="connsiteX4" fmla="*/ 3575184 w 3575184"/>
              <a:gd name="connsiteY4" fmla="*/ 465049 h 807746"/>
              <a:gd name="connsiteX0" fmla="*/ 3574787 w 3575184"/>
              <a:gd name="connsiteY0" fmla="*/ 463185 h 807746"/>
              <a:gd name="connsiteX1" fmla="*/ 1743704 w 3575184"/>
              <a:gd name="connsiteY1" fmla="*/ 807743 h 807746"/>
              <a:gd name="connsiteX2" fmla="*/ 0 w 3575184"/>
              <a:gd name="connsiteY2" fmla="*/ 503760 h 807746"/>
              <a:gd name="connsiteX0" fmla="*/ 3575184 w 3575184"/>
              <a:gd name="connsiteY0" fmla="*/ 465049 h 807746"/>
              <a:gd name="connsiteX1" fmla="*/ 1781366 w 3575184"/>
              <a:gd name="connsiteY1" fmla="*/ 801677 h 807746"/>
              <a:gd name="connsiteX2" fmla="*/ 2260 w 3575184"/>
              <a:gd name="connsiteY2" fmla="*/ 505227 h 807746"/>
              <a:gd name="connsiteX3" fmla="*/ 1888881 w 3575184"/>
              <a:gd name="connsiteY3" fmla="*/ 0 h 807746"/>
              <a:gd name="connsiteX4" fmla="*/ 3575184 w 3575184"/>
              <a:gd name="connsiteY4" fmla="*/ 465049 h 807746"/>
              <a:gd name="connsiteX0" fmla="*/ 3574787 w 3575184"/>
              <a:gd name="connsiteY0" fmla="*/ 463185 h 807746"/>
              <a:gd name="connsiteX1" fmla="*/ 1743704 w 3575184"/>
              <a:gd name="connsiteY1" fmla="*/ 807743 h 807746"/>
              <a:gd name="connsiteX2" fmla="*/ 0 w 3575184"/>
              <a:gd name="connsiteY2" fmla="*/ 503760 h 807746"/>
              <a:gd name="connsiteX0" fmla="*/ 3575184 w 3575184"/>
              <a:gd name="connsiteY0" fmla="*/ 465049 h 807746"/>
              <a:gd name="connsiteX1" fmla="*/ 1781366 w 3575184"/>
              <a:gd name="connsiteY1" fmla="*/ 801677 h 807746"/>
              <a:gd name="connsiteX2" fmla="*/ 2260 w 3575184"/>
              <a:gd name="connsiteY2" fmla="*/ 505227 h 807746"/>
              <a:gd name="connsiteX3" fmla="*/ 1888881 w 3575184"/>
              <a:gd name="connsiteY3" fmla="*/ 0 h 807746"/>
              <a:gd name="connsiteX4" fmla="*/ 3575184 w 3575184"/>
              <a:gd name="connsiteY4" fmla="*/ 465049 h 807746"/>
              <a:gd name="connsiteX0" fmla="*/ 3574787 w 3575184"/>
              <a:gd name="connsiteY0" fmla="*/ 463185 h 807746"/>
              <a:gd name="connsiteX1" fmla="*/ 1743704 w 3575184"/>
              <a:gd name="connsiteY1" fmla="*/ 807743 h 807746"/>
              <a:gd name="connsiteX2" fmla="*/ 0 w 3575184"/>
              <a:gd name="connsiteY2" fmla="*/ 503760 h 807746"/>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1743704 w 3575184"/>
              <a:gd name="connsiteY1" fmla="*/ 344558 h 685595"/>
              <a:gd name="connsiteX2" fmla="*/ 0 w 3575184"/>
              <a:gd name="connsiteY2" fmla="*/ 40575 h 685595"/>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2278969 w 3575184"/>
              <a:gd name="connsiteY1" fmla="*/ 415952 h 685595"/>
              <a:gd name="connsiteX2" fmla="*/ 0 w 3575184"/>
              <a:gd name="connsiteY2" fmla="*/ 40575 h 685595"/>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2278969 w 3575184"/>
              <a:gd name="connsiteY1" fmla="*/ 415952 h 685595"/>
              <a:gd name="connsiteX2" fmla="*/ 0 w 3575184"/>
              <a:gd name="connsiteY2" fmla="*/ 40575 h 685595"/>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2770347 w 3575184"/>
              <a:gd name="connsiteY1" fmla="*/ 498788 h 685595"/>
              <a:gd name="connsiteX2" fmla="*/ 0 w 3575184"/>
              <a:gd name="connsiteY2" fmla="*/ 40575 h 685595"/>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2651412 w 3575184"/>
              <a:gd name="connsiteY1" fmla="*/ 385129 h 685595"/>
              <a:gd name="connsiteX2" fmla="*/ 0 w 3575184"/>
              <a:gd name="connsiteY2" fmla="*/ 40575 h 685595"/>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2651412 w 3575184"/>
              <a:gd name="connsiteY1" fmla="*/ 385129 h 685595"/>
              <a:gd name="connsiteX2" fmla="*/ 0 w 3575184"/>
              <a:gd name="connsiteY2" fmla="*/ 40575 h 685595"/>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1693085 w 3575184"/>
              <a:gd name="connsiteY1" fmla="*/ 334271 h 685595"/>
              <a:gd name="connsiteX2" fmla="*/ 0 w 3575184"/>
              <a:gd name="connsiteY2" fmla="*/ 40575 h 685595"/>
              <a:gd name="connsiteX0" fmla="*/ 3670664 w 3670664"/>
              <a:gd name="connsiteY0" fmla="*/ 28617 h 712348"/>
              <a:gd name="connsiteX1" fmla="*/ 1876846 w 3670664"/>
              <a:gd name="connsiteY1" fmla="*/ 365245 h 712348"/>
              <a:gd name="connsiteX2" fmla="*/ 97740 w 3670664"/>
              <a:gd name="connsiteY2" fmla="*/ 68795 h 712348"/>
              <a:gd name="connsiteX3" fmla="*/ 1903544 w 3670664"/>
              <a:gd name="connsiteY3" fmla="*/ 712348 h 712348"/>
              <a:gd name="connsiteX4" fmla="*/ 3670664 w 3670664"/>
              <a:gd name="connsiteY4" fmla="*/ 28617 h 712348"/>
              <a:gd name="connsiteX0" fmla="*/ 3670267 w 3670664"/>
              <a:gd name="connsiteY0" fmla="*/ 26753 h 712348"/>
              <a:gd name="connsiteX1" fmla="*/ 1788565 w 3670664"/>
              <a:gd name="connsiteY1" fmla="*/ 361024 h 712348"/>
              <a:gd name="connsiteX2" fmla="*/ 0 w 3670664"/>
              <a:gd name="connsiteY2" fmla="*/ 0 h 712348"/>
              <a:gd name="connsiteX0" fmla="*/ 3670664 w 3777240"/>
              <a:gd name="connsiteY0" fmla="*/ 63579 h 747310"/>
              <a:gd name="connsiteX1" fmla="*/ 1876846 w 3777240"/>
              <a:gd name="connsiteY1" fmla="*/ 400207 h 747310"/>
              <a:gd name="connsiteX2" fmla="*/ 97740 w 3777240"/>
              <a:gd name="connsiteY2" fmla="*/ 103757 h 747310"/>
              <a:gd name="connsiteX3" fmla="*/ 1903544 w 3777240"/>
              <a:gd name="connsiteY3" fmla="*/ 747310 h 747310"/>
              <a:gd name="connsiteX4" fmla="*/ 3670664 w 3777240"/>
              <a:gd name="connsiteY4" fmla="*/ 63579 h 747310"/>
              <a:gd name="connsiteX0" fmla="*/ 3777240 w 3777240"/>
              <a:gd name="connsiteY0" fmla="*/ 0 h 747310"/>
              <a:gd name="connsiteX1" fmla="*/ 1788565 w 3777240"/>
              <a:gd name="connsiteY1" fmla="*/ 395986 h 747310"/>
              <a:gd name="connsiteX2" fmla="*/ 0 w 3777240"/>
              <a:gd name="connsiteY2" fmla="*/ 34962 h 747310"/>
              <a:gd name="connsiteX0" fmla="*/ 3670664 w 3777240"/>
              <a:gd name="connsiteY0" fmla="*/ 63579 h 747310"/>
              <a:gd name="connsiteX1" fmla="*/ 1876846 w 3777240"/>
              <a:gd name="connsiteY1" fmla="*/ 400207 h 747310"/>
              <a:gd name="connsiteX2" fmla="*/ 97740 w 3777240"/>
              <a:gd name="connsiteY2" fmla="*/ 103757 h 747310"/>
              <a:gd name="connsiteX3" fmla="*/ 1903544 w 3777240"/>
              <a:gd name="connsiteY3" fmla="*/ 747310 h 747310"/>
              <a:gd name="connsiteX4" fmla="*/ 3670664 w 3777240"/>
              <a:gd name="connsiteY4" fmla="*/ 63579 h 747310"/>
              <a:gd name="connsiteX0" fmla="*/ 3777240 w 3777240"/>
              <a:gd name="connsiteY0" fmla="*/ 0 h 747310"/>
              <a:gd name="connsiteX1" fmla="*/ 1781848 w 3777240"/>
              <a:gd name="connsiteY1" fmla="*/ 363757 h 747310"/>
              <a:gd name="connsiteX2" fmla="*/ 0 w 3777240"/>
              <a:gd name="connsiteY2" fmla="*/ 34962 h 747310"/>
              <a:gd name="connsiteX0" fmla="*/ 3670664 w 3777240"/>
              <a:gd name="connsiteY0" fmla="*/ 63579 h 747310"/>
              <a:gd name="connsiteX1" fmla="*/ 1876846 w 3777240"/>
              <a:gd name="connsiteY1" fmla="*/ 400207 h 747310"/>
              <a:gd name="connsiteX2" fmla="*/ 97739 w 3777240"/>
              <a:gd name="connsiteY2" fmla="*/ 103758 h 747310"/>
              <a:gd name="connsiteX3" fmla="*/ 1903544 w 3777240"/>
              <a:gd name="connsiteY3" fmla="*/ 747310 h 747310"/>
              <a:gd name="connsiteX4" fmla="*/ 3670664 w 3777240"/>
              <a:gd name="connsiteY4" fmla="*/ 63579 h 747310"/>
              <a:gd name="connsiteX0" fmla="*/ 3777240 w 3777240"/>
              <a:gd name="connsiteY0" fmla="*/ 0 h 747310"/>
              <a:gd name="connsiteX1" fmla="*/ 1781848 w 3777240"/>
              <a:gd name="connsiteY1" fmla="*/ 363757 h 747310"/>
              <a:gd name="connsiteX2" fmla="*/ 0 w 3777240"/>
              <a:gd name="connsiteY2" fmla="*/ 34962 h 747310"/>
              <a:gd name="connsiteX0" fmla="*/ 3670664 w 3777240"/>
              <a:gd name="connsiteY0" fmla="*/ 63579 h 875878"/>
              <a:gd name="connsiteX1" fmla="*/ 1876846 w 3777240"/>
              <a:gd name="connsiteY1" fmla="*/ 400207 h 875878"/>
              <a:gd name="connsiteX2" fmla="*/ 1747679 w 3777240"/>
              <a:gd name="connsiteY2" fmla="*/ 842977 h 875878"/>
              <a:gd name="connsiteX3" fmla="*/ 1903544 w 3777240"/>
              <a:gd name="connsiteY3" fmla="*/ 747310 h 875878"/>
              <a:gd name="connsiteX4" fmla="*/ 3670664 w 3777240"/>
              <a:gd name="connsiteY4" fmla="*/ 63579 h 875878"/>
              <a:gd name="connsiteX0" fmla="*/ 3777240 w 3777240"/>
              <a:gd name="connsiteY0" fmla="*/ 0 h 875878"/>
              <a:gd name="connsiteX1" fmla="*/ 1781848 w 3777240"/>
              <a:gd name="connsiteY1" fmla="*/ 363757 h 875878"/>
              <a:gd name="connsiteX2" fmla="*/ 0 w 3777240"/>
              <a:gd name="connsiteY2" fmla="*/ 34962 h 875878"/>
              <a:gd name="connsiteX0" fmla="*/ 3670664 w 3777240"/>
              <a:gd name="connsiteY0" fmla="*/ 63579 h 754454"/>
              <a:gd name="connsiteX1" fmla="*/ 1876846 w 3777240"/>
              <a:gd name="connsiteY1" fmla="*/ 400207 h 754454"/>
              <a:gd name="connsiteX2" fmla="*/ 1903544 w 3777240"/>
              <a:gd name="connsiteY2" fmla="*/ 747310 h 754454"/>
              <a:gd name="connsiteX3" fmla="*/ 3670664 w 3777240"/>
              <a:gd name="connsiteY3" fmla="*/ 63579 h 754454"/>
              <a:gd name="connsiteX0" fmla="*/ 3777240 w 3777240"/>
              <a:gd name="connsiteY0" fmla="*/ 0 h 754454"/>
              <a:gd name="connsiteX1" fmla="*/ 1781848 w 3777240"/>
              <a:gd name="connsiteY1" fmla="*/ 363757 h 754454"/>
              <a:gd name="connsiteX2" fmla="*/ 0 w 3777240"/>
              <a:gd name="connsiteY2" fmla="*/ 34962 h 754454"/>
              <a:gd name="connsiteX0" fmla="*/ 3670664 w 3777240"/>
              <a:gd name="connsiteY0" fmla="*/ 63579 h 400207"/>
              <a:gd name="connsiteX1" fmla="*/ 1876846 w 3777240"/>
              <a:gd name="connsiteY1" fmla="*/ 400207 h 400207"/>
              <a:gd name="connsiteX2" fmla="*/ 3670664 w 3777240"/>
              <a:gd name="connsiteY2" fmla="*/ 63579 h 400207"/>
              <a:gd name="connsiteX0" fmla="*/ 3777240 w 3777240"/>
              <a:gd name="connsiteY0" fmla="*/ 0 h 400207"/>
              <a:gd name="connsiteX1" fmla="*/ 1781848 w 3777240"/>
              <a:gd name="connsiteY1" fmla="*/ 363757 h 400207"/>
              <a:gd name="connsiteX2" fmla="*/ 0 w 3777240"/>
              <a:gd name="connsiteY2" fmla="*/ 34962 h 400207"/>
              <a:gd name="connsiteX0" fmla="*/ 3670664 w 3777240"/>
              <a:gd name="connsiteY0" fmla="*/ 63579 h 789108"/>
              <a:gd name="connsiteX1" fmla="*/ 2386866 w 3777240"/>
              <a:gd name="connsiteY1" fmla="*/ 789108 h 789108"/>
              <a:gd name="connsiteX2" fmla="*/ 3670664 w 3777240"/>
              <a:gd name="connsiteY2" fmla="*/ 63579 h 789108"/>
              <a:gd name="connsiteX0" fmla="*/ 3777240 w 3777240"/>
              <a:gd name="connsiteY0" fmla="*/ 0 h 789108"/>
              <a:gd name="connsiteX1" fmla="*/ 1781848 w 3777240"/>
              <a:gd name="connsiteY1" fmla="*/ 363757 h 789108"/>
              <a:gd name="connsiteX2" fmla="*/ 0 w 3777240"/>
              <a:gd name="connsiteY2" fmla="*/ 34962 h 789108"/>
              <a:gd name="connsiteX0" fmla="*/ 2386866 w 3777240"/>
              <a:gd name="connsiteY0" fmla="*/ 789108 h 887957"/>
              <a:gd name="connsiteX1" fmla="*/ 3670664 w 3777240"/>
              <a:gd name="connsiteY1" fmla="*/ 63579 h 887957"/>
              <a:gd name="connsiteX2" fmla="*/ 2483690 w 3777240"/>
              <a:gd name="connsiteY2" fmla="*/ 887957 h 887957"/>
              <a:gd name="connsiteX0" fmla="*/ 3777240 w 3777240"/>
              <a:gd name="connsiteY0" fmla="*/ 0 h 887957"/>
              <a:gd name="connsiteX1" fmla="*/ 1781848 w 3777240"/>
              <a:gd name="connsiteY1" fmla="*/ 363757 h 887957"/>
              <a:gd name="connsiteX2" fmla="*/ 0 w 3777240"/>
              <a:gd name="connsiteY2" fmla="*/ 34962 h 887957"/>
              <a:gd name="connsiteX0" fmla="*/ 2386866 w 3777240"/>
              <a:gd name="connsiteY0" fmla="*/ 789108 h 789108"/>
              <a:gd name="connsiteX1" fmla="*/ 3670664 w 3777240"/>
              <a:gd name="connsiteY1" fmla="*/ 63579 h 789108"/>
              <a:gd name="connsiteX0" fmla="*/ 3777240 w 3777240"/>
              <a:gd name="connsiteY0" fmla="*/ 0 h 789108"/>
              <a:gd name="connsiteX1" fmla="*/ 1781848 w 3777240"/>
              <a:gd name="connsiteY1" fmla="*/ 363757 h 789108"/>
              <a:gd name="connsiteX2" fmla="*/ 0 w 3777240"/>
              <a:gd name="connsiteY2" fmla="*/ 34962 h 789108"/>
              <a:gd name="connsiteX0" fmla="*/ 2386866 w 3777240"/>
              <a:gd name="connsiteY0" fmla="*/ 789108 h 789108"/>
              <a:gd name="connsiteX1" fmla="*/ 3636247 w 3777240"/>
              <a:gd name="connsiteY1" fmla="*/ 360204 h 789108"/>
              <a:gd name="connsiteX0" fmla="*/ 3777240 w 3777240"/>
              <a:gd name="connsiteY0" fmla="*/ 0 h 789108"/>
              <a:gd name="connsiteX1" fmla="*/ 1781848 w 3777240"/>
              <a:gd name="connsiteY1" fmla="*/ 363757 h 789108"/>
              <a:gd name="connsiteX2" fmla="*/ 0 w 3777240"/>
              <a:gd name="connsiteY2" fmla="*/ 34962 h 789108"/>
              <a:gd name="connsiteX0" fmla="*/ 2386866 w 3777240"/>
              <a:gd name="connsiteY0" fmla="*/ 789108 h 789108"/>
              <a:gd name="connsiteX1" fmla="*/ 3636247 w 3777240"/>
              <a:gd name="connsiteY1" fmla="*/ 360204 h 789108"/>
              <a:gd name="connsiteX2" fmla="*/ 2386866 w 3777240"/>
              <a:gd name="connsiteY2" fmla="*/ 789108 h 789108"/>
              <a:gd name="connsiteX0" fmla="*/ 3777240 w 3777240"/>
              <a:gd name="connsiteY0" fmla="*/ 0 h 789108"/>
              <a:gd name="connsiteX1" fmla="*/ 1781848 w 3777240"/>
              <a:gd name="connsiteY1" fmla="*/ 363757 h 789108"/>
              <a:gd name="connsiteX2" fmla="*/ 0 w 3777240"/>
              <a:gd name="connsiteY2" fmla="*/ 34962 h 789108"/>
              <a:gd name="connsiteX0" fmla="*/ 2429723 w 3777240"/>
              <a:gd name="connsiteY0" fmla="*/ 0 h 661953"/>
              <a:gd name="connsiteX1" fmla="*/ 3636247 w 3777240"/>
              <a:gd name="connsiteY1" fmla="*/ 658397 h 661953"/>
              <a:gd name="connsiteX2" fmla="*/ 2429723 w 3777240"/>
              <a:gd name="connsiteY2" fmla="*/ 0 h 661953"/>
              <a:gd name="connsiteX0" fmla="*/ 3777240 w 3777240"/>
              <a:gd name="connsiteY0" fmla="*/ 298193 h 661953"/>
              <a:gd name="connsiteX1" fmla="*/ 1781848 w 3777240"/>
              <a:gd name="connsiteY1" fmla="*/ 661950 h 661953"/>
              <a:gd name="connsiteX2" fmla="*/ 0 w 3777240"/>
              <a:gd name="connsiteY2" fmla="*/ 333155 h 661953"/>
              <a:gd name="connsiteX0" fmla="*/ 2429723 w 3777240"/>
              <a:gd name="connsiteY0" fmla="*/ 0 h 661952"/>
              <a:gd name="connsiteX1" fmla="*/ 3747679 w 3777240"/>
              <a:gd name="connsiteY1" fmla="*/ 229945 h 661952"/>
              <a:gd name="connsiteX2" fmla="*/ 2429723 w 3777240"/>
              <a:gd name="connsiteY2" fmla="*/ 0 h 661952"/>
              <a:gd name="connsiteX0" fmla="*/ 3777240 w 3777240"/>
              <a:gd name="connsiteY0" fmla="*/ 298193 h 661952"/>
              <a:gd name="connsiteX1" fmla="*/ 1781848 w 3777240"/>
              <a:gd name="connsiteY1" fmla="*/ 661950 h 661952"/>
              <a:gd name="connsiteX2" fmla="*/ 0 w 3777240"/>
              <a:gd name="connsiteY2" fmla="*/ 333155 h 661952"/>
              <a:gd name="connsiteX0" fmla="*/ 2429723 w 3777240"/>
              <a:gd name="connsiteY0" fmla="*/ 0 h 668888"/>
              <a:gd name="connsiteX1" fmla="*/ 3747679 w 3777240"/>
              <a:gd name="connsiteY1" fmla="*/ 229945 h 668888"/>
              <a:gd name="connsiteX2" fmla="*/ 2429723 w 3777240"/>
              <a:gd name="connsiteY2" fmla="*/ 0 h 668888"/>
              <a:gd name="connsiteX0" fmla="*/ 3777240 w 3777240"/>
              <a:gd name="connsiteY0" fmla="*/ 298193 h 668888"/>
              <a:gd name="connsiteX1" fmla="*/ 1781848 w 3777240"/>
              <a:gd name="connsiteY1" fmla="*/ 661950 h 668888"/>
              <a:gd name="connsiteX2" fmla="*/ 476221 w 3777240"/>
              <a:gd name="connsiteY2" fmla="*/ 521898 h 668888"/>
              <a:gd name="connsiteX3" fmla="*/ 0 w 3777240"/>
              <a:gd name="connsiteY3" fmla="*/ 333155 h 668888"/>
              <a:gd name="connsiteX0" fmla="*/ 2429723 w 3777240"/>
              <a:gd name="connsiteY0" fmla="*/ 0 h 667840"/>
              <a:gd name="connsiteX1" fmla="*/ 3747679 w 3777240"/>
              <a:gd name="connsiteY1" fmla="*/ 229945 h 667840"/>
              <a:gd name="connsiteX2" fmla="*/ 2429723 w 3777240"/>
              <a:gd name="connsiteY2" fmla="*/ 0 h 667840"/>
              <a:gd name="connsiteX0" fmla="*/ 3777240 w 3777240"/>
              <a:gd name="connsiteY0" fmla="*/ 298193 h 667840"/>
              <a:gd name="connsiteX1" fmla="*/ 1781848 w 3777240"/>
              <a:gd name="connsiteY1" fmla="*/ 661950 h 667840"/>
              <a:gd name="connsiteX2" fmla="*/ 498050 w 3777240"/>
              <a:gd name="connsiteY2" fmla="*/ 494699 h 667840"/>
              <a:gd name="connsiteX3" fmla="*/ 0 w 3777240"/>
              <a:gd name="connsiteY3" fmla="*/ 333155 h 667840"/>
              <a:gd name="connsiteX0" fmla="*/ 2429723 w 3777240"/>
              <a:gd name="connsiteY0" fmla="*/ 0 h 668221"/>
              <a:gd name="connsiteX1" fmla="*/ 3747679 w 3777240"/>
              <a:gd name="connsiteY1" fmla="*/ 229945 h 668221"/>
              <a:gd name="connsiteX2" fmla="*/ 2429723 w 3777240"/>
              <a:gd name="connsiteY2" fmla="*/ 0 h 668221"/>
              <a:gd name="connsiteX0" fmla="*/ 3777240 w 3777240"/>
              <a:gd name="connsiteY0" fmla="*/ 298193 h 668221"/>
              <a:gd name="connsiteX1" fmla="*/ 1781848 w 3777240"/>
              <a:gd name="connsiteY1" fmla="*/ 661950 h 668221"/>
              <a:gd name="connsiteX2" fmla="*/ 486576 w 3777240"/>
              <a:gd name="connsiteY2" fmla="*/ 505614 h 668221"/>
              <a:gd name="connsiteX3" fmla="*/ 0 w 3777240"/>
              <a:gd name="connsiteY3" fmla="*/ 333155 h 668221"/>
              <a:gd name="connsiteX0" fmla="*/ 2429723 w 3777240"/>
              <a:gd name="connsiteY0" fmla="*/ 0 h 668221"/>
              <a:gd name="connsiteX1" fmla="*/ 3747679 w 3777240"/>
              <a:gd name="connsiteY1" fmla="*/ 229945 h 668221"/>
              <a:gd name="connsiteX2" fmla="*/ 2429723 w 3777240"/>
              <a:gd name="connsiteY2" fmla="*/ 0 h 668221"/>
              <a:gd name="connsiteX0" fmla="*/ 3777240 w 3777240"/>
              <a:gd name="connsiteY0" fmla="*/ 298193 h 668221"/>
              <a:gd name="connsiteX1" fmla="*/ 1781848 w 3777240"/>
              <a:gd name="connsiteY1" fmla="*/ 661950 h 668221"/>
              <a:gd name="connsiteX2" fmla="*/ 486576 w 3777240"/>
              <a:gd name="connsiteY2" fmla="*/ 505614 h 668221"/>
              <a:gd name="connsiteX3" fmla="*/ 0 w 3777240"/>
              <a:gd name="connsiteY3" fmla="*/ 333155 h 668221"/>
              <a:gd name="connsiteX0" fmla="*/ 2429723 w 3777240"/>
              <a:gd name="connsiteY0" fmla="*/ 0 h 668865"/>
              <a:gd name="connsiteX1" fmla="*/ 3747679 w 3777240"/>
              <a:gd name="connsiteY1" fmla="*/ 229945 h 668865"/>
              <a:gd name="connsiteX2" fmla="*/ 2429723 w 3777240"/>
              <a:gd name="connsiteY2" fmla="*/ 0 h 668865"/>
              <a:gd name="connsiteX0" fmla="*/ 3777240 w 3777240"/>
              <a:gd name="connsiteY0" fmla="*/ 298193 h 668865"/>
              <a:gd name="connsiteX1" fmla="*/ 1781848 w 3777240"/>
              <a:gd name="connsiteY1" fmla="*/ 661950 h 668865"/>
              <a:gd name="connsiteX2" fmla="*/ 486576 w 3777240"/>
              <a:gd name="connsiteY2" fmla="*/ 505614 h 668865"/>
              <a:gd name="connsiteX3" fmla="*/ 0 w 3777240"/>
              <a:gd name="connsiteY3" fmla="*/ 333155 h 668865"/>
              <a:gd name="connsiteX0" fmla="*/ 2429723 w 3777240"/>
              <a:gd name="connsiteY0" fmla="*/ 0 h 690083"/>
              <a:gd name="connsiteX1" fmla="*/ 3747679 w 3777240"/>
              <a:gd name="connsiteY1" fmla="*/ 229945 h 690083"/>
              <a:gd name="connsiteX2" fmla="*/ 2429723 w 3777240"/>
              <a:gd name="connsiteY2" fmla="*/ 0 h 690083"/>
              <a:gd name="connsiteX0" fmla="*/ 3777240 w 3777240"/>
              <a:gd name="connsiteY0" fmla="*/ 298193 h 690083"/>
              <a:gd name="connsiteX1" fmla="*/ 1781848 w 3777240"/>
              <a:gd name="connsiteY1" fmla="*/ 661950 h 690083"/>
              <a:gd name="connsiteX2" fmla="*/ 1185117 w 3777240"/>
              <a:gd name="connsiteY2" fmla="*/ 647927 h 690083"/>
              <a:gd name="connsiteX3" fmla="*/ 486576 w 3777240"/>
              <a:gd name="connsiteY3" fmla="*/ 505614 h 690083"/>
              <a:gd name="connsiteX4" fmla="*/ 0 w 3777240"/>
              <a:gd name="connsiteY4" fmla="*/ 333155 h 690083"/>
              <a:gd name="connsiteX0" fmla="*/ 2429723 w 3777240"/>
              <a:gd name="connsiteY0" fmla="*/ 0 h 687622"/>
              <a:gd name="connsiteX1" fmla="*/ 3747679 w 3777240"/>
              <a:gd name="connsiteY1" fmla="*/ 229945 h 687622"/>
              <a:gd name="connsiteX2" fmla="*/ 2429723 w 3777240"/>
              <a:gd name="connsiteY2" fmla="*/ 0 h 687622"/>
              <a:gd name="connsiteX0" fmla="*/ 3777240 w 3777240"/>
              <a:gd name="connsiteY0" fmla="*/ 298193 h 687622"/>
              <a:gd name="connsiteX1" fmla="*/ 1781848 w 3777240"/>
              <a:gd name="connsiteY1" fmla="*/ 661950 h 687622"/>
              <a:gd name="connsiteX2" fmla="*/ 1189357 w 3777240"/>
              <a:gd name="connsiteY2" fmla="*/ 638585 h 687622"/>
              <a:gd name="connsiteX3" fmla="*/ 486576 w 3777240"/>
              <a:gd name="connsiteY3" fmla="*/ 505614 h 687622"/>
              <a:gd name="connsiteX4" fmla="*/ 0 w 3777240"/>
              <a:gd name="connsiteY4" fmla="*/ 333155 h 687622"/>
              <a:gd name="connsiteX0" fmla="*/ 2429723 w 3777240"/>
              <a:gd name="connsiteY0" fmla="*/ 0 h 687621"/>
              <a:gd name="connsiteX1" fmla="*/ 3747679 w 3777240"/>
              <a:gd name="connsiteY1" fmla="*/ 229945 h 687621"/>
              <a:gd name="connsiteX2" fmla="*/ 2429723 w 3777240"/>
              <a:gd name="connsiteY2" fmla="*/ 0 h 687621"/>
              <a:gd name="connsiteX0" fmla="*/ 3777240 w 3777240"/>
              <a:gd name="connsiteY0" fmla="*/ 298193 h 687621"/>
              <a:gd name="connsiteX1" fmla="*/ 1781848 w 3777240"/>
              <a:gd name="connsiteY1" fmla="*/ 661950 h 687621"/>
              <a:gd name="connsiteX2" fmla="*/ 1189357 w 3777240"/>
              <a:gd name="connsiteY2" fmla="*/ 638585 h 687621"/>
              <a:gd name="connsiteX3" fmla="*/ 486576 w 3777240"/>
              <a:gd name="connsiteY3" fmla="*/ 505614 h 687621"/>
              <a:gd name="connsiteX4" fmla="*/ 0 w 3777240"/>
              <a:gd name="connsiteY4" fmla="*/ 333155 h 687621"/>
              <a:gd name="connsiteX0" fmla="*/ 2429723 w 3777240"/>
              <a:gd name="connsiteY0" fmla="*/ 0 h 685084"/>
              <a:gd name="connsiteX1" fmla="*/ 3747679 w 3777240"/>
              <a:gd name="connsiteY1" fmla="*/ 229945 h 685084"/>
              <a:gd name="connsiteX2" fmla="*/ 2429723 w 3777240"/>
              <a:gd name="connsiteY2" fmla="*/ 0 h 685084"/>
              <a:gd name="connsiteX0" fmla="*/ 3777240 w 3777240"/>
              <a:gd name="connsiteY0" fmla="*/ 298193 h 685084"/>
              <a:gd name="connsiteX1" fmla="*/ 1781848 w 3777240"/>
              <a:gd name="connsiteY1" fmla="*/ 661950 h 685084"/>
              <a:gd name="connsiteX2" fmla="*/ 1189357 w 3777240"/>
              <a:gd name="connsiteY2" fmla="*/ 638585 h 685084"/>
              <a:gd name="connsiteX3" fmla="*/ 486576 w 3777240"/>
              <a:gd name="connsiteY3" fmla="*/ 505614 h 685084"/>
              <a:gd name="connsiteX4" fmla="*/ 0 w 3777240"/>
              <a:gd name="connsiteY4" fmla="*/ 333155 h 685084"/>
              <a:gd name="connsiteX0" fmla="*/ 2429723 w 3777240"/>
              <a:gd name="connsiteY0" fmla="*/ 0 h 664193"/>
              <a:gd name="connsiteX1" fmla="*/ 3747679 w 3777240"/>
              <a:gd name="connsiteY1" fmla="*/ 229945 h 664193"/>
              <a:gd name="connsiteX2" fmla="*/ 2429723 w 3777240"/>
              <a:gd name="connsiteY2" fmla="*/ 0 h 664193"/>
              <a:gd name="connsiteX0" fmla="*/ 3777240 w 3777240"/>
              <a:gd name="connsiteY0" fmla="*/ 298193 h 664193"/>
              <a:gd name="connsiteX1" fmla="*/ 1781848 w 3777240"/>
              <a:gd name="connsiteY1" fmla="*/ 661950 h 664193"/>
              <a:gd name="connsiteX2" fmla="*/ 1189357 w 3777240"/>
              <a:gd name="connsiteY2" fmla="*/ 638585 h 664193"/>
              <a:gd name="connsiteX3" fmla="*/ 486576 w 3777240"/>
              <a:gd name="connsiteY3" fmla="*/ 505614 h 664193"/>
              <a:gd name="connsiteX4" fmla="*/ 0 w 3777240"/>
              <a:gd name="connsiteY4" fmla="*/ 333155 h 664193"/>
              <a:gd name="connsiteX0" fmla="*/ 2429723 w 3775981"/>
              <a:gd name="connsiteY0" fmla="*/ 0 h 664193"/>
              <a:gd name="connsiteX1" fmla="*/ 3747679 w 3775981"/>
              <a:gd name="connsiteY1" fmla="*/ 229945 h 664193"/>
              <a:gd name="connsiteX2" fmla="*/ 2429723 w 3775981"/>
              <a:gd name="connsiteY2" fmla="*/ 0 h 664193"/>
              <a:gd name="connsiteX0" fmla="*/ 3775981 w 3775981"/>
              <a:gd name="connsiteY0" fmla="*/ 292151 h 664193"/>
              <a:gd name="connsiteX1" fmla="*/ 1781848 w 3775981"/>
              <a:gd name="connsiteY1" fmla="*/ 661950 h 664193"/>
              <a:gd name="connsiteX2" fmla="*/ 1189357 w 3775981"/>
              <a:gd name="connsiteY2" fmla="*/ 638585 h 664193"/>
              <a:gd name="connsiteX3" fmla="*/ 486576 w 3775981"/>
              <a:gd name="connsiteY3" fmla="*/ 505614 h 664193"/>
              <a:gd name="connsiteX4" fmla="*/ 0 w 3775981"/>
              <a:gd name="connsiteY4" fmla="*/ 333155 h 664193"/>
              <a:gd name="connsiteX0" fmla="*/ 2429723 w 3775981"/>
              <a:gd name="connsiteY0" fmla="*/ 0 h 664193"/>
              <a:gd name="connsiteX1" fmla="*/ 3747679 w 3775981"/>
              <a:gd name="connsiteY1" fmla="*/ 229945 h 664193"/>
              <a:gd name="connsiteX2" fmla="*/ 2429723 w 3775981"/>
              <a:gd name="connsiteY2" fmla="*/ 0 h 664193"/>
              <a:gd name="connsiteX0" fmla="*/ 3775981 w 3775981"/>
              <a:gd name="connsiteY0" fmla="*/ 292151 h 664193"/>
              <a:gd name="connsiteX1" fmla="*/ 1781848 w 3775981"/>
              <a:gd name="connsiteY1" fmla="*/ 661950 h 664193"/>
              <a:gd name="connsiteX2" fmla="*/ 1189357 w 3775981"/>
              <a:gd name="connsiteY2" fmla="*/ 638585 h 664193"/>
              <a:gd name="connsiteX3" fmla="*/ 486576 w 3775981"/>
              <a:gd name="connsiteY3" fmla="*/ 505614 h 664193"/>
              <a:gd name="connsiteX4" fmla="*/ 0 w 3775981"/>
              <a:gd name="connsiteY4" fmla="*/ 333155 h 6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981" h="664193" stroke="0" extrusionOk="0">
                <a:moveTo>
                  <a:pt x="2429723" y="0"/>
                </a:moveTo>
                <a:lnTo>
                  <a:pt x="3747679" y="229945"/>
                </a:lnTo>
                <a:lnTo>
                  <a:pt x="2429723" y="0"/>
                </a:lnTo>
                <a:close/>
              </a:path>
              <a:path w="3775981" h="664193" fill="none">
                <a:moveTo>
                  <a:pt x="3775981" y="292151"/>
                </a:moveTo>
                <a:cubicBezTo>
                  <a:pt x="3396557" y="439611"/>
                  <a:pt x="2512825" y="662833"/>
                  <a:pt x="1781848" y="661950"/>
                </a:cubicBezTo>
                <a:cubicBezTo>
                  <a:pt x="1364268" y="670782"/>
                  <a:pt x="1416949" y="651568"/>
                  <a:pt x="1189357" y="638585"/>
                </a:cubicBezTo>
                <a:cubicBezTo>
                  <a:pt x="973900" y="614544"/>
                  <a:pt x="684096" y="558076"/>
                  <a:pt x="486576" y="505614"/>
                </a:cubicBezTo>
                <a:cubicBezTo>
                  <a:pt x="197326" y="435102"/>
                  <a:pt x="79370" y="364612"/>
                  <a:pt x="0" y="333155"/>
                </a:cubicBezTo>
              </a:path>
            </a:pathLst>
          </a:custGeom>
          <a:noFill/>
          <a:ln>
            <a:solidFill>
              <a:srgbClr val="A4C8E1"/>
            </a:solidFill>
          </a:ln>
        </p:spPr>
        <p:txBody>
          <a:bodyPr/>
          <a:lstStyle>
            <a:lvl1pPr>
              <a:defRPr sz="100" b="0"/>
            </a:lvl1pPr>
          </a:lstStyle>
          <a:p>
            <a:pPr lvl="0"/>
            <a:r>
              <a:rPr lang="en-US"/>
              <a:t> </a:t>
            </a:r>
          </a:p>
        </p:txBody>
      </p:sp>
    </p:spTree>
    <p:extLst>
      <p:ext uri="{BB962C8B-B14F-4D97-AF65-F5344CB8AC3E}">
        <p14:creationId xmlns:p14="http://schemas.microsoft.com/office/powerpoint/2010/main" val="422020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Grid">
    <p:spTree>
      <p:nvGrpSpPr>
        <p:cNvPr id="1" name=""/>
        <p:cNvGrpSpPr/>
        <p:nvPr/>
      </p:nvGrpSpPr>
      <p:grpSpPr>
        <a:xfrm>
          <a:off x="0" y="0"/>
          <a:ext cx="0" cy="0"/>
          <a:chOff x="0" y="0"/>
          <a:chExt cx="0" cy="0"/>
        </a:xfrm>
      </p:grpSpPr>
      <p:sp>
        <p:nvSpPr>
          <p:cNvPr id="11" name="Rectangle 10"/>
          <p:cNvSpPr/>
          <p:nvPr userDrawn="1"/>
        </p:nvSpPr>
        <p:spPr>
          <a:xfrm>
            <a:off x="0" y="-9054"/>
            <a:ext cx="9144000" cy="5166360"/>
          </a:xfrm>
          <a:prstGeom prst="rect">
            <a:avLst/>
          </a:prstGeom>
          <a:blipFill dpi="0" rotWithShape="1">
            <a:blip r:embed="rId2">
              <a:alphaModFix amt="90000"/>
            </a:blip>
            <a:srcRect/>
            <a:stretch>
              <a:fillRect t="7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hasCustomPrompt="1"/>
          </p:nvPr>
        </p:nvSpPr>
        <p:spPr>
          <a:xfrm>
            <a:off x="477078" y="1784246"/>
            <a:ext cx="3874206" cy="2672632"/>
          </a:xfrm>
          <a:prstGeom prst="rect">
            <a:avLst/>
          </a:prstGeo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sz="1600">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143000" marR="0" indent="-223838" algn="l" defTabSz="457200" rtl="0" eaLnBrk="1" fontAlgn="auto" latinLnBrk="0" hangingPunct="1">
              <a:lnSpc>
                <a:spcPct val="100000"/>
              </a:lnSpc>
              <a:spcBef>
                <a:spcPts val="0"/>
              </a:spcBef>
              <a:spcAft>
                <a:spcPts val="900"/>
              </a:spcAft>
              <a:buClr>
                <a:srgbClr val="6FACDE"/>
              </a:buClr>
              <a:buSzTx/>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8"/>
          <p:cNvSpPr>
            <a:spLocks noGrp="1"/>
          </p:cNvSpPr>
          <p:nvPr>
            <p:ph type="body" sz="quarter" idx="13" hasCustomPrompt="1"/>
          </p:nvPr>
        </p:nvSpPr>
        <p:spPr>
          <a:xfrm>
            <a:off x="477078" y="1407056"/>
            <a:ext cx="3874206" cy="255890"/>
          </a:xfrm>
          <a:prstGeom prst="rect">
            <a:avLst/>
          </a:prstGeom>
        </p:spPr>
        <p:txBody>
          <a:bodyPr>
            <a:noAutofit/>
          </a:bodyPr>
          <a:lstStyle>
            <a:lvl1pPr marL="0" indent="0">
              <a:buNone/>
              <a:defRPr sz="1800" b="1">
                <a:solidFill>
                  <a:schemeClr val="accent2"/>
                </a:solidFill>
                <a:latin typeface="+mj-lt"/>
              </a:defRPr>
            </a:lvl1pPr>
          </a:lstStyle>
          <a:p>
            <a:pPr lvl="0"/>
            <a:r>
              <a:rPr lang="en-US"/>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59917" y="63737"/>
            <a:ext cx="1789487" cy="546543"/>
          </a:xfrm>
          <a:prstGeom prst="rect">
            <a:avLst/>
          </a:prstGeom>
        </p:spPr>
      </p:pic>
      <p:sp>
        <p:nvSpPr>
          <p:cNvPr id="13" name="Shape 393">
            <a:extLst>
              <a:ext uri="{FF2B5EF4-FFF2-40B4-BE49-F238E27FC236}">
                <a16:creationId xmlns:a16="http://schemas.microsoft.com/office/drawing/2014/main" id="{55080A59-49F8-4173-B90A-D4F77A9CC548}"/>
              </a:ext>
            </a:extLst>
          </p:cNvPr>
          <p:cNvSpPr/>
          <p:nvPr userDrawn="1"/>
        </p:nvSpPr>
        <p:spPr>
          <a:xfrm>
            <a:off x="4951490" y="2571750"/>
            <a:ext cx="3864689" cy="0"/>
          </a:xfrm>
          <a:prstGeom prst="line">
            <a:avLst/>
          </a:prstGeom>
          <a:ln w="3175">
            <a:solidFill>
              <a:srgbClr val="FFFFFF"/>
            </a:solidFill>
            <a:miter lim="400000"/>
          </a:ln>
        </p:spPr>
        <p:txBody>
          <a:bodyPr lIns="19050" tIns="19050" rIns="19050" bIns="19050" anchor="ctr"/>
          <a:lstStyle/>
          <a:p>
            <a:pPr algn="ctr" defTabSz="309562">
              <a:defRPr sz="1200">
                <a:latin typeface="Helvetica Light"/>
                <a:ea typeface="Helvetica Light"/>
                <a:cs typeface="Helvetica Light"/>
                <a:sym typeface="Helvetica Light"/>
              </a:defRPr>
            </a:pPr>
            <a:endParaRPr dirty="0"/>
          </a:p>
        </p:txBody>
      </p:sp>
      <p:sp>
        <p:nvSpPr>
          <p:cNvPr id="14" name="Shape 394">
            <a:extLst>
              <a:ext uri="{FF2B5EF4-FFF2-40B4-BE49-F238E27FC236}">
                <a16:creationId xmlns:a16="http://schemas.microsoft.com/office/drawing/2014/main" id="{E38B0E98-5E44-4A84-8A96-99BBD67678FA}"/>
              </a:ext>
            </a:extLst>
          </p:cNvPr>
          <p:cNvSpPr/>
          <p:nvPr userDrawn="1"/>
        </p:nvSpPr>
        <p:spPr>
          <a:xfrm flipV="1">
            <a:off x="6912794" y="656161"/>
            <a:ext cx="1" cy="3864689"/>
          </a:xfrm>
          <a:prstGeom prst="line">
            <a:avLst/>
          </a:prstGeom>
          <a:ln w="3175">
            <a:solidFill>
              <a:srgbClr val="FFFFFF"/>
            </a:solidFill>
            <a:miter lim="400000"/>
          </a:ln>
        </p:spPr>
        <p:txBody>
          <a:bodyPr lIns="19050" tIns="19050" rIns="19050" bIns="19050" anchor="ctr"/>
          <a:lstStyle/>
          <a:p>
            <a:pPr algn="ctr" defTabSz="309562">
              <a:defRPr sz="1200">
                <a:latin typeface="Helvetica Light"/>
                <a:ea typeface="Helvetica Light"/>
                <a:cs typeface="Helvetica Light"/>
                <a:sym typeface="Helvetica Light"/>
              </a:defRPr>
            </a:pPr>
            <a:endParaRPr dirty="0"/>
          </a:p>
        </p:txBody>
      </p:sp>
      <p:sp>
        <p:nvSpPr>
          <p:cNvPr id="9"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 2023 ARTHUR J. GALLAGHER &amp; CO. </a:t>
            </a:r>
          </a:p>
        </p:txBody>
      </p:sp>
    </p:spTree>
    <p:extLst>
      <p:ext uri="{BB962C8B-B14F-4D97-AF65-F5344CB8AC3E}">
        <p14:creationId xmlns:p14="http://schemas.microsoft.com/office/powerpoint/2010/main" val="29729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EB468F-C718-63D0-E035-2EF0EF2A76CC}"/>
              </a:ext>
            </a:extLst>
          </p:cNvPr>
          <p:cNvSpPr>
            <a:spLocks noGrp="1"/>
          </p:cNvSpPr>
          <p:nvPr>
            <p:ph type="title" hasCustomPrompt="1"/>
          </p:nvPr>
        </p:nvSpPr>
        <p:spPr>
          <a:xfrm>
            <a:off x="458394" y="467615"/>
            <a:ext cx="7005665" cy="361425"/>
          </a:xfrm>
        </p:spPr>
        <p:txBody>
          <a:bodyPr/>
          <a:lstStyle>
            <a:lvl1pPr>
              <a:defRPr/>
            </a:lvl1pPr>
          </a:lstStyle>
          <a:p>
            <a:r>
              <a:rPr lang="en-US"/>
              <a:t>Click to add title</a:t>
            </a:r>
            <a:endParaRPr lang="en-GB"/>
          </a:p>
        </p:txBody>
      </p:sp>
      <p:sp>
        <p:nvSpPr>
          <p:cNvPr id="8"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198905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lank no logo">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
        <p:nvSpPr>
          <p:cNvPr id="4" name="Title 1">
            <a:extLst>
              <a:ext uri="{FF2B5EF4-FFF2-40B4-BE49-F238E27FC236}">
                <a16:creationId xmlns:a16="http://schemas.microsoft.com/office/drawing/2014/main" id="{13EB468F-C718-63D0-E035-2EF0EF2A76CC}"/>
              </a:ext>
            </a:extLst>
          </p:cNvPr>
          <p:cNvSpPr>
            <a:spLocks noGrp="1"/>
          </p:cNvSpPr>
          <p:nvPr>
            <p:ph type="title" hasCustomPrompt="1"/>
          </p:nvPr>
        </p:nvSpPr>
        <p:spPr>
          <a:xfrm>
            <a:off x="458394" y="467615"/>
            <a:ext cx="7005665" cy="361425"/>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418295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Bullets with Subtitle">
    <p:spTree>
      <p:nvGrpSpPr>
        <p:cNvPr id="1" name=""/>
        <p:cNvGrpSpPr/>
        <p:nvPr/>
      </p:nvGrpSpPr>
      <p:grpSpPr>
        <a:xfrm>
          <a:off x="0" y="0"/>
          <a:ext cx="0" cy="0"/>
          <a:chOff x="0" y="0"/>
          <a:chExt cx="0" cy="0"/>
        </a:xfrm>
      </p:grpSpPr>
      <p:sp>
        <p:nvSpPr>
          <p:cNvPr id="17" name="Content Placeholder 8"/>
          <p:cNvSpPr>
            <a:spLocks noGrp="1"/>
          </p:cNvSpPr>
          <p:nvPr>
            <p:ph sz="quarter" idx="12"/>
          </p:nvPr>
        </p:nvSpPr>
        <p:spPr>
          <a:xfrm>
            <a:off x="310504" y="747759"/>
            <a:ext cx="8497397" cy="3360420"/>
          </a:xfrm>
          <a:prstGeom prst="rect">
            <a:avLst/>
          </a:prstGeom>
        </p:spPr>
        <p:txBody>
          <a:bodyPr/>
          <a:lstStyle>
            <a:lvl1pPr>
              <a:defRPr sz="728">
                <a:solidFill>
                  <a:schemeClr val="tx1"/>
                </a:solidFill>
              </a:defRPr>
            </a:lvl1pPr>
            <a:lvl2pPr>
              <a:defRPr sz="728">
                <a:solidFill>
                  <a:schemeClr val="tx1"/>
                </a:solidFill>
              </a:defRPr>
            </a:lvl2pPr>
            <a:lvl3pPr>
              <a:defRPr sz="728">
                <a:solidFill>
                  <a:schemeClr val="tx1"/>
                </a:solidFill>
              </a:defRPr>
            </a:lvl3pPr>
            <a:lvl4pPr>
              <a:defRPr sz="728">
                <a:solidFill>
                  <a:schemeClr val="tx1"/>
                </a:solidFill>
              </a:defRPr>
            </a:lvl4pPr>
            <a:lvl5pPr>
              <a:defRPr sz="728">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3"/>
          <p:cNvSpPr>
            <a:spLocks noGrp="1"/>
          </p:cNvSpPr>
          <p:nvPr>
            <p:ph type="title"/>
          </p:nvPr>
        </p:nvSpPr>
        <p:spPr>
          <a:xfrm>
            <a:off x="297910" y="473848"/>
            <a:ext cx="7885205" cy="209609"/>
          </a:xfrm>
          <a:prstGeom prst="rect">
            <a:avLst/>
          </a:prstGeom>
        </p:spPr>
        <p:txBody>
          <a:bodyPr vert="horz" lIns="91440" tIns="45720" rIns="91440" bIns="45720" rtlCol="0" anchor="ctr">
            <a:noAutofit/>
          </a:bodyPr>
          <a:lstStyle>
            <a:lvl1pPr>
              <a:defRPr sz="1059"/>
            </a:lvl1pPr>
          </a:lstStyle>
          <a:p>
            <a:r>
              <a:rPr lang="en-US"/>
              <a:t>Click to edit Master title style</a:t>
            </a:r>
          </a:p>
        </p:txBody>
      </p:sp>
    </p:spTree>
    <p:extLst>
      <p:ext uri="{BB962C8B-B14F-4D97-AF65-F5344CB8AC3E}">
        <p14:creationId xmlns:p14="http://schemas.microsoft.com/office/powerpoint/2010/main" val="170168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Blank w Titl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6" y="4225464"/>
            <a:ext cx="5163169" cy="919065"/>
          </a:xfrm>
          <a:prstGeom prst="rect">
            <a:avLst/>
          </a:prstGeom>
        </p:spPr>
      </p:pic>
      <p:sp>
        <p:nvSpPr>
          <p:cNvPr id="5" name="Title Placeholder 1"/>
          <p:cNvSpPr>
            <a:spLocks noGrp="1"/>
          </p:cNvSpPr>
          <p:nvPr>
            <p:ph type="title"/>
          </p:nvPr>
        </p:nvSpPr>
        <p:spPr>
          <a:xfrm>
            <a:off x="228600" y="137160"/>
            <a:ext cx="5943600" cy="617220"/>
          </a:xfrm>
          <a:prstGeom prst="rect">
            <a:avLst/>
          </a:prstGeom>
        </p:spPr>
        <p:txBody>
          <a:bodyPr vert="horz" lIns="91440" tIns="45720" rIns="91440" bIns="45720" rtlCol="0" anchor="b" anchorCtr="0">
            <a:normAutofit/>
          </a:bodyPr>
          <a:lstStyle>
            <a:lvl1pPr defTabSz="86675">
              <a:tabLst/>
              <a:defRPr>
                <a:solidFill>
                  <a:schemeClr val="accent1"/>
                </a:solidFill>
              </a:defRPr>
            </a:lvl1pPr>
          </a:lstStyle>
          <a:p>
            <a:r>
              <a:rPr lang="en-US"/>
              <a:t>Click to edit Master 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47804"/>
            <a:ext cx="1789487" cy="409907"/>
          </a:xfrm>
          <a:prstGeom prst="rect">
            <a:avLst/>
          </a:prstGeom>
        </p:spPr>
      </p:pic>
      <p:sp>
        <p:nvSpPr>
          <p:cNvPr id="6" name="Text Placeholder 6"/>
          <p:cNvSpPr txBox="1">
            <a:spLocks/>
          </p:cNvSpPr>
          <p:nvPr userDrawn="1"/>
        </p:nvSpPr>
        <p:spPr>
          <a:xfrm>
            <a:off x="5715002" y="4937760"/>
            <a:ext cx="3191161" cy="171450"/>
          </a:xfrm>
          <a:prstGeom prst="rect">
            <a:avLst/>
          </a:prstGeom>
        </p:spPr>
        <p:txBody>
          <a:bodyPr vert="horz" lIns="66563" tIns="33281" rIns="66563" bIns="33281"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332833" rtl="0" eaLnBrk="1" fontAlgn="auto" latinLnBrk="0" hangingPunct="1">
              <a:lnSpc>
                <a:spcPct val="100000"/>
              </a:lnSpc>
              <a:spcBef>
                <a:spcPct val="20000"/>
              </a:spcBef>
              <a:spcAft>
                <a:spcPts val="0"/>
              </a:spcAft>
              <a:buClrTx/>
              <a:buSzTx/>
              <a:buFont typeface="Arial"/>
              <a:buNone/>
              <a:tabLst/>
              <a:defRPr/>
            </a:pPr>
            <a:r>
              <a:rPr lang="en-US" sz="437" kern="1200" dirty="0">
                <a:solidFill>
                  <a:schemeClr val="accent2">
                    <a:lumMod val="40000"/>
                    <a:lumOff val="60000"/>
                  </a:schemeClr>
                </a:solidFill>
                <a:latin typeface="+mj-lt"/>
                <a:ea typeface="+mn-ea"/>
                <a:cs typeface="+mn-cs"/>
              </a:rPr>
              <a:t>©2021 ARTHUR J. GALLAGHER &amp; CO. </a:t>
            </a:r>
          </a:p>
        </p:txBody>
      </p:sp>
    </p:spTree>
    <p:extLst>
      <p:ext uri="{BB962C8B-B14F-4D97-AF65-F5344CB8AC3E}">
        <p14:creationId xmlns:p14="http://schemas.microsoft.com/office/powerpoint/2010/main" val="25976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Subtitle-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2338" y="1303020"/>
            <a:ext cx="7922982" cy="3154680"/>
          </a:xfrm>
          <a:prstGeom prst="rect">
            <a:avLst/>
          </a:prstGeom>
        </p:spPr>
        <p:txBody>
          <a:bodyPr>
            <a:normAutofit/>
          </a:bodyPr>
          <a:lstStyle>
            <a:lvl1pPr marL="0" marR="0" indent="0" algn="l" defTabSz="332833" rtl="0" eaLnBrk="1" fontAlgn="auto" latinLnBrk="0" hangingPunct="1">
              <a:lnSpc>
                <a:spcPct val="100000"/>
              </a:lnSpc>
              <a:spcBef>
                <a:spcPct val="20000"/>
              </a:spcBef>
              <a:spcAft>
                <a:spcPts val="0"/>
              </a:spcAft>
              <a:buClrTx/>
              <a:buSzTx/>
              <a:buFont typeface="Arial"/>
              <a:buNone/>
              <a:tabLst/>
              <a:defRPr sz="1165">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marL="0" marR="0" lvl="0" indent="0" algn="l" defTabSz="332833" rtl="0" eaLnBrk="1" fontAlgn="auto" latinLnBrk="0" hangingPunct="1">
              <a:lnSpc>
                <a:spcPct val="100000"/>
              </a:lnSpc>
              <a:spcBef>
                <a:spcPct val="20000"/>
              </a:spcBef>
              <a:spcAft>
                <a:spcPts val="0"/>
              </a:spcAft>
              <a:buClrTx/>
              <a:buSzTx/>
              <a:buFont typeface="Arial"/>
              <a:buNone/>
              <a:tabLst/>
              <a:defRPr/>
            </a:pPr>
            <a:r>
              <a:rPr lang="en-US"/>
              <a:t>Click to add text</a:t>
            </a:r>
          </a:p>
        </p:txBody>
      </p:sp>
      <p:sp>
        <p:nvSpPr>
          <p:cNvPr id="5" name="Title Placeholder 1"/>
          <p:cNvSpPr>
            <a:spLocks noGrp="1"/>
          </p:cNvSpPr>
          <p:nvPr>
            <p:ph type="title" hasCustomPrompt="1"/>
          </p:nvPr>
        </p:nvSpPr>
        <p:spPr>
          <a:xfrm>
            <a:off x="352339" y="137160"/>
            <a:ext cx="6368502" cy="617220"/>
          </a:xfrm>
          <a:prstGeom prst="rect">
            <a:avLst/>
          </a:prstGeom>
        </p:spPr>
        <p:txBody>
          <a:bodyPr vert="horz" lIns="91440" tIns="45720" rIns="91440" bIns="45720" rtlCol="0" anchor="ctr" anchorCtr="0">
            <a:normAutofit/>
          </a:bodyPr>
          <a:lstStyle>
            <a:lvl1pPr defTabSz="86675">
              <a:tabLst/>
              <a:defRPr>
                <a:solidFill>
                  <a:schemeClr val="accent1"/>
                </a:solidFill>
              </a:defRPr>
            </a:lvl1pPr>
          </a:lstStyle>
          <a:p>
            <a:r>
              <a:rPr lang="en-US"/>
              <a:t>Title of Slide</a:t>
            </a:r>
          </a:p>
        </p:txBody>
      </p:sp>
      <p:sp>
        <p:nvSpPr>
          <p:cNvPr id="7" name="Text Placeholder 8"/>
          <p:cNvSpPr>
            <a:spLocks noGrp="1"/>
          </p:cNvSpPr>
          <p:nvPr>
            <p:ph type="body" sz="quarter" idx="13" hasCustomPrompt="1"/>
          </p:nvPr>
        </p:nvSpPr>
        <p:spPr>
          <a:xfrm>
            <a:off x="352338" y="755953"/>
            <a:ext cx="7922982" cy="308610"/>
          </a:xfrm>
          <a:prstGeom prst="rect">
            <a:avLst/>
          </a:prstGeom>
        </p:spPr>
        <p:txBody>
          <a:bodyPr anchor="ctr">
            <a:noAutofit/>
          </a:bodyPr>
          <a:lstStyle>
            <a:lvl1pPr>
              <a:buNone/>
              <a:defRPr sz="2039" b="0" i="1">
                <a:solidFill>
                  <a:schemeClr val="accent2"/>
                </a:solidFill>
                <a:latin typeface="Times New Roman" panose="02020603050405020304" pitchFamily="18" charset="0"/>
                <a:cs typeface="Times New Roman" panose="02020603050405020304" pitchFamily="18" charset="0"/>
              </a:defRPr>
            </a:lvl1pPr>
          </a:lstStyle>
          <a:p>
            <a:pPr lvl="0"/>
            <a:r>
              <a:rPr lang="en-US"/>
              <a:t>Subtitle</a:t>
            </a:r>
          </a:p>
        </p:txBody>
      </p:sp>
    </p:spTree>
    <p:extLst>
      <p:ext uri="{BB962C8B-B14F-4D97-AF65-F5344CB8AC3E}">
        <p14:creationId xmlns:p14="http://schemas.microsoft.com/office/powerpoint/2010/main" val="490161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Outline Orange Accent">
    <p:spTree>
      <p:nvGrpSpPr>
        <p:cNvPr id="1" name=""/>
        <p:cNvGrpSpPr/>
        <p:nvPr/>
      </p:nvGrpSpPr>
      <p:grpSpPr>
        <a:xfrm>
          <a:off x="0" y="0"/>
          <a:ext cx="0" cy="0"/>
          <a:chOff x="0" y="0"/>
          <a:chExt cx="0" cy="0"/>
        </a:xfrm>
      </p:grpSpPr>
      <p:sp>
        <p:nvSpPr>
          <p:cNvPr id="9" name="Rectangle 8"/>
          <p:cNvSpPr/>
          <p:nvPr userDrawn="1"/>
        </p:nvSpPr>
        <p:spPr>
          <a:xfrm>
            <a:off x="0" y="3925613"/>
            <a:ext cx="9144000" cy="1230819"/>
          </a:xfrm>
          <a:prstGeom prst="rect">
            <a:avLst/>
          </a:prstGeom>
          <a:blipFill dpi="0" rotWithShape="1">
            <a:blip r:embed="rId2">
              <a:alphaModFix amt="90000"/>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Title Placeholder 1"/>
          <p:cNvSpPr>
            <a:spLocks noGrp="1"/>
          </p:cNvSpPr>
          <p:nvPr>
            <p:ph type="title"/>
          </p:nvPr>
        </p:nvSpPr>
        <p:spPr>
          <a:xfrm>
            <a:off x="228600" y="137160"/>
            <a:ext cx="5943600" cy="617220"/>
          </a:xfrm>
          <a:prstGeom prst="rect">
            <a:avLst/>
          </a:prstGeom>
        </p:spPr>
        <p:txBody>
          <a:bodyPr vert="horz" lIns="91440" tIns="45720" rIns="91440" bIns="45720" rtlCol="0" anchor="b" anchorCtr="0">
            <a:noAutofit/>
          </a:bodyPr>
          <a:lstStyle>
            <a:lvl1pPr defTabSz="119060">
              <a:tabLst/>
              <a:defRPr>
                <a:solidFill>
                  <a:schemeClr val="accent1"/>
                </a:solidFill>
              </a:defRPr>
            </a:lvl1pPr>
          </a:lstStyle>
          <a:p>
            <a:r>
              <a:rPr lang="en-US" dirty="0"/>
              <a:t>Click to edit Master title style</a:t>
            </a:r>
          </a:p>
        </p:txBody>
      </p:sp>
      <p:sp>
        <p:nvSpPr>
          <p:cNvPr id="4" name="Text Placeholder 3"/>
          <p:cNvSpPr>
            <a:spLocks noGrp="1"/>
          </p:cNvSpPr>
          <p:nvPr>
            <p:ph type="body" sz="quarter" idx="14" hasCustomPrompt="1"/>
          </p:nvPr>
        </p:nvSpPr>
        <p:spPr>
          <a:xfrm>
            <a:off x="228600" y="1303021"/>
            <a:ext cx="7772400" cy="3138950"/>
          </a:xfrm>
        </p:spPr>
        <p:txBody>
          <a:bodyPr/>
          <a:lstStyle>
            <a:lvl1pPr marL="346067" indent="-346067">
              <a:buFont typeface="+mj-lt"/>
              <a:buAutoNum type="romanUcPeriod"/>
              <a:defRPr/>
            </a:lvl1pPr>
            <a:lvl2pPr marL="685783" indent="-346067">
              <a:buFont typeface="+mj-lt"/>
              <a:buAutoNum type="alphaUcPeriod"/>
              <a:defRPr/>
            </a:lvl2pPr>
            <a:lvl3pPr marL="1031849" indent="-350829">
              <a:buFont typeface="+mj-lt"/>
              <a:buAutoNum type="arabicPeriod"/>
              <a:defRPr/>
            </a:lvl3pPr>
            <a:lvl4pPr marL="1371566" indent="-346067">
              <a:buFont typeface="+mj-lt"/>
              <a:buAutoNum type="alphaLcParenR"/>
              <a:defRPr/>
            </a:lvl4pPr>
            <a:lvl5pPr marL="1717632" indent="-350829">
              <a:buFont typeface="+mj-lt"/>
              <a:buAutoNum type="romanLcPeriod"/>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3"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60996" y="63737"/>
            <a:ext cx="1789486" cy="546543"/>
          </a:xfrm>
          <a:prstGeom prst="rect">
            <a:avLst/>
          </a:prstGeom>
        </p:spPr>
      </p:pic>
      <p:sp>
        <p:nvSpPr>
          <p:cNvPr id="11" name="TextBox 10"/>
          <p:cNvSpPr txBox="1"/>
          <p:nvPr userDrawn="1"/>
        </p:nvSpPr>
        <p:spPr>
          <a:xfrm>
            <a:off x="228600" y="4892040"/>
            <a:ext cx="320040"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12" name="Text Placeholder 6"/>
          <p:cNvSpPr txBox="1">
            <a:spLocks/>
          </p:cNvSpPr>
          <p:nvPr userDrawn="1"/>
        </p:nvSpPr>
        <p:spPr>
          <a:xfrm>
            <a:off x="5715001"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89"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n-lt"/>
                <a:ea typeface="+mn-ea"/>
                <a:cs typeface="+mn-cs"/>
              </a:rPr>
              <a:t>©2023 ARTHUR J. GALLAGHER &amp; CO. </a:t>
            </a:r>
          </a:p>
        </p:txBody>
      </p:sp>
    </p:spTree>
    <p:extLst>
      <p:ext uri="{BB962C8B-B14F-4D97-AF65-F5344CB8AC3E}">
        <p14:creationId xmlns:p14="http://schemas.microsoft.com/office/powerpoint/2010/main" val="178943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8632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6/24/2026</a:t>
            </a:fld>
            <a:endParaRPr lang="en-US"/>
          </a:p>
        </p:txBody>
      </p:sp>
      <p:sp>
        <p:nvSpPr>
          <p:cNvPr id="3" name="Footer Placeholder 2"/>
          <p:cNvSpPr>
            <a:spLocks noGrp="1"/>
          </p:cNvSpPr>
          <p:nvPr>
            <p:ph type="ftr" sz="quarter" idx="11"/>
          </p:nvPr>
        </p:nvSpPr>
        <p:spPr>
          <a:xfrm>
            <a:off x="458394" y="4801135"/>
            <a:ext cx="65" cy="92333"/>
          </a:xfrm>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221101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Title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6719821C-B028-634B-CDD5-367237CD9CFA}"/>
              </a:ext>
            </a:extLst>
          </p:cNvPr>
          <p:cNvSpPr>
            <a:spLocks noGrp="1"/>
          </p:cNvSpPr>
          <p:nvPr>
            <p:ph type="body" sz="quarter" idx="14" hasCustomPrompt="1"/>
          </p:nvPr>
        </p:nvSpPr>
        <p:spPr>
          <a:xfrm>
            <a:off x="458392" y="4134467"/>
            <a:ext cx="1415654" cy="83100"/>
          </a:xfrm>
        </p:spPr>
        <p:txBody>
          <a:bodyPr wrap="square" anchor="b">
            <a:spAutoFit/>
          </a:bodyPr>
          <a:lstStyle>
            <a:lvl1pPr marL="0" algn="l" defTabSz="685783" rtl="0" eaLnBrk="1" latinLnBrk="0" hangingPunct="1">
              <a:defRPr lang="en-US" sz="600" b="0" kern="1200" dirty="0" smtClean="0">
                <a:solidFill>
                  <a:schemeClr val="bg1"/>
                </a:solidFill>
                <a:latin typeface="+mn-lt"/>
                <a:ea typeface="+mn-ea"/>
                <a:cs typeface="+mn-cs"/>
              </a:defRPr>
            </a:lvl1pPr>
            <a:lvl2pPr marL="0" algn="l" defTabSz="685783" rtl="0" eaLnBrk="1" latinLnBrk="0" hangingPunct="1">
              <a:defRPr lang="en-US" sz="600" kern="1200" dirty="0" smtClean="0">
                <a:solidFill>
                  <a:schemeClr val="bg1">
                    <a:lumMod val="50000"/>
                  </a:schemeClr>
                </a:solidFill>
                <a:latin typeface="+mn-lt"/>
                <a:ea typeface="+mn-ea"/>
                <a:cs typeface="+mn-cs"/>
              </a:defRPr>
            </a:lvl2pPr>
            <a:lvl3pPr marL="0" algn="l" defTabSz="685783" rtl="0" eaLnBrk="1" latinLnBrk="0" hangingPunct="1">
              <a:defRPr lang="en-US" sz="600" kern="1200" dirty="0" smtClean="0">
                <a:solidFill>
                  <a:schemeClr val="bg1">
                    <a:lumMod val="50000"/>
                  </a:schemeClr>
                </a:solidFill>
                <a:latin typeface="+mn-lt"/>
                <a:ea typeface="+mn-ea"/>
                <a:cs typeface="+mn-cs"/>
              </a:defRPr>
            </a:lvl3pPr>
            <a:lvl4pPr marL="0" algn="l" defTabSz="685783" rtl="0" eaLnBrk="1" latinLnBrk="0" hangingPunct="1">
              <a:defRPr lang="en-US" sz="600" kern="1200" dirty="0" smtClean="0">
                <a:solidFill>
                  <a:schemeClr val="bg1">
                    <a:lumMod val="50000"/>
                  </a:schemeClr>
                </a:solidFill>
                <a:latin typeface="+mn-lt"/>
                <a:ea typeface="+mn-ea"/>
                <a:cs typeface="+mn-cs"/>
              </a:defRPr>
            </a:lvl4pPr>
            <a:lvl5pPr marL="0" algn="l" defTabSz="685783" rtl="0" eaLnBrk="1" latinLnBrk="0" hangingPunct="1">
              <a:defRPr lang="en-GB" sz="600" kern="1200" dirty="0">
                <a:solidFill>
                  <a:schemeClr val="bg1">
                    <a:lumMod val="50000"/>
                  </a:schemeClr>
                </a:solidFill>
                <a:latin typeface="+mn-lt"/>
                <a:ea typeface="+mn-ea"/>
                <a:cs typeface="+mn-cs"/>
              </a:defRPr>
            </a:lvl5pPr>
          </a:lstStyle>
          <a:p>
            <a:r>
              <a:rPr lang="en-US"/>
              <a:t>©2024 ARTHUR J. GALLAGHER &amp; CO. </a:t>
            </a:r>
            <a:endParaRPr lang="en-GB"/>
          </a:p>
        </p:txBody>
      </p:sp>
      <p:sp>
        <p:nvSpPr>
          <p:cNvPr id="109" name="Subtitle 2">
            <a:extLst>
              <a:ext uri="{FF2B5EF4-FFF2-40B4-BE49-F238E27FC236}">
                <a16:creationId xmlns:a16="http://schemas.microsoft.com/office/drawing/2014/main" id="{DED33464-27EA-6A94-B7CB-864F7FE087A7}"/>
              </a:ext>
            </a:extLst>
          </p:cNvPr>
          <p:cNvSpPr>
            <a:spLocks noGrp="1"/>
          </p:cNvSpPr>
          <p:nvPr>
            <p:ph type="subTitle" idx="1" hasCustomPrompt="1"/>
          </p:nvPr>
        </p:nvSpPr>
        <p:spPr>
          <a:xfrm>
            <a:off x="454618" y="2832194"/>
            <a:ext cx="4113608" cy="739199"/>
          </a:xfrm>
        </p:spPr>
        <p:txBody>
          <a:bodyPr>
            <a:normAutofit/>
          </a:bodyPr>
          <a:lstStyle>
            <a:lvl1pPr marL="0" indent="0" algn="l">
              <a:buNone/>
              <a:defRPr sz="15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110" name="Title 1">
            <a:extLst>
              <a:ext uri="{FF2B5EF4-FFF2-40B4-BE49-F238E27FC236}">
                <a16:creationId xmlns:a16="http://schemas.microsoft.com/office/drawing/2014/main" id="{9DC1CE45-38A1-0299-E09F-76043F2922BC}"/>
              </a:ext>
            </a:extLst>
          </p:cNvPr>
          <p:cNvSpPr>
            <a:spLocks noGrp="1"/>
          </p:cNvSpPr>
          <p:nvPr>
            <p:ph type="ctrTitle" hasCustomPrompt="1"/>
          </p:nvPr>
        </p:nvSpPr>
        <p:spPr>
          <a:xfrm>
            <a:off x="458392" y="465626"/>
            <a:ext cx="4113608" cy="1855180"/>
          </a:xfrm>
        </p:spPr>
        <p:txBody>
          <a:bodyPr anchor="b">
            <a:normAutofit/>
          </a:bodyPr>
          <a:lstStyle>
            <a:lvl1pPr algn="l">
              <a:defRPr sz="3300" baseline="0">
                <a:solidFill>
                  <a:schemeClr val="bg1"/>
                </a:solidFill>
              </a:defRPr>
            </a:lvl1pPr>
          </a:lstStyle>
          <a:p>
            <a:r>
              <a:rPr lang="en-US"/>
              <a:t>Click to add title</a:t>
            </a:r>
            <a:endParaRPr lang="en-GB"/>
          </a:p>
        </p:txBody>
      </p:sp>
      <p:sp>
        <p:nvSpPr>
          <p:cNvPr id="111" name="Text Placeholder 86">
            <a:extLst>
              <a:ext uri="{FF2B5EF4-FFF2-40B4-BE49-F238E27FC236}">
                <a16:creationId xmlns:a16="http://schemas.microsoft.com/office/drawing/2014/main" id="{694F8FBB-9AAE-569B-53D6-7158D9823777}"/>
              </a:ext>
            </a:extLst>
          </p:cNvPr>
          <p:cNvSpPr>
            <a:spLocks noGrp="1"/>
          </p:cNvSpPr>
          <p:nvPr>
            <p:ph type="body" sz="quarter" idx="17" hasCustomPrompt="1"/>
          </p:nvPr>
        </p:nvSpPr>
        <p:spPr>
          <a:xfrm rot="10800000" flipV="1">
            <a:off x="458393" y="2576498"/>
            <a:ext cx="549525" cy="0"/>
          </a:xfrm>
          <a:ln w="6350">
            <a:solidFill>
              <a:schemeClr val="bg1"/>
            </a:solidFill>
          </a:ln>
        </p:spPr>
        <p:txBody>
          <a:bodyPr/>
          <a:lstStyle>
            <a:lvl1pPr>
              <a:defRPr sz="100" b="0">
                <a:solidFill>
                  <a:schemeClr val="bg1"/>
                </a:solidFill>
              </a:defRPr>
            </a:lvl1pPr>
          </a:lstStyle>
          <a:p>
            <a:pPr lvl="0"/>
            <a:r>
              <a:rPr lang="en-US"/>
              <a:t>.</a:t>
            </a:r>
            <a:endParaRPr lang="en-GB"/>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6860" y="3721586"/>
            <a:ext cx="2405325" cy="1147398"/>
          </a:xfrm>
          <a:prstGeom prst="rect">
            <a:avLst/>
          </a:prstGeom>
        </p:spPr>
      </p:pic>
    </p:spTree>
    <p:extLst>
      <p:ext uri="{BB962C8B-B14F-4D97-AF65-F5344CB8AC3E}">
        <p14:creationId xmlns:p14="http://schemas.microsoft.com/office/powerpoint/2010/main" val="107719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DC20F7-933F-FC29-AAFF-94772914A9FC}"/>
              </a:ext>
            </a:extLst>
          </p:cNvPr>
          <p:cNvSpPr>
            <a:spLocks noGrp="1"/>
          </p:cNvSpPr>
          <p:nvPr userDrawn="1">
            <p:ph type="title"/>
          </p:nvPr>
        </p:nvSpPr>
        <p:spPr>
          <a:xfrm>
            <a:off x="458392" y="458393"/>
            <a:ext cx="5428058" cy="543094"/>
          </a:xfrm>
        </p:spPr>
        <p:txBody>
          <a:bodyPr>
            <a:noAutofit/>
          </a:bodyPr>
          <a:lstStyle>
            <a:lvl1pPr>
              <a:defRPr sz="2700"/>
            </a:lvl1pPr>
          </a:lstStyle>
          <a:p>
            <a:endParaRPr lang="en-GB"/>
          </a:p>
        </p:txBody>
      </p:sp>
      <p:cxnSp>
        <p:nvCxnSpPr>
          <p:cNvPr id="2" name="Straight Connector 1">
            <a:extLst>
              <a:ext uri="{FF2B5EF4-FFF2-40B4-BE49-F238E27FC236}">
                <a16:creationId xmlns:a16="http://schemas.microsoft.com/office/drawing/2014/main" id="{624BE949-B000-3B3C-36B1-91BBA75A8DBE}"/>
              </a:ext>
            </a:extLst>
          </p:cNvPr>
          <p:cNvCxnSpPr>
            <a:cxnSpLocks/>
          </p:cNvCxnSpPr>
          <p:nvPr userDrawn="1"/>
        </p:nvCxnSpPr>
        <p:spPr>
          <a:xfrm>
            <a:off x="8450266" y="4784384"/>
            <a:ext cx="0" cy="13692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2546" y="4586755"/>
            <a:ext cx="1397220" cy="430415"/>
          </a:xfrm>
          <a:prstGeom prst="rect">
            <a:avLst/>
          </a:prstGeom>
        </p:spPr>
      </p:pic>
      <p:sp>
        <p:nvSpPr>
          <p:cNvPr id="2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963527" y="4806679"/>
            <a:ext cx="1378984" cy="92333"/>
          </a:xfrm>
          <a:prstGeom prst="rect">
            <a:avLst/>
          </a:prstGeom>
        </p:spPr>
        <p:txBody>
          <a:bodyPr vert="horz" wrap="square" lIns="0" tIns="0" rIns="0" bIns="0" rtlCol="0" anchor="ctr">
            <a:spAutoFit/>
          </a:bodyPr>
          <a:lstStyle>
            <a:lvl1pPr algn="r">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9367"/>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
        <p:nvSpPr>
          <p:cNvPr id="17" name="Text Placeholder 16"/>
          <p:cNvSpPr>
            <a:spLocks noGrp="1"/>
          </p:cNvSpPr>
          <p:nvPr>
            <p:ph type="body" sz="quarter" idx="10"/>
          </p:nvPr>
        </p:nvSpPr>
        <p:spPr>
          <a:xfrm>
            <a:off x="458391" y="1514474"/>
            <a:ext cx="6852371" cy="29206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855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s Yellow Accent">
    <p:spTree>
      <p:nvGrpSpPr>
        <p:cNvPr id="1" name=""/>
        <p:cNvGrpSpPr/>
        <p:nvPr/>
      </p:nvGrpSpPr>
      <p:grpSpPr>
        <a:xfrm>
          <a:off x="0" y="0"/>
          <a:ext cx="0" cy="0"/>
          <a:chOff x="0" y="0"/>
          <a:chExt cx="0" cy="0"/>
        </a:xfrm>
      </p:grpSpPr>
      <p:sp>
        <p:nvSpPr>
          <p:cNvPr id="6" name="Rectangle 5"/>
          <p:cNvSpPr/>
          <p:nvPr userDrawn="1"/>
        </p:nvSpPr>
        <p:spPr>
          <a:xfrm>
            <a:off x="0" y="3925613"/>
            <a:ext cx="9144000" cy="1230819"/>
          </a:xfrm>
          <a:prstGeom prst="rect">
            <a:avLst/>
          </a:prstGeom>
          <a:blipFill dpi="0" rotWithShape="1">
            <a:blip r:embed="rId2">
              <a:alphaModFix amt="90000"/>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hasCustomPrompt="1"/>
          </p:nvPr>
        </p:nvSpPr>
        <p:spPr>
          <a:xfrm>
            <a:off x="228600" y="1303020"/>
            <a:ext cx="7772400" cy="3223260"/>
          </a:xfrm>
          <a:prstGeom prst="rect">
            <a:avLst/>
          </a:prstGeo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143000" marR="0" indent="-223838" algn="l" defTabSz="457200" rtl="0" eaLnBrk="1" fontAlgn="auto" latinLnBrk="0" hangingPunct="1">
              <a:lnSpc>
                <a:spcPct val="100000"/>
              </a:lnSpc>
              <a:spcBef>
                <a:spcPts val="0"/>
              </a:spcBef>
              <a:spcAft>
                <a:spcPts val="900"/>
              </a:spcAft>
              <a:buClr>
                <a:srgbClr val="6FACDE"/>
              </a:buClr>
              <a:buSzTx/>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p:cNvSpPr>
            <a:spLocks noGrp="1"/>
          </p:cNvSpPr>
          <p:nvPr>
            <p:ph type="title"/>
          </p:nvPr>
        </p:nvSpPr>
        <p:spPr>
          <a:xfrm>
            <a:off x="228600" y="137160"/>
            <a:ext cx="5943600" cy="617220"/>
          </a:xfrm>
          <a:prstGeom prst="rect">
            <a:avLst/>
          </a:prstGeom>
        </p:spPr>
        <p:txBody>
          <a:bodyPr vert="horz" lIns="91440" tIns="45720" rIns="91440" bIns="45720" rtlCol="0" anchor="b" anchorCtr="0">
            <a:noAutofit/>
          </a:bodyPr>
          <a:lstStyle>
            <a:lvl1pPr defTabSz="119063">
              <a:tabLst/>
              <a:defRPr>
                <a:solidFill>
                  <a:schemeClr val="accent1"/>
                </a:solidFill>
              </a:defRPr>
            </a:lvl1pPr>
          </a:lstStyle>
          <a:p>
            <a:r>
              <a:rPr lang="en-US"/>
              <a:t>Click to edit Master 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7" name="Text Placeholder 8"/>
          <p:cNvSpPr>
            <a:spLocks noGrp="1"/>
          </p:cNvSpPr>
          <p:nvPr>
            <p:ph type="body" sz="quarter" idx="14"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a:t>Subtitle</a:t>
            </a:r>
          </a:p>
        </p:txBody>
      </p:sp>
      <p:sp>
        <p:nvSpPr>
          <p:cNvPr id="9" name="TextBox 8"/>
          <p:cNvSpPr txBox="1"/>
          <p:nvPr userDrawn="1"/>
        </p:nvSpPr>
        <p:spPr>
          <a:xfrm>
            <a:off x="228600" y="4892040"/>
            <a:ext cx="320040"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10"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 2023 ARTHUR J. GALLAGHER &amp; CO. </a:t>
            </a:r>
          </a:p>
        </p:txBody>
      </p:sp>
    </p:spTree>
    <p:extLst>
      <p:ext uri="{BB962C8B-B14F-4D97-AF65-F5344CB8AC3E}">
        <p14:creationId xmlns:p14="http://schemas.microsoft.com/office/powerpoint/2010/main" val="368266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Agenda x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E873D4B1-9359-8781-9DC4-7901B5FCADB6}"/>
              </a:ext>
            </a:extLst>
          </p:cNvPr>
          <p:cNvSpPr>
            <a:spLocks noGrp="1"/>
          </p:cNvSpPr>
          <p:nvPr>
            <p:ph type="body" sz="quarter" idx="14" hasCustomPrompt="1"/>
          </p:nvPr>
        </p:nvSpPr>
        <p:spPr>
          <a:xfrm>
            <a:off x="976727" y="1264447"/>
            <a:ext cx="2115329" cy="1875169"/>
          </a:xfrm>
          <a:solidFill>
            <a:schemeClr val="accent1"/>
          </a:solidFill>
        </p:spPr>
        <p:txBody>
          <a:bodyPr lIns="72000" tIns="108000" rIns="72000" bIns="144000">
            <a:noAutofit/>
          </a:bodyPr>
          <a:lstStyle>
            <a:lvl1pPr algn="ctr">
              <a:defRPr sz="5400" b="1">
                <a:solidFill>
                  <a:schemeClr val="bg1"/>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sp>
        <p:nvSpPr>
          <p:cNvPr id="2" name="Title 1">
            <a:extLst>
              <a:ext uri="{FF2B5EF4-FFF2-40B4-BE49-F238E27FC236}">
                <a16:creationId xmlns:a16="http://schemas.microsoft.com/office/drawing/2014/main" id="{E5FD8BB7-554F-2B34-4C04-D8BD1EF639A3}"/>
              </a:ext>
            </a:extLst>
          </p:cNvPr>
          <p:cNvSpPr>
            <a:spLocks noGrp="1"/>
          </p:cNvSpPr>
          <p:nvPr>
            <p:ph type="title" hasCustomPrompt="1"/>
          </p:nvPr>
        </p:nvSpPr>
        <p:spPr>
          <a:xfrm>
            <a:off x="459583" y="462367"/>
            <a:ext cx="8224838" cy="575146"/>
          </a:xfrm>
        </p:spPr>
        <p:txBody>
          <a:bodyPr>
            <a:normAutofit/>
          </a:bodyPr>
          <a:lstStyle>
            <a:lvl1pPr algn="ctr">
              <a:defRPr sz="2700"/>
            </a:lvl1pPr>
          </a:lstStyle>
          <a:p>
            <a:r>
              <a:rPr lang="en-US"/>
              <a:t>Click to add title</a:t>
            </a:r>
            <a:endParaRPr lang="en-GB"/>
          </a:p>
        </p:txBody>
      </p:sp>
      <p:sp>
        <p:nvSpPr>
          <p:cNvPr id="13" name="Text Placeholder 12">
            <a:extLst>
              <a:ext uri="{FF2B5EF4-FFF2-40B4-BE49-F238E27FC236}">
                <a16:creationId xmlns:a16="http://schemas.microsoft.com/office/drawing/2014/main" id="{97915199-4601-D052-2351-CFF384D288E2}"/>
              </a:ext>
            </a:extLst>
          </p:cNvPr>
          <p:cNvSpPr>
            <a:spLocks noGrp="1"/>
          </p:cNvSpPr>
          <p:nvPr>
            <p:ph type="body" sz="quarter" idx="13" hasCustomPrompt="1"/>
          </p:nvPr>
        </p:nvSpPr>
        <p:spPr>
          <a:xfrm>
            <a:off x="1076375" y="2085975"/>
            <a:ext cx="1916033" cy="986409"/>
          </a:xfrm>
          <a:noFill/>
        </p:spPr>
        <p:txBody>
          <a:bodyPr lIns="72000" tIns="144000" rIns="72000" bIns="144000"/>
          <a:lstStyle>
            <a:lvl1pPr algn="ctr">
              <a:defRPr sz="1500" b="1">
                <a:solidFill>
                  <a:schemeClr val="bg1"/>
                </a:solidFill>
              </a:defRPr>
            </a:lvl1pPr>
            <a:lvl2pPr marL="0" indent="0" algn="ctr">
              <a:lnSpc>
                <a:spcPct val="100000"/>
              </a:lnSpc>
              <a:buFont typeface="Arial" panose="020B0604020202020204" pitchFamily="34" charset="0"/>
              <a:buNone/>
              <a:defRPr sz="1050">
                <a:solidFill>
                  <a:schemeClr val="bg1"/>
                </a:solidFill>
              </a:defRPr>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Click to add text</a:t>
            </a:r>
          </a:p>
          <a:p>
            <a:pPr lvl="1"/>
            <a:r>
              <a:rPr lang="en-US"/>
              <a:t>Second level</a:t>
            </a:r>
          </a:p>
        </p:txBody>
      </p:sp>
      <p:sp>
        <p:nvSpPr>
          <p:cNvPr id="15" name="Text Placeholder 12">
            <a:extLst>
              <a:ext uri="{FF2B5EF4-FFF2-40B4-BE49-F238E27FC236}">
                <a16:creationId xmlns:a16="http://schemas.microsoft.com/office/drawing/2014/main" id="{C3AFB7C2-B5B6-C090-2EC2-E6F993FCA7BB}"/>
              </a:ext>
            </a:extLst>
          </p:cNvPr>
          <p:cNvSpPr>
            <a:spLocks noGrp="1"/>
          </p:cNvSpPr>
          <p:nvPr>
            <p:ph type="body" sz="quarter" idx="15" hasCustomPrompt="1"/>
          </p:nvPr>
        </p:nvSpPr>
        <p:spPr>
          <a:xfrm>
            <a:off x="3514338" y="1264447"/>
            <a:ext cx="2115329" cy="1875169"/>
          </a:xfrm>
          <a:solidFill>
            <a:schemeClr val="accent1"/>
          </a:solidFill>
        </p:spPr>
        <p:txBody>
          <a:bodyPr lIns="72000" tIns="108000" rIns="72000" bIns="144000">
            <a:noAutofit/>
          </a:bodyPr>
          <a:lstStyle>
            <a:lvl1pPr algn="ctr">
              <a:defRPr sz="5400" b="1">
                <a:solidFill>
                  <a:schemeClr val="bg1"/>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sp>
        <p:nvSpPr>
          <p:cNvPr id="16" name="Text Placeholder 12">
            <a:extLst>
              <a:ext uri="{FF2B5EF4-FFF2-40B4-BE49-F238E27FC236}">
                <a16:creationId xmlns:a16="http://schemas.microsoft.com/office/drawing/2014/main" id="{C5EA91DD-E5D2-113E-1A49-93708574D7C8}"/>
              </a:ext>
            </a:extLst>
          </p:cNvPr>
          <p:cNvSpPr>
            <a:spLocks noGrp="1"/>
          </p:cNvSpPr>
          <p:nvPr>
            <p:ph type="body" sz="quarter" idx="16" hasCustomPrompt="1"/>
          </p:nvPr>
        </p:nvSpPr>
        <p:spPr>
          <a:xfrm>
            <a:off x="3613986" y="2085975"/>
            <a:ext cx="1916033" cy="986409"/>
          </a:xfrm>
          <a:noFill/>
        </p:spPr>
        <p:txBody>
          <a:bodyPr lIns="72000" tIns="144000" rIns="72000" bIns="144000"/>
          <a:lstStyle>
            <a:lvl1pPr algn="ctr">
              <a:defRPr sz="1500" b="1">
                <a:solidFill>
                  <a:schemeClr val="bg1"/>
                </a:solidFill>
              </a:defRPr>
            </a:lvl1pPr>
            <a:lvl2pPr marL="0" indent="0" algn="ctr">
              <a:lnSpc>
                <a:spcPct val="100000"/>
              </a:lnSpc>
              <a:buFont typeface="Arial" panose="020B0604020202020204" pitchFamily="34" charset="0"/>
              <a:buNone/>
              <a:defRPr sz="1050">
                <a:solidFill>
                  <a:schemeClr val="bg1"/>
                </a:solidFill>
              </a:defRPr>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Click to add text</a:t>
            </a:r>
          </a:p>
          <a:p>
            <a:pPr lvl="1"/>
            <a:r>
              <a:rPr lang="en-US"/>
              <a:t>Second level</a:t>
            </a:r>
          </a:p>
        </p:txBody>
      </p:sp>
      <p:sp>
        <p:nvSpPr>
          <p:cNvPr id="17" name="Text Placeholder 12">
            <a:extLst>
              <a:ext uri="{FF2B5EF4-FFF2-40B4-BE49-F238E27FC236}">
                <a16:creationId xmlns:a16="http://schemas.microsoft.com/office/drawing/2014/main" id="{EB8BED9D-DF8F-4256-E62F-BFD15100DA49}"/>
              </a:ext>
            </a:extLst>
          </p:cNvPr>
          <p:cNvSpPr>
            <a:spLocks noGrp="1"/>
          </p:cNvSpPr>
          <p:nvPr>
            <p:ph type="body" sz="quarter" idx="17" hasCustomPrompt="1"/>
          </p:nvPr>
        </p:nvSpPr>
        <p:spPr>
          <a:xfrm>
            <a:off x="6051950" y="1264447"/>
            <a:ext cx="2115329" cy="1875169"/>
          </a:xfrm>
          <a:solidFill>
            <a:schemeClr val="accent1"/>
          </a:solidFill>
        </p:spPr>
        <p:txBody>
          <a:bodyPr lIns="72000" tIns="108000" rIns="72000" bIns="144000">
            <a:noAutofit/>
          </a:bodyPr>
          <a:lstStyle>
            <a:lvl1pPr algn="ctr">
              <a:defRPr sz="5400" b="1">
                <a:solidFill>
                  <a:schemeClr val="bg1"/>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sp>
        <p:nvSpPr>
          <p:cNvPr id="18" name="Text Placeholder 12">
            <a:extLst>
              <a:ext uri="{FF2B5EF4-FFF2-40B4-BE49-F238E27FC236}">
                <a16:creationId xmlns:a16="http://schemas.microsoft.com/office/drawing/2014/main" id="{C01EF3ED-1AAF-721E-EF5A-34B2F691A657}"/>
              </a:ext>
            </a:extLst>
          </p:cNvPr>
          <p:cNvSpPr>
            <a:spLocks noGrp="1"/>
          </p:cNvSpPr>
          <p:nvPr>
            <p:ph type="body" sz="quarter" idx="18" hasCustomPrompt="1"/>
          </p:nvPr>
        </p:nvSpPr>
        <p:spPr>
          <a:xfrm>
            <a:off x="6151598" y="2085975"/>
            <a:ext cx="1916033" cy="986409"/>
          </a:xfrm>
          <a:noFill/>
        </p:spPr>
        <p:txBody>
          <a:bodyPr lIns="72000" tIns="144000" rIns="72000" bIns="144000"/>
          <a:lstStyle>
            <a:lvl1pPr algn="ctr">
              <a:defRPr sz="1500" b="1">
                <a:solidFill>
                  <a:schemeClr val="bg1"/>
                </a:solidFill>
              </a:defRPr>
            </a:lvl1pPr>
            <a:lvl2pPr marL="0" indent="0" algn="ctr">
              <a:lnSpc>
                <a:spcPct val="100000"/>
              </a:lnSpc>
              <a:buFont typeface="Arial" panose="020B0604020202020204" pitchFamily="34" charset="0"/>
              <a:buNone/>
              <a:defRPr sz="1050">
                <a:solidFill>
                  <a:schemeClr val="bg1"/>
                </a:solidFill>
              </a:defRPr>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Click to add text</a:t>
            </a:r>
          </a:p>
          <a:p>
            <a:pPr lvl="1"/>
            <a:r>
              <a:rPr lang="en-US"/>
              <a:t>Second level</a:t>
            </a:r>
          </a:p>
        </p:txBody>
      </p:sp>
      <p:cxnSp>
        <p:nvCxnSpPr>
          <p:cNvPr id="31" name="Straight Connector 30">
            <a:extLst>
              <a:ext uri="{FF2B5EF4-FFF2-40B4-BE49-F238E27FC236}">
                <a16:creationId xmlns:a16="http://schemas.microsoft.com/office/drawing/2014/main" id="{B225B88B-2432-254D-C38F-BC572F14FA08}"/>
              </a:ext>
            </a:extLst>
          </p:cNvPr>
          <p:cNvCxnSpPr>
            <a:cxnSpLocks/>
          </p:cNvCxnSpPr>
          <p:nvPr userDrawn="1"/>
        </p:nvCxnSpPr>
        <p:spPr>
          <a:xfrm>
            <a:off x="8450266" y="4784384"/>
            <a:ext cx="0" cy="13692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2546" y="4586755"/>
            <a:ext cx="1397220" cy="430415"/>
          </a:xfrm>
          <a:prstGeom prst="rect">
            <a:avLst/>
          </a:prstGeom>
        </p:spPr>
      </p:pic>
      <p:sp>
        <p:nvSpPr>
          <p:cNvPr id="1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963527" y="4806679"/>
            <a:ext cx="1378984" cy="92333"/>
          </a:xfrm>
          <a:prstGeom prst="rect">
            <a:avLst/>
          </a:prstGeom>
        </p:spPr>
        <p:txBody>
          <a:bodyPr vert="horz" wrap="square" lIns="0" tIns="0" rIns="0" bIns="0" rtlCol="0" anchor="ctr">
            <a:spAutoFit/>
          </a:bodyPr>
          <a:lstStyle>
            <a:lvl1pPr algn="r">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9367"/>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216913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Agenda x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DC20F7-933F-FC29-AAFF-94772914A9FC}"/>
              </a:ext>
            </a:extLst>
          </p:cNvPr>
          <p:cNvSpPr>
            <a:spLocks noGrp="1"/>
          </p:cNvSpPr>
          <p:nvPr userDrawn="1">
            <p:ph type="title" hasCustomPrompt="1"/>
          </p:nvPr>
        </p:nvSpPr>
        <p:spPr>
          <a:xfrm>
            <a:off x="458392" y="458393"/>
            <a:ext cx="5428058" cy="543094"/>
          </a:xfrm>
        </p:spPr>
        <p:txBody>
          <a:bodyPr>
            <a:noAutofit/>
          </a:bodyPr>
          <a:lstStyle>
            <a:lvl1pPr>
              <a:defRPr sz="2700" baseline="0"/>
            </a:lvl1pPr>
          </a:lstStyle>
          <a:p>
            <a:r>
              <a:rPr lang="en-GB"/>
              <a:t>Click to add title</a:t>
            </a:r>
          </a:p>
        </p:txBody>
      </p:sp>
      <p:cxnSp>
        <p:nvCxnSpPr>
          <p:cNvPr id="2" name="Straight Connector 1">
            <a:extLst>
              <a:ext uri="{FF2B5EF4-FFF2-40B4-BE49-F238E27FC236}">
                <a16:creationId xmlns:a16="http://schemas.microsoft.com/office/drawing/2014/main" id="{624BE949-B000-3B3C-36B1-91BBA75A8DBE}"/>
              </a:ext>
            </a:extLst>
          </p:cNvPr>
          <p:cNvCxnSpPr>
            <a:cxnSpLocks/>
          </p:cNvCxnSpPr>
          <p:nvPr userDrawn="1"/>
        </p:nvCxnSpPr>
        <p:spPr>
          <a:xfrm>
            <a:off x="8450266" y="4784384"/>
            <a:ext cx="0" cy="13692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Text Placeholder 12">
            <a:extLst>
              <a:ext uri="{FF2B5EF4-FFF2-40B4-BE49-F238E27FC236}">
                <a16:creationId xmlns:a16="http://schemas.microsoft.com/office/drawing/2014/main" id="{D82342EA-A36B-54EC-789B-32E22E1AD392}"/>
              </a:ext>
            </a:extLst>
          </p:cNvPr>
          <p:cNvSpPr>
            <a:spLocks noGrp="1"/>
          </p:cNvSpPr>
          <p:nvPr>
            <p:ph type="body" sz="quarter" idx="14" hasCustomPrompt="1"/>
          </p:nvPr>
        </p:nvSpPr>
        <p:spPr>
          <a:xfrm>
            <a:off x="513582" y="1522813"/>
            <a:ext cx="3758490" cy="1217256"/>
          </a:xfrm>
          <a:solidFill>
            <a:schemeClr val="bg1"/>
          </a:solidFill>
        </p:spPr>
        <p:txBody>
          <a:bodyPr lIns="216000" tIns="144000" rIns="72000" bIns="144000" anchor="ctr">
            <a:noAutofit/>
          </a:bodyPr>
          <a:lstStyle>
            <a:lvl1pPr algn="l">
              <a:lnSpc>
                <a:spcPct val="100000"/>
              </a:lnSpc>
              <a:spcAft>
                <a:spcPts val="0"/>
              </a:spcAft>
              <a:defRPr sz="5400" b="1">
                <a:solidFill>
                  <a:schemeClr val="accent1"/>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sp>
        <p:nvSpPr>
          <p:cNvPr id="6" name="Text Placeholder 12">
            <a:extLst>
              <a:ext uri="{FF2B5EF4-FFF2-40B4-BE49-F238E27FC236}">
                <a16:creationId xmlns:a16="http://schemas.microsoft.com/office/drawing/2014/main" id="{0F067531-0441-D505-6008-0B2EA808244D}"/>
              </a:ext>
            </a:extLst>
          </p:cNvPr>
          <p:cNvSpPr>
            <a:spLocks noGrp="1"/>
          </p:cNvSpPr>
          <p:nvPr>
            <p:ph type="body" sz="quarter" idx="13" hasCustomPrompt="1"/>
          </p:nvPr>
        </p:nvSpPr>
        <p:spPr>
          <a:xfrm>
            <a:off x="1259292" y="1577392"/>
            <a:ext cx="2743263" cy="1108098"/>
          </a:xfrm>
          <a:noFill/>
        </p:spPr>
        <p:txBody>
          <a:bodyPr lIns="72000" tIns="144000" rIns="72000" bIns="144000" anchor="ctr"/>
          <a:lstStyle>
            <a:lvl1pPr algn="l">
              <a:defRPr sz="1500" b="1" baseline="0"/>
            </a:lvl1pPr>
            <a:lvl2pPr marL="0" indent="0" algn="l">
              <a:lnSpc>
                <a:spcPct val="100000"/>
              </a:lnSpc>
              <a:buFont typeface="Arial" panose="020B0604020202020204" pitchFamily="34" charset="0"/>
              <a:buNone/>
              <a:defRPr sz="1050" baseline="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Section title goes here</a:t>
            </a:r>
          </a:p>
          <a:p>
            <a:pPr lvl="1"/>
            <a:r>
              <a:rPr lang="en-US"/>
              <a:t>Subtitle goes here</a:t>
            </a:r>
          </a:p>
        </p:txBody>
      </p:sp>
      <p:sp>
        <p:nvSpPr>
          <p:cNvPr id="7" name="Text Placeholder 12">
            <a:extLst>
              <a:ext uri="{FF2B5EF4-FFF2-40B4-BE49-F238E27FC236}">
                <a16:creationId xmlns:a16="http://schemas.microsoft.com/office/drawing/2014/main" id="{77A85EBA-9B7E-1D04-1684-C3F8241A35F9}"/>
              </a:ext>
            </a:extLst>
          </p:cNvPr>
          <p:cNvSpPr>
            <a:spLocks noGrp="1"/>
          </p:cNvSpPr>
          <p:nvPr>
            <p:ph type="body" sz="quarter" idx="15" hasCustomPrompt="1"/>
          </p:nvPr>
        </p:nvSpPr>
        <p:spPr>
          <a:xfrm>
            <a:off x="4575754" y="1522813"/>
            <a:ext cx="3758490" cy="1217256"/>
          </a:xfrm>
          <a:solidFill>
            <a:schemeClr val="bg1"/>
          </a:solidFill>
        </p:spPr>
        <p:txBody>
          <a:bodyPr lIns="216000" tIns="144000" rIns="72000" bIns="144000" anchor="ctr">
            <a:noAutofit/>
          </a:bodyPr>
          <a:lstStyle>
            <a:lvl1pPr algn="l">
              <a:lnSpc>
                <a:spcPct val="100000"/>
              </a:lnSpc>
              <a:spcAft>
                <a:spcPts val="0"/>
              </a:spcAft>
              <a:defRPr sz="5400" b="1">
                <a:solidFill>
                  <a:schemeClr val="accent1"/>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sp>
        <p:nvSpPr>
          <p:cNvPr id="8" name="Text Placeholder 12">
            <a:extLst>
              <a:ext uri="{FF2B5EF4-FFF2-40B4-BE49-F238E27FC236}">
                <a16:creationId xmlns:a16="http://schemas.microsoft.com/office/drawing/2014/main" id="{E3B09539-9E08-2CAC-6A75-67AF821598CD}"/>
              </a:ext>
            </a:extLst>
          </p:cNvPr>
          <p:cNvSpPr>
            <a:spLocks noGrp="1"/>
          </p:cNvSpPr>
          <p:nvPr>
            <p:ph type="body" sz="quarter" idx="16" hasCustomPrompt="1"/>
          </p:nvPr>
        </p:nvSpPr>
        <p:spPr>
          <a:xfrm>
            <a:off x="5321464" y="1577392"/>
            <a:ext cx="2743263" cy="1108098"/>
          </a:xfrm>
          <a:noFill/>
        </p:spPr>
        <p:txBody>
          <a:bodyPr lIns="72000" tIns="144000" rIns="72000" bIns="144000" anchor="ctr"/>
          <a:lstStyle>
            <a:lvl1pPr algn="l">
              <a:defRPr sz="1500" b="1"/>
            </a:lvl1pPr>
            <a:lvl2pPr marL="0" indent="0" algn="l">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Section title goes here</a:t>
            </a:r>
          </a:p>
          <a:p>
            <a:pPr lvl="1"/>
            <a:r>
              <a:rPr lang="en-US"/>
              <a:t>Subtitle goes here</a:t>
            </a:r>
          </a:p>
        </p:txBody>
      </p:sp>
      <p:sp>
        <p:nvSpPr>
          <p:cNvPr id="9" name="Text Placeholder 12">
            <a:extLst>
              <a:ext uri="{FF2B5EF4-FFF2-40B4-BE49-F238E27FC236}">
                <a16:creationId xmlns:a16="http://schemas.microsoft.com/office/drawing/2014/main" id="{B4B3121A-BDB2-B3F7-A2A8-59BF62972A02}"/>
              </a:ext>
            </a:extLst>
          </p:cNvPr>
          <p:cNvSpPr>
            <a:spLocks noGrp="1"/>
          </p:cNvSpPr>
          <p:nvPr>
            <p:ph type="body" sz="quarter" idx="17" hasCustomPrompt="1"/>
          </p:nvPr>
        </p:nvSpPr>
        <p:spPr>
          <a:xfrm>
            <a:off x="459583" y="1522813"/>
            <a:ext cx="54000" cy="1217256"/>
          </a:xfrm>
          <a:solidFill>
            <a:schemeClr val="accent1"/>
          </a:solidFill>
        </p:spPr>
        <p:txBody>
          <a:bodyPr lIns="360000" tIns="144000" rIns="72000" bIns="144000">
            <a:noAutofit/>
          </a:bodyPr>
          <a:lstStyle>
            <a:lvl1pPr algn="l">
              <a:defRPr sz="100" b="0">
                <a:solidFill>
                  <a:schemeClr val="accent1">
                    <a:alpha val="0"/>
                  </a:schemeClr>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sp>
        <p:nvSpPr>
          <p:cNvPr id="11" name="Text Placeholder 12">
            <a:extLst>
              <a:ext uri="{FF2B5EF4-FFF2-40B4-BE49-F238E27FC236}">
                <a16:creationId xmlns:a16="http://schemas.microsoft.com/office/drawing/2014/main" id="{16C0439F-3BA1-2F78-22C1-05C615E3CF6A}"/>
              </a:ext>
            </a:extLst>
          </p:cNvPr>
          <p:cNvSpPr>
            <a:spLocks noGrp="1"/>
          </p:cNvSpPr>
          <p:nvPr>
            <p:ph type="body" sz="quarter" idx="18" hasCustomPrompt="1"/>
          </p:nvPr>
        </p:nvSpPr>
        <p:spPr>
          <a:xfrm>
            <a:off x="4521755" y="1522813"/>
            <a:ext cx="54000" cy="1217256"/>
          </a:xfrm>
          <a:solidFill>
            <a:schemeClr val="accent1"/>
          </a:solidFill>
        </p:spPr>
        <p:txBody>
          <a:bodyPr lIns="360000" tIns="144000" rIns="72000" bIns="144000">
            <a:noAutofit/>
          </a:bodyPr>
          <a:lstStyle>
            <a:lvl1pPr algn="l">
              <a:defRPr sz="100" b="0">
                <a:solidFill>
                  <a:schemeClr val="accent1">
                    <a:alpha val="0"/>
                  </a:schemeClr>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sp>
        <p:nvSpPr>
          <p:cNvPr id="12" name="Text Placeholder 12">
            <a:extLst>
              <a:ext uri="{FF2B5EF4-FFF2-40B4-BE49-F238E27FC236}">
                <a16:creationId xmlns:a16="http://schemas.microsoft.com/office/drawing/2014/main" id="{8D0892C1-54D0-417E-E09B-F626BD44DDB5}"/>
              </a:ext>
            </a:extLst>
          </p:cNvPr>
          <p:cNvSpPr>
            <a:spLocks noGrp="1"/>
          </p:cNvSpPr>
          <p:nvPr>
            <p:ph type="body" sz="quarter" idx="19" hasCustomPrompt="1"/>
          </p:nvPr>
        </p:nvSpPr>
        <p:spPr>
          <a:xfrm>
            <a:off x="513582" y="2989751"/>
            <a:ext cx="3758490" cy="1217256"/>
          </a:xfrm>
          <a:solidFill>
            <a:schemeClr val="bg1"/>
          </a:solidFill>
        </p:spPr>
        <p:txBody>
          <a:bodyPr lIns="216000" tIns="144000" rIns="72000" bIns="144000" anchor="ctr">
            <a:noAutofit/>
          </a:bodyPr>
          <a:lstStyle>
            <a:lvl1pPr algn="l">
              <a:lnSpc>
                <a:spcPct val="100000"/>
              </a:lnSpc>
              <a:spcAft>
                <a:spcPts val="0"/>
              </a:spcAft>
              <a:defRPr sz="5400" b="1">
                <a:solidFill>
                  <a:schemeClr val="accent1"/>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sp>
        <p:nvSpPr>
          <p:cNvPr id="13" name="Text Placeholder 12">
            <a:extLst>
              <a:ext uri="{FF2B5EF4-FFF2-40B4-BE49-F238E27FC236}">
                <a16:creationId xmlns:a16="http://schemas.microsoft.com/office/drawing/2014/main" id="{A5594BBD-440D-3545-59E7-65A8D3364BC6}"/>
              </a:ext>
            </a:extLst>
          </p:cNvPr>
          <p:cNvSpPr>
            <a:spLocks noGrp="1"/>
          </p:cNvSpPr>
          <p:nvPr>
            <p:ph type="body" sz="quarter" idx="20" hasCustomPrompt="1"/>
          </p:nvPr>
        </p:nvSpPr>
        <p:spPr>
          <a:xfrm>
            <a:off x="1259292" y="3044330"/>
            <a:ext cx="2743263" cy="1108098"/>
          </a:xfrm>
          <a:noFill/>
        </p:spPr>
        <p:txBody>
          <a:bodyPr lIns="72000" tIns="144000" rIns="72000" bIns="144000" anchor="ctr"/>
          <a:lstStyle>
            <a:lvl1pPr algn="l">
              <a:defRPr sz="1500" b="1"/>
            </a:lvl1pPr>
            <a:lvl2pPr marL="0" indent="0" algn="l">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Section title goes here</a:t>
            </a:r>
          </a:p>
          <a:p>
            <a:pPr lvl="1"/>
            <a:r>
              <a:rPr lang="en-US"/>
              <a:t>Subtitle goes here</a:t>
            </a:r>
          </a:p>
        </p:txBody>
      </p:sp>
      <p:sp>
        <p:nvSpPr>
          <p:cNvPr id="14" name="Text Placeholder 12">
            <a:extLst>
              <a:ext uri="{FF2B5EF4-FFF2-40B4-BE49-F238E27FC236}">
                <a16:creationId xmlns:a16="http://schemas.microsoft.com/office/drawing/2014/main" id="{4655EEC6-7AD0-DA19-F0E9-32762B87261C}"/>
              </a:ext>
            </a:extLst>
          </p:cNvPr>
          <p:cNvSpPr>
            <a:spLocks noGrp="1"/>
          </p:cNvSpPr>
          <p:nvPr>
            <p:ph type="body" sz="quarter" idx="21" hasCustomPrompt="1"/>
          </p:nvPr>
        </p:nvSpPr>
        <p:spPr>
          <a:xfrm>
            <a:off x="4575754" y="2989751"/>
            <a:ext cx="3758490" cy="1217256"/>
          </a:xfrm>
          <a:solidFill>
            <a:schemeClr val="bg1"/>
          </a:solidFill>
        </p:spPr>
        <p:txBody>
          <a:bodyPr lIns="216000" tIns="144000" rIns="72000" bIns="144000" anchor="ctr">
            <a:noAutofit/>
          </a:bodyPr>
          <a:lstStyle>
            <a:lvl1pPr algn="l">
              <a:lnSpc>
                <a:spcPct val="100000"/>
              </a:lnSpc>
              <a:spcAft>
                <a:spcPts val="0"/>
              </a:spcAft>
              <a:defRPr sz="5400" b="1">
                <a:solidFill>
                  <a:schemeClr val="accent1"/>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sp>
        <p:nvSpPr>
          <p:cNvPr id="15" name="Text Placeholder 12">
            <a:extLst>
              <a:ext uri="{FF2B5EF4-FFF2-40B4-BE49-F238E27FC236}">
                <a16:creationId xmlns:a16="http://schemas.microsoft.com/office/drawing/2014/main" id="{82A870F7-DAC2-2552-0CE6-B8C51B0CB8E3}"/>
              </a:ext>
            </a:extLst>
          </p:cNvPr>
          <p:cNvSpPr>
            <a:spLocks noGrp="1"/>
          </p:cNvSpPr>
          <p:nvPr>
            <p:ph type="body" sz="quarter" idx="22" hasCustomPrompt="1"/>
          </p:nvPr>
        </p:nvSpPr>
        <p:spPr>
          <a:xfrm>
            <a:off x="5321464" y="3044330"/>
            <a:ext cx="2743263" cy="1108098"/>
          </a:xfrm>
          <a:noFill/>
        </p:spPr>
        <p:txBody>
          <a:bodyPr lIns="72000" tIns="144000" rIns="72000" bIns="144000" anchor="ctr"/>
          <a:lstStyle>
            <a:lvl1pPr algn="l">
              <a:defRPr sz="1500" b="1"/>
            </a:lvl1pPr>
            <a:lvl2pPr marL="0" indent="0" algn="l">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Section title goes here</a:t>
            </a:r>
          </a:p>
          <a:p>
            <a:pPr lvl="1"/>
            <a:r>
              <a:rPr lang="en-US"/>
              <a:t>Subtitle goes here</a:t>
            </a:r>
          </a:p>
        </p:txBody>
      </p:sp>
      <p:sp>
        <p:nvSpPr>
          <p:cNvPr id="19" name="Text Placeholder 12">
            <a:extLst>
              <a:ext uri="{FF2B5EF4-FFF2-40B4-BE49-F238E27FC236}">
                <a16:creationId xmlns:a16="http://schemas.microsoft.com/office/drawing/2014/main" id="{924CA8E6-E6D2-8CC4-4B52-2BE3F29A6EA1}"/>
              </a:ext>
            </a:extLst>
          </p:cNvPr>
          <p:cNvSpPr>
            <a:spLocks noGrp="1"/>
          </p:cNvSpPr>
          <p:nvPr>
            <p:ph type="body" sz="quarter" idx="23" hasCustomPrompt="1"/>
          </p:nvPr>
        </p:nvSpPr>
        <p:spPr>
          <a:xfrm>
            <a:off x="459583" y="2989751"/>
            <a:ext cx="54000" cy="1217256"/>
          </a:xfrm>
          <a:solidFill>
            <a:schemeClr val="accent1"/>
          </a:solidFill>
        </p:spPr>
        <p:txBody>
          <a:bodyPr lIns="360000" tIns="144000" rIns="72000" bIns="144000">
            <a:noAutofit/>
          </a:bodyPr>
          <a:lstStyle>
            <a:lvl1pPr algn="l">
              <a:defRPr sz="100" b="0">
                <a:solidFill>
                  <a:schemeClr val="accent1">
                    <a:alpha val="0"/>
                  </a:schemeClr>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sp>
        <p:nvSpPr>
          <p:cNvPr id="20" name="Text Placeholder 12">
            <a:extLst>
              <a:ext uri="{FF2B5EF4-FFF2-40B4-BE49-F238E27FC236}">
                <a16:creationId xmlns:a16="http://schemas.microsoft.com/office/drawing/2014/main" id="{2EC64FC0-9E9C-337F-4BE3-2A6B66CF0364}"/>
              </a:ext>
            </a:extLst>
          </p:cNvPr>
          <p:cNvSpPr>
            <a:spLocks noGrp="1"/>
          </p:cNvSpPr>
          <p:nvPr>
            <p:ph type="body" sz="quarter" idx="24" hasCustomPrompt="1"/>
          </p:nvPr>
        </p:nvSpPr>
        <p:spPr>
          <a:xfrm>
            <a:off x="4521755" y="2989751"/>
            <a:ext cx="54000" cy="1217256"/>
          </a:xfrm>
          <a:solidFill>
            <a:schemeClr val="accent1"/>
          </a:solidFill>
        </p:spPr>
        <p:txBody>
          <a:bodyPr lIns="360000" tIns="144000" rIns="72000" bIns="144000">
            <a:noAutofit/>
          </a:bodyPr>
          <a:lstStyle>
            <a:lvl1pPr algn="l">
              <a:defRPr sz="100" b="0">
                <a:solidFill>
                  <a:schemeClr val="accent1">
                    <a:alpha val="0"/>
                  </a:schemeClr>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pic>
        <p:nvPicPr>
          <p:cNvPr id="36" name="Picture 3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2546" y="4586755"/>
            <a:ext cx="1397220" cy="430415"/>
          </a:xfrm>
          <a:prstGeom prst="rect">
            <a:avLst/>
          </a:prstGeom>
        </p:spPr>
      </p:pic>
      <p:sp>
        <p:nvSpPr>
          <p:cNvPr id="2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963527" y="4806679"/>
            <a:ext cx="1378984" cy="92333"/>
          </a:xfrm>
          <a:prstGeom prst="rect">
            <a:avLst/>
          </a:prstGeom>
        </p:spPr>
        <p:txBody>
          <a:bodyPr vert="horz" wrap="square" lIns="0" tIns="0" rIns="0" bIns="0" rtlCol="0" anchor="ctr">
            <a:spAutoFit/>
          </a:bodyPr>
          <a:lstStyle>
            <a:lvl1pPr algn="r">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9367"/>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89250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Agenda x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DC20F7-933F-FC29-AAFF-94772914A9FC}"/>
              </a:ext>
            </a:extLst>
          </p:cNvPr>
          <p:cNvSpPr>
            <a:spLocks noGrp="1"/>
          </p:cNvSpPr>
          <p:nvPr userDrawn="1">
            <p:ph type="title" hasCustomPrompt="1"/>
          </p:nvPr>
        </p:nvSpPr>
        <p:spPr>
          <a:xfrm>
            <a:off x="458392" y="458393"/>
            <a:ext cx="5428058" cy="543094"/>
          </a:xfrm>
        </p:spPr>
        <p:txBody>
          <a:bodyPr>
            <a:noAutofit/>
          </a:bodyPr>
          <a:lstStyle>
            <a:lvl1pPr>
              <a:defRPr sz="2700"/>
            </a:lvl1pPr>
          </a:lstStyle>
          <a:p>
            <a:r>
              <a:rPr lang="en-US"/>
              <a:t>Click to add title</a:t>
            </a:r>
            <a:endParaRPr lang="en-GB"/>
          </a:p>
        </p:txBody>
      </p:sp>
      <p:sp>
        <p:nvSpPr>
          <p:cNvPr id="16" name="Text Placeholder 18">
            <a:extLst>
              <a:ext uri="{FF2B5EF4-FFF2-40B4-BE49-F238E27FC236}">
                <a16:creationId xmlns:a16="http://schemas.microsoft.com/office/drawing/2014/main" id="{90A570DE-71BF-6BA4-6B47-90A2FE5B0E26}"/>
              </a:ext>
            </a:extLst>
          </p:cNvPr>
          <p:cNvSpPr>
            <a:spLocks noGrp="1" noChangeAspect="1"/>
          </p:cNvSpPr>
          <p:nvPr>
            <p:ph type="body" sz="quarter" idx="11" hasCustomPrompt="1"/>
          </p:nvPr>
        </p:nvSpPr>
        <p:spPr>
          <a:xfrm>
            <a:off x="459707" y="1455788"/>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7" name="Text Placeholder 18">
            <a:extLst>
              <a:ext uri="{FF2B5EF4-FFF2-40B4-BE49-F238E27FC236}">
                <a16:creationId xmlns:a16="http://schemas.microsoft.com/office/drawing/2014/main" id="{BA08F2C7-18E9-9451-00B8-1427DFCA760C}"/>
              </a:ext>
            </a:extLst>
          </p:cNvPr>
          <p:cNvSpPr>
            <a:spLocks noGrp="1" noChangeAspect="1"/>
          </p:cNvSpPr>
          <p:nvPr>
            <p:ph type="body" sz="quarter" idx="14" hasCustomPrompt="1"/>
          </p:nvPr>
        </p:nvSpPr>
        <p:spPr>
          <a:xfrm>
            <a:off x="459707" y="2090254"/>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8" name="Text Placeholder 18">
            <a:extLst>
              <a:ext uri="{FF2B5EF4-FFF2-40B4-BE49-F238E27FC236}">
                <a16:creationId xmlns:a16="http://schemas.microsoft.com/office/drawing/2014/main" id="{16EBF74E-672E-3470-85BC-FEE108FF19BD}"/>
              </a:ext>
            </a:extLst>
          </p:cNvPr>
          <p:cNvSpPr>
            <a:spLocks noGrp="1" noChangeAspect="1"/>
          </p:cNvSpPr>
          <p:nvPr>
            <p:ph type="body" sz="quarter" idx="19" hasCustomPrompt="1"/>
          </p:nvPr>
        </p:nvSpPr>
        <p:spPr>
          <a:xfrm>
            <a:off x="459707" y="2724720"/>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1" name="Text Placeholder 18">
            <a:extLst>
              <a:ext uri="{FF2B5EF4-FFF2-40B4-BE49-F238E27FC236}">
                <a16:creationId xmlns:a16="http://schemas.microsoft.com/office/drawing/2014/main" id="{60BF2304-33BA-EA71-C78C-7A57233B18C4}"/>
              </a:ext>
            </a:extLst>
          </p:cNvPr>
          <p:cNvSpPr>
            <a:spLocks noGrp="1" noChangeAspect="1"/>
          </p:cNvSpPr>
          <p:nvPr>
            <p:ph type="body" sz="quarter" idx="20" hasCustomPrompt="1"/>
          </p:nvPr>
        </p:nvSpPr>
        <p:spPr>
          <a:xfrm>
            <a:off x="459707" y="3359186"/>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40" name="Text Placeholder 18">
            <a:extLst>
              <a:ext uri="{FF2B5EF4-FFF2-40B4-BE49-F238E27FC236}">
                <a16:creationId xmlns:a16="http://schemas.microsoft.com/office/drawing/2014/main" id="{F5830B7A-A728-D728-F0D2-E4507FAB3ED1}"/>
              </a:ext>
            </a:extLst>
          </p:cNvPr>
          <p:cNvSpPr>
            <a:spLocks noGrp="1" noChangeAspect="1"/>
          </p:cNvSpPr>
          <p:nvPr>
            <p:ph type="body" sz="quarter" idx="10" hasCustomPrompt="1"/>
          </p:nvPr>
        </p:nvSpPr>
        <p:spPr>
          <a:xfrm>
            <a:off x="486707" y="1482788"/>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41" name="Text Placeholder 21">
            <a:extLst>
              <a:ext uri="{FF2B5EF4-FFF2-40B4-BE49-F238E27FC236}">
                <a16:creationId xmlns:a16="http://schemas.microsoft.com/office/drawing/2014/main" id="{D4A0ABFD-69D9-8AFB-27C0-95256168378E}"/>
              </a:ext>
            </a:extLst>
          </p:cNvPr>
          <p:cNvSpPr>
            <a:spLocks noGrp="1"/>
          </p:cNvSpPr>
          <p:nvPr>
            <p:ph type="body" sz="quarter" idx="12" hasCustomPrompt="1"/>
          </p:nvPr>
        </p:nvSpPr>
        <p:spPr>
          <a:xfrm>
            <a:off x="1011184" y="1466945"/>
            <a:ext cx="2970000" cy="423193"/>
          </a:xfrm>
        </p:spPr>
        <p:txBody>
          <a:bodyPr wrap="square" anchor="ctr">
            <a:spAutoFit/>
          </a:bodyPr>
          <a:lstStyle>
            <a:lvl1pPr>
              <a:lnSpc>
                <a:spcPct val="100000"/>
              </a:lnSpc>
              <a:defRPr sz="1350" b="1"/>
            </a:lvl1pPr>
            <a:lvl2pPr marL="0" indent="0">
              <a:lnSpc>
                <a:spcPct val="100000"/>
              </a:lnSpc>
              <a:buNone/>
              <a:defRPr sz="900"/>
            </a:lvl2pPr>
          </a:lstStyle>
          <a:p>
            <a:pPr lvl="0"/>
            <a:r>
              <a:rPr lang="en-US"/>
              <a:t>Section title goes here</a:t>
            </a:r>
          </a:p>
          <a:p>
            <a:pPr lvl="1"/>
            <a:r>
              <a:rPr lang="en-US"/>
              <a:t>Subtitle goes here</a:t>
            </a:r>
          </a:p>
        </p:txBody>
      </p:sp>
      <p:sp>
        <p:nvSpPr>
          <p:cNvPr id="42" name="Text Placeholder 18">
            <a:extLst>
              <a:ext uri="{FF2B5EF4-FFF2-40B4-BE49-F238E27FC236}">
                <a16:creationId xmlns:a16="http://schemas.microsoft.com/office/drawing/2014/main" id="{7E74537E-402A-02A6-3B20-C7342F90F8E6}"/>
              </a:ext>
            </a:extLst>
          </p:cNvPr>
          <p:cNvSpPr>
            <a:spLocks noGrp="1" noChangeAspect="1"/>
          </p:cNvSpPr>
          <p:nvPr>
            <p:ph type="body" sz="quarter" idx="13" hasCustomPrompt="1"/>
          </p:nvPr>
        </p:nvSpPr>
        <p:spPr>
          <a:xfrm>
            <a:off x="486707" y="2117254"/>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43" name="Text Placeholder 21">
            <a:extLst>
              <a:ext uri="{FF2B5EF4-FFF2-40B4-BE49-F238E27FC236}">
                <a16:creationId xmlns:a16="http://schemas.microsoft.com/office/drawing/2014/main" id="{50E7B5DD-9955-486C-6710-C134A8A16396}"/>
              </a:ext>
            </a:extLst>
          </p:cNvPr>
          <p:cNvSpPr>
            <a:spLocks noGrp="1"/>
          </p:cNvSpPr>
          <p:nvPr>
            <p:ph type="body" sz="quarter" idx="15" hasCustomPrompt="1"/>
          </p:nvPr>
        </p:nvSpPr>
        <p:spPr>
          <a:xfrm>
            <a:off x="1011184" y="2101411"/>
            <a:ext cx="2970000" cy="423193"/>
          </a:xfrm>
        </p:spPr>
        <p:txBody>
          <a:bodyPr wrap="square" anchor="ctr">
            <a:spAutoFit/>
          </a:bodyPr>
          <a:lstStyle>
            <a:lvl1pPr>
              <a:lnSpc>
                <a:spcPct val="100000"/>
              </a:lnSpc>
              <a:defRPr sz="1350" b="1"/>
            </a:lvl1pPr>
            <a:lvl2pPr marL="0" indent="0">
              <a:lnSpc>
                <a:spcPct val="100000"/>
              </a:lnSpc>
              <a:buNone/>
              <a:defRPr sz="900"/>
            </a:lvl2pPr>
          </a:lstStyle>
          <a:p>
            <a:pPr lvl="0"/>
            <a:r>
              <a:rPr lang="en-US"/>
              <a:t>Section title goes here</a:t>
            </a:r>
          </a:p>
          <a:p>
            <a:pPr lvl="1"/>
            <a:r>
              <a:rPr lang="en-US"/>
              <a:t>Subtitle goes here</a:t>
            </a:r>
          </a:p>
        </p:txBody>
      </p:sp>
      <p:sp>
        <p:nvSpPr>
          <p:cNvPr id="44" name="Text Placeholder 18">
            <a:extLst>
              <a:ext uri="{FF2B5EF4-FFF2-40B4-BE49-F238E27FC236}">
                <a16:creationId xmlns:a16="http://schemas.microsoft.com/office/drawing/2014/main" id="{517A02D8-2ED6-DD96-9182-7435BCE74DD2}"/>
              </a:ext>
            </a:extLst>
          </p:cNvPr>
          <p:cNvSpPr>
            <a:spLocks noGrp="1" noChangeAspect="1"/>
          </p:cNvSpPr>
          <p:nvPr>
            <p:ph type="body" sz="quarter" idx="16" hasCustomPrompt="1"/>
          </p:nvPr>
        </p:nvSpPr>
        <p:spPr>
          <a:xfrm>
            <a:off x="486707" y="2751720"/>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45" name="Text Placeholder 21">
            <a:extLst>
              <a:ext uri="{FF2B5EF4-FFF2-40B4-BE49-F238E27FC236}">
                <a16:creationId xmlns:a16="http://schemas.microsoft.com/office/drawing/2014/main" id="{85F0698C-9B16-A175-B436-3F81178E506D}"/>
              </a:ext>
            </a:extLst>
          </p:cNvPr>
          <p:cNvSpPr>
            <a:spLocks noGrp="1"/>
          </p:cNvSpPr>
          <p:nvPr>
            <p:ph type="body" sz="quarter" idx="24" hasCustomPrompt="1"/>
          </p:nvPr>
        </p:nvSpPr>
        <p:spPr>
          <a:xfrm>
            <a:off x="1011184" y="2735877"/>
            <a:ext cx="2970000" cy="423193"/>
          </a:xfrm>
        </p:spPr>
        <p:txBody>
          <a:bodyPr wrap="square" anchor="ctr">
            <a:spAutoFit/>
          </a:bodyPr>
          <a:lstStyle>
            <a:lvl1pPr>
              <a:lnSpc>
                <a:spcPct val="100000"/>
              </a:lnSpc>
              <a:defRPr sz="1350" b="1"/>
            </a:lvl1pPr>
            <a:lvl2pPr marL="0" indent="0">
              <a:lnSpc>
                <a:spcPct val="100000"/>
              </a:lnSpc>
              <a:buNone/>
              <a:defRPr sz="900"/>
            </a:lvl2pPr>
          </a:lstStyle>
          <a:p>
            <a:pPr lvl="0"/>
            <a:r>
              <a:rPr lang="en-US"/>
              <a:t>Section title goes here</a:t>
            </a:r>
          </a:p>
          <a:p>
            <a:pPr lvl="1"/>
            <a:r>
              <a:rPr lang="en-US"/>
              <a:t>Subtitle goes here</a:t>
            </a:r>
          </a:p>
        </p:txBody>
      </p:sp>
      <p:sp>
        <p:nvSpPr>
          <p:cNvPr id="46" name="Text Placeholder 18">
            <a:extLst>
              <a:ext uri="{FF2B5EF4-FFF2-40B4-BE49-F238E27FC236}">
                <a16:creationId xmlns:a16="http://schemas.microsoft.com/office/drawing/2014/main" id="{E6A3FBCF-7BD0-1428-A63C-2F99F261B82D}"/>
              </a:ext>
            </a:extLst>
          </p:cNvPr>
          <p:cNvSpPr>
            <a:spLocks noGrp="1" noChangeAspect="1"/>
          </p:cNvSpPr>
          <p:nvPr>
            <p:ph type="body" sz="quarter" idx="25" hasCustomPrompt="1"/>
          </p:nvPr>
        </p:nvSpPr>
        <p:spPr>
          <a:xfrm>
            <a:off x="486707" y="3386185"/>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47" name="Text Placeholder 21">
            <a:extLst>
              <a:ext uri="{FF2B5EF4-FFF2-40B4-BE49-F238E27FC236}">
                <a16:creationId xmlns:a16="http://schemas.microsoft.com/office/drawing/2014/main" id="{779CB5CF-B5E7-E346-D1A9-0CF462B6FC57}"/>
              </a:ext>
            </a:extLst>
          </p:cNvPr>
          <p:cNvSpPr>
            <a:spLocks noGrp="1"/>
          </p:cNvSpPr>
          <p:nvPr>
            <p:ph type="body" sz="quarter" idx="21" hasCustomPrompt="1"/>
          </p:nvPr>
        </p:nvSpPr>
        <p:spPr>
          <a:xfrm>
            <a:off x="1011184" y="3370343"/>
            <a:ext cx="2970000" cy="423193"/>
          </a:xfrm>
        </p:spPr>
        <p:txBody>
          <a:bodyPr wrap="square" anchor="ctr">
            <a:spAutoFit/>
          </a:bodyPr>
          <a:lstStyle>
            <a:lvl1pPr>
              <a:lnSpc>
                <a:spcPct val="100000"/>
              </a:lnSpc>
              <a:defRPr sz="1350" b="1"/>
            </a:lvl1pPr>
            <a:lvl2pPr marL="0" indent="0">
              <a:lnSpc>
                <a:spcPct val="100000"/>
              </a:lnSpc>
              <a:buNone/>
              <a:defRPr sz="900"/>
            </a:lvl2pPr>
          </a:lstStyle>
          <a:p>
            <a:pPr lvl="0"/>
            <a:r>
              <a:rPr lang="en-US"/>
              <a:t>Section title goes here</a:t>
            </a:r>
          </a:p>
          <a:p>
            <a:pPr lvl="1"/>
            <a:r>
              <a:rPr lang="en-US"/>
              <a:t>Subtitle goes here</a:t>
            </a:r>
          </a:p>
        </p:txBody>
      </p:sp>
      <p:sp>
        <p:nvSpPr>
          <p:cNvPr id="50" name="Text Placeholder 21">
            <a:extLst>
              <a:ext uri="{FF2B5EF4-FFF2-40B4-BE49-F238E27FC236}">
                <a16:creationId xmlns:a16="http://schemas.microsoft.com/office/drawing/2014/main" id="{5100F7FC-9A28-4DFA-7D57-90B012FF97D4}"/>
              </a:ext>
            </a:extLst>
          </p:cNvPr>
          <p:cNvSpPr>
            <a:spLocks noGrp="1"/>
          </p:cNvSpPr>
          <p:nvPr>
            <p:ph type="body" sz="quarter" idx="28" hasCustomPrompt="1"/>
          </p:nvPr>
        </p:nvSpPr>
        <p:spPr>
          <a:xfrm>
            <a:off x="645189" y="1597747"/>
            <a:ext cx="74540" cy="161583"/>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51" name="Text Placeholder 21">
            <a:extLst>
              <a:ext uri="{FF2B5EF4-FFF2-40B4-BE49-F238E27FC236}">
                <a16:creationId xmlns:a16="http://schemas.microsoft.com/office/drawing/2014/main" id="{3D6D6593-C6CB-465F-3DFC-C2EA8D768888}"/>
              </a:ext>
            </a:extLst>
          </p:cNvPr>
          <p:cNvSpPr>
            <a:spLocks noGrp="1"/>
          </p:cNvSpPr>
          <p:nvPr>
            <p:ph type="body" sz="quarter" idx="29" hasCustomPrompt="1"/>
          </p:nvPr>
        </p:nvSpPr>
        <p:spPr>
          <a:xfrm>
            <a:off x="645189" y="2232213"/>
            <a:ext cx="74540" cy="161583"/>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52" name="Text Placeholder 21">
            <a:extLst>
              <a:ext uri="{FF2B5EF4-FFF2-40B4-BE49-F238E27FC236}">
                <a16:creationId xmlns:a16="http://schemas.microsoft.com/office/drawing/2014/main" id="{DAE4D09A-C02D-8794-7256-329C53300BC4}"/>
              </a:ext>
            </a:extLst>
          </p:cNvPr>
          <p:cNvSpPr>
            <a:spLocks noGrp="1"/>
          </p:cNvSpPr>
          <p:nvPr>
            <p:ph type="body" sz="quarter" idx="30" hasCustomPrompt="1"/>
          </p:nvPr>
        </p:nvSpPr>
        <p:spPr>
          <a:xfrm>
            <a:off x="645189" y="2866679"/>
            <a:ext cx="74540" cy="161583"/>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53" name="Text Placeholder 21">
            <a:extLst>
              <a:ext uri="{FF2B5EF4-FFF2-40B4-BE49-F238E27FC236}">
                <a16:creationId xmlns:a16="http://schemas.microsoft.com/office/drawing/2014/main" id="{3303329C-E301-7FF3-BD7D-F169C5B582FA}"/>
              </a:ext>
            </a:extLst>
          </p:cNvPr>
          <p:cNvSpPr>
            <a:spLocks noGrp="1"/>
          </p:cNvSpPr>
          <p:nvPr>
            <p:ph type="body" sz="quarter" idx="31" hasCustomPrompt="1"/>
          </p:nvPr>
        </p:nvSpPr>
        <p:spPr>
          <a:xfrm>
            <a:off x="645189" y="3501144"/>
            <a:ext cx="74540" cy="161583"/>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04" name="Text Placeholder 18">
            <a:extLst>
              <a:ext uri="{FF2B5EF4-FFF2-40B4-BE49-F238E27FC236}">
                <a16:creationId xmlns:a16="http://schemas.microsoft.com/office/drawing/2014/main" id="{93A344EC-8810-C284-B963-D509F9282472}"/>
              </a:ext>
            </a:extLst>
          </p:cNvPr>
          <p:cNvSpPr>
            <a:spLocks noGrp="1" noChangeAspect="1"/>
          </p:cNvSpPr>
          <p:nvPr>
            <p:ph type="body" sz="quarter" idx="32" hasCustomPrompt="1"/>
          </p:nvPr>
        </p:nvSpPr>
        <p:spPr>
          <a:xfrm>
            <a:off x="4250861" y="1455788"/>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05" name="Text Placeholder 18">
            <a:extLst>
              <a:ext uri="{FF2B5EF4-FFF2-40B4-BE49-F238E27FC236}">
                <a16:creationId xmlns:a16="http://schemas.microsoft.com/office/drawing/2014/main" id="{9F9CDBA0-4C61-556E-7259-7B23E2D010D1}"/>
              </a:ext>
            </a:extLst>
          </p:cNvPr>
          <p:cNvSpPr>
            <a:spLocks noGrp="1" noChangeAspect="1"/>
          </p:cNvSpPr>
          <p:nvPr>
            <p:ph type="body" sz="quarter" idx="33" hasCustomPrompt="1"/>
          </p:nvPr>
        </p:nvSpPr>
        <p:spPr>
          <a:xfrm>
            <a:off x="4250861" y="2090254"/>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06" name="Text Placeholder 18">
            <a:extLst>
              <a:ext uri="{FF2B5EF4-FFF2-40B4-BE49-F238E27FC236}">
                <a16:creationId xmlns:a16="http://schemas.microsoft.com/office/drawing/2014/main" id="{D279E3A5-7F14-41CF-740E-BCD66495C5EA}"/>
              </a:ext>
            </a:extLst>
          </p:cNvPr>
          <p:cNvSpPr>
            <a:spLocks noGrp="1" noChangeAspect="1"/>
          </p:cNvSpPr>
          <p:nvPr>
            <p:ph type="body" sz="quarter" idx="34" hasCustomPrompt="1"/>
          </p:nvPr>
        </p:nvSpPr>
        <p:spPr>
          <a:xfrm>
            <a:off x="4250861" y="2724720"/>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07" name="Text Placeholder 18">
            <a:extLst>
              <a:ext uri="{FF2B5EF4-FFF2-40B4-BE49-F238E27FC236}">
                <a16:creationId xmlns:a16="http://schemas.microsoft.com/office/drawing/2014/main" id="{DB2211F7-0EF0-90CA-43D3-BF8B3AF26DB5}"/>
              </a:ext>
            </a:extLst>
          </p:cNvPr>
          <p:cNvSpPr>
            <a:spLocks noGrp="1" noChangeAspect="1"/>
          </p:cNvSpPr>
          <p:nvPr>
            <p:ph type="body" sz="quarter" idx="35" hasCustomPrompt="1"/>
          </p:nvPr>
        </p:nvSpPr>
        <p:spPr>
          <a:xfrm>
            <a:off x="4250861" y="3359186"/>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08" name="Text Placeholder 18">
            <a:extLst>
              <a:ext uri="{FF2B5EF4-FFF2-40B4-BE49-F238E27FC236}">
                <a16:creationId xmlns:a16="http://schemas.microsoft.com/office/drawing/2014/main" id="{E18427FC-91F7-4283-FDD0-8BE5A07676AD}"/>
              </a:ext>
            </a:extLst>
          </p:cNvPr>
          <p:cNvSpPr>
            <a:spLocks noGrp="1" noChangeAspect="1"/>
          </p:cNvSpPr>
          <p:nvPr>
            <p:ph type="body" sz="quarter" idx="36" hasCustomPrompt="1"/>
          </p:nvPr>
        </p:nvSpPr>
        <p:spPr>
          <a:xfrm>
            <a:off x="4277861" y="1482788"/>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09" name="Text Placeholder 21">
            <a:extLst>
              <a:ext uri="{FF2B5EF4-FFF2-40B4-BE49-F238E27FC236}">
                <a16:creationId xmlns:a16="http://schemas.microsoft.com/office/drawing/2014/main" id="{66230BD9-9F22-CC34-6D51-94C9E964DEE5}"/>
              </a:ext>
            </a:extLst>
          </p:cNvPr>
          <p:cNvSpPr>
            <a:spLocks noGrp="1"/>
          </p:cNvSpPr>
          <p:nvPr>
            <p:ph type="body" sz="quarter" idx="37" hasCustomPrompt="1"/>
          </p:nvPr>
        </p:nvSpPr>
        <p:spPr>
          <a:xfrm>
            <a:off x="4802337" y="1466945"/>
            <a:ext cx="2970000" cy="423193"/>
          </a:xfrm>
        </p:spPr>
        <p:txBody>
          <a:bodyPr wrap="square" anchor="ctr">
            <a:spAutoFit/>
          </a:bodyPr>
          <a:lstStyle>
            <a:lvl1pPr>
              <a:lnSpc>
                <a:spcPct val="100000"/>
              </a:lnSpc>
              <a:defRPr sz="1350" b="1"/>
            </a:lvl1pPr>
            <a:lvl2pPr marL="0" indent="0">
              <a:lnSpc>
                <a:spcPct val="100000"/>
              </a:lnSpc>
              <a:buNone/>
              <a:defRPr sz="900"/>
            </a:lvl2pPr>
          </a:lstStyle>
          <a:p>
            <a:pPr lvl="0"/>
            <a:r>
              <a:rPr lang="en-US"/>
              <a:t>Section title goes here</a:t>
            </a:r>
          </a:p>
          <a:p>
            <a:pPr lvl="1"/>
            <a:r>
              <a:rPr lang="en-US"/>
              <a:t>Subtitle goes here</a:t>
            </a:r>
          </a:p>
        </p:txBody>
      </p:sp>
      <p:sp>
        <p:nvSpPr>
          <p:cNvPr id="110" name="Text Placeholder 18">
            <a:extLst>
              <a:ext uri="{FF2B5EF4-FFF2-40B4-BE49-F238E27FC236}">
                <a16:creationId xmlns:a16="http://schemas.microsoft.com/office/drawing/2014/main" id="{928288B0-1E2F-6CF4-0EF1-B3CBA8918267}"/>
              </a:ext>
            </a:extLst>
          </p:cNvPr>
          <p:cNvSpPr>
            <a:spLocks noGrp="1" noChangeAspect="1"/>
          </p:cNvSpPr>
          <p:nvPr>
            <p:ph type="body" sz="quarter" idx="38" hasCustomPrompt="1"/>
          </p:nvPr>
        </p:nvSpPr>
        <p:spPr>
          <a:xfrm>
            <a:off x="4277861" y="2117254"/>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11" name="Text Placeholder 21">
            <a:extLst>
              <a:ext uri="{FF2B5EF4-FFF2-40B4-BE49-F238E27FC236}">
                <a16:creationId xmlns:a16="http://schemas.microsoft.com/office/drawing/2014/main" id="{36AA96A6-7D2F-67BD-1E3A-C26D6155C369}"/>
              </a:ext>
            </a:extLst>
          </p:cNvPr>
          <p:cNvSpPr>
            <a:spLocks noGrp="1"/>
          </p:cNvSpPr>
          <p:nvPr>
            <p:ph type="body" sz="quarter" idx="39" hasCustomPrompt="1"/>
          </p:nvPr>
        </p:nvSpPr>
        <p:spPr>
          <a:xfrm>
            <a:off x="4802337" y="2101411"/>
            <a:ext cx="2970000" cy="423193"/>
          </a:xfrm>
        </p:spPr>
        <p:txBody>
          <a:bodyPr wrap="square" anchor="ctr">
            <a:spAutoFit/>
          </a:bodyPr>
          <a:lstStyle>
            <a:lvl1pPr>
              <a:lnSpc>
                <a:spcPct val="100000"/>
              </a:lnSpc>
              <a:defRPr sz="1350" b="1"/>
            </a:lvl1pPr>
            <a:lvl2pPr marL="0" indent="0">
              <a:lnSpc>
                <a:spcPct val="100000"/>
              </a:lnSpc>
              <a:buNone/>
              <a:defRPr sz="900"/>
            </a:lvl2pPr>
          </a:lstStyle>
          <a:p>
            <a:pPr lvl="0"/>
            <a:r>
              <a:rPr lang="en-US"/>
              <a:t>Section title goes here</a:t>
            </a:r>
          </a:p>
          <a:p>
            <a:pPr lvl="1"/>
            <a:r>
              <a:rPr lang="en-US"/>
              <a:t>Subtitle goes here</a:t>
            </a:r>
          </a:p>
        </p:txBody>
      </p:sp>
      <p:sp>
        <p:nvSpPr>
          <p:cNvPr id="112" name="Text Placeholder 18">
            <a:extLst>
              <a:ext uri="{FF2B5EF4-FFF2-40B4-BE49-F238E27FC236}">
                <a16:creationId xmlns:a16="http://schemas.microsoft.com/office/drawing/2014/main" id="{1F26F18C-F744-A322-3447-BEC2EF1ED6E4}"/>
              </a:ext>
            </a:extLst>
          </p:cNvPr>
          <p:cNvSpPr>
            <a:spLocks noGrp="1" noChangeAspect="1"/>
          </p:cNvSpPr>
          <p:nvPr>
            <p:ph type="body" sz="quarter" idx="40" hasCustomPrompt="1"/>
          </p:nvPr>
        </p:nvSpPr>
        <p:spPr>
          <a:xfrm>
            <a:off x="4277861" y="2751720"/>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13" name="Text Placeholder 21">
            <a:extLst>
              <a:ext uri="{FF2B5EF4-FFF2-40B4-BE49-F238E27FC236}">
                <a16:creationId xmlns:a16="http://schemas.microsoft.com/office/drawing/2014/main" id="{6B4475BC-BA11-289E-3FB7-970A8405F4A5}"/>
              </a:ext>
            </a:extLst>
          </p:cNvPr>
          <p:cNvSpPr>
            <a:spLocks noGrp="1"/>
          </p:cNvSpPr>
          <p:nvPr>
            <p:ph type="body" sz="quarter" idx="41" hasCustomPrompt="1"/>
          </p:nvPr>
        </p:nvSpPr>
        <p:spPr>
          <a:xfrm>
            <a:off x="4802337" y="2735877"/>
            <a:ext cx="2970000" cy="423193"/>
          </a:xfrm>
        </p:spPr>
        <p:txBody>
          <a:bodyPr wrap="square" anchor="ctr">
            <a:spAutoFit/>
          </a:bodyPr>
          <a:lstStyle>
            <a:lvl1pPr>
              <a:lnSpc>
                <a:spcPct val="100000"/>
              </a:lnSpc>
              <a:defRPr sz="1350" b="1"/>
            </a:lvl1pPr>
            <a:lvl2pPr marL="0" indent="0">
              <a:lnSpc>
                <a:spcPct val="100000"/>
              </a:lnSpc>
              <a:buNone/>
              <a:defRPr sz="900"/>
            </a:lvl2pPr>
          </a:lstStyle>
          <a:p>
            <a:pPr lvl="0"/>
            <a:r>
              <a:rPr lang="en-US"/>
              <a:t>Section title goes here</a:t>
            </a:r>
          </a:p>
          <a:p>
            <a:pPr lvl="1"/>
            <a:r>
              <a:rPr lang="en-US"/>
              <a:t>Subtitle goes here</a:t>
            </a:r>
          </a:p>
        </p:txBody>
      </p:sp>
      <p:sp>
        <p:nvSpPr>
          <p:cNvPr id="114" name="Text Placeholder 18">
            <a:extLst>
              <a:ext uri="{FF2B5EF4-FFF2-40B4-BE49-F238E27FC236}">
                <a16:creationId xmlns:a16="http://schemas.microsoft.com/office/drawing/2014/main" id="{F53F5729-F29C-35A4-464A-D9360E9B8358}"/>
              </a:ext>
            </a:extLst>
          </p:cNvPr>
          <p:cNvSpPr>
            <a:spLocks noGrp="1" noChangeAspect="1"/>
          </p:cNvSpPr>
          <p:nvPr>
            <p:ph type="body" sz="quarter" idx="42" hasCustomPrompt="1"/>
          </p:nvPr>
        </p:nvSpPr>
        <p:spPr>
          <a:xfrm>
            <a:off x="4277861" y="3386185"/>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15" name="Text Placeholder 21">
            <a:extLst>
              <a:ext uri="{FF2B5EF4-FFF2-40B4-BE49-F238E27FC236}">
                <a16:creationId xmlns:a16="http://schemas.microsoft.com/office/drawing/2014/main" id="{94502419-05B6-C944-C716-281F5913745D}"/>
              </a:ext>
            </a:extLst>
          </p:cNvPr>
          <p:cNvSpPr>
            <a:spLocks noGrp="1"/>
          </p:cNvSpPr>
          <p:nvPr>
            <p:ph type="body" sz="quarter" idx="43" hasCustomPrompt="1"/>
          </p:nvPr>
        </p:nvSpPr>
        <p:spPr>
          <a:xfrm>
            <a:off x="4802337" y="3370343"/>
            <a:ext cx="2970000" cy="423193"/>
          </a:xfrm>
        </p:spPr>
        <p:txBody>
          <a:bodyPr wrap="square" anchor="ctr">
            <a:spAutoFit/>
          </a:bodyPr>
          <a:lstStyle>
            <a:lvl1pPr>
              <a:lnSpc>
                <a:spcPct val="100000"/>
              </a:lnSpc>
              <a:defRPr sz="1350" b="1"/>
            </a:lvl1pPr>
            <a:lvl2pPr marL="0" indent="0">
              <a:lnSpc>
                <a:spcPct val="100000"/>
              </a:lnSpc>
              <a:buNone/>
              <a:defRPr sz="900"/>
            </a:lvl2pPr>
          </a:lstStyle>
          <a:p>
            <a:pPr lvl="0"/>
            <a:r>
              <a:rPr lang="en-US"/>
              <a:t>Section title goes here</a:t>
            </a:r>
          </a:p>
          <a:p>
            <a:pPr lvl="1"/>
            <a:r>
              <a:rPr lang="en-US"/>
              <a:t>Subtitle goes here</a:t>
            </a:r>
          </a:p>
        </p:txBody>
      </p:sp>
      <p:sp>
        <p:nvSpPr>
          <p:cNvPr id="116" name="Text Placeholder 21">
            <a:extLst>
              <a:ext uri="{FF2B5EF4-FFF2-40B4-BE49-F238E27FC236}">
                <a16:creationId xmlns:a16="http://schemas.microsoft.com/office/drawing/2014/main" id="{70AC7391-D328-E6B7-49B2-CF3B3EEB1844}"/>
              </a:ext>
            </a:extLst>
          </p:cNvPr>
          <p:cNvSpPr>
            <a:spLocks noGrp="1"/>
          </p:cNvSpPr>
          <p:nvPr>
            <p:ph type="body" sz="quarter" idx="44" hasCustomPrompt="1"/>
          </p:nvPr>
        </p:nvSpPr>
        <p:spPr>
          <a:xfrm>
            <a:off x="4436341" y="1597747"/>
            <a:ext cx="74540" cy="161583"/>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17" name="Text Placeholder 21">
            <a:extLst>
              <a:ext uri="{FF2B5EF4-FFF2-40B4-BE49-F238E27FC236}">
                <a16:creationId xmlns:a16="http://schemas.microsoft.com/office/drawing/2014/main" id="{C31462AD-A24E-8F38-9C37-621E470C65F1}"/>
              </a:ext>
            </a:extLst>
          </p:cNvPr>
          <p:cNvSpPr>
            <a:spLocks noGrp="1"/>
          </p:cNvSpPr>
          <p:nvPr>
            <p:ph type="body" sz="quarter" idx="45" hasCustomPrompt="1"/>
          </p:nvPr>
        </p:nvSpPr>
        <p:spPr>
          <a:xfrm>
            <a:off x="4436341" y="2232213"/>
            <a:ext cx="74540" cy="161583"/>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18" name="Text Placeholder 21">
            <a:extLst>
              <a:ext uri="{FF2B5EF4-FFF2-40B4-BE49-F238E27FC236}">
                <a16:creationId xmlns:a16="http://schemas.microsoft.com/office/drawing/2014/main" id="{9E00F272-546D-328B-527E-298C0C96B6E8}"/>
              </a:ext>
            </a:extLst>
          </p:cNvPr>
          <p:cNvSpPr>
            <a:spLocks noGrp="1"/>
          </p:cNvSpPr>
          <p:nvPr>
            <p:ph type="body" sz="quarter" idx="46" hasCustomPrompt="1"/>
          </p:nvPr>
        </p:nvSpPr>
        <p:spPr>
          <a:xfrm>
            <a:off x="4436341" y="2866679"/>
            <a:ext cx="74540" cy="161583"/>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19" name="Text Placeholder 21">
            <a:extLst>
              <a:ext uri="{FF2B5EF4-FFF2-40B4-BE49-F238E27FC236}">
                <a16:creationId xmlns:a16="http://schemas.microsoft.com/office/drawing/2014/main" id="{BB4E633F-4268-6BFD-5FDC-7112A4DFD57F}"/>
              </a:ext>
            </a:extLst>
          </p:cNvPr>
          <p:cNvSpPr>
            <a:spLocks noGrp="1"/>
          </p:cNvSpPr>
          <p:nvPr>
            <p:ph type="body" sz="quarter" idx="47" hasCustomPrompt="1"/>
          </p:nvPr>
        </p:nvSpPr>
        <p:spPr>
          <a:xfrm>
            <a:off x="4436341" y="3501144"/>
            <a:ext cx="74540" cy="161583"/>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cxnSp>
        <p:nvCxnSpPr>
          <p:cNvPr id="29" name="Straight Connector 28">
            <a:extLst>
              <a:ext uri="{FF2B5EF4-FFF2-40B4-BE49-F238E27FC236}">
                <a16:creationId xmlns:a16="http://schemas.microsoft.com/office/drawing/2014/main" id="{EDE29A59-2F15-E944-BB19-014CCAB8E5E7}"/>
              </a:ext>
            </a:extLst>
          </p:cNvPr>
          <p:cNvCxnSpPr>
            <a:cxnSpLocks/>
          </p:cNvCxnSpPr>
          <p:nvPr userDrawn="1"/>
        </p:nvCxnSpPr>
        <p:spPr>
          <a:xfrm>
            <a:off x="8450266" y="4784946"/>
            <a:ext cx="0" cy="13692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56" name="Picture 5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2546" y="4586755"/>
            <a:ext cx="1397220" cy="430415"/>
          </a:xfrm>
          <a:prstGeom prst="rect">
            <a:avLst/>
          </a:prstGeom>
        </p:spPr>
      </p:pic>
      <p:sp>
        <p:nvSpPr>
          <p:cNvPr id="3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963527" y="4807786"/>
            <a:ext cx="1378984" cy="92333"/>
          </a:xfrm>
          <a:prstGeom prst="rect">
            <a:avLst/>
          </a:prstGeom>
        </p:spPr>
        <p:txBody>
          <a:bodyPr vert="horz" wrap="square" lIns="0" tIns="0" rIns="0" bIns="0" rtlCol="0" anchor="ctr">
            <a:spAutoFit/>
          </a:bodyPr>
          <a:lstStyle>
            <a:lvl1pPr algn="r">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48"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229251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Divider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 name="Subtitle 2">
            <a:extLst>
              <a:ext uri="{FF2B5EF4-FFF2-40B4-BE49-F238E27FC236}">
                <a16:creationId xmlns:a16="http://schemas.microsoft.com/office/drawing/2014/main" id="{06EBAC1C-D4D6-EA30-36A4-8752EDD2E640}"/>
              </a:ext>
            </a:extLst>
          </p:cNvPr>
          <p:cNvSpPr>
            <a:spLocks noGrp="1"/>
          </p:cNvSpPr>
          <p:nvPr>
            <p:ph type="subTitle" idx="1" hasCustomPrompt="1"/>
          </p:nvPr>
        </p:nvSpPr>
        <p:spPr>
          <a:xfrm>
            <a:off x="458392" y="2844010"/>
            <a:ext cx="4751784" cy="420836"/>
          </a:xfrm>
        </p:spPr>
        <p:txBody>
          <a:bodyPr>
            <a:noAutofit/>
          </a:bodyPr>
          <a:lstStyle>
            <a:lvl1pPr marL="0" indent="0" algn="l">
              <a:buNone/>
              <a:defRPr sz="12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26" name="Text Placeholder 25">
            <a:extLst>
              <a:ext uri="{FF2B5EF4-FFF2-40B4-BE49-F238E27FC236}">
                <a16:creationId xmlns:a16="http://schemas.microsoft.com/office/drawing/2014/main" id="{1E860CBB-7A89-7A33-DD65-5DA9EAAD3CDE}"/>
              </a:ext>
            </a:extLst>
          </p:cNvPr>
          <p:cNvSpPr>
            <a:spLocks noGrp="1"/>
          </p:cNvSpPr>
          <p:nvPr>
            <p:ph type="body" sz="quarter" idx="19" hasCustomPrompt="1"/>
          </p:nvPr>
        </p:nvSpPr>
        <p:spPr>
          <a:xfrm>
            <a:off x="458392" y="479115"/>
            <a:ext cx="2606985" cy="955610"/>
          </a:xfrm>
          <a:solidFill>
            <a:schemeClr val="bg1"/>
          </a:solidFill>
        </p:spPr>
        <p:txBody>
          <a:bodyPr wrap="square" lIns="144000" tIns="144000" rIns="144000" bIns="144000">
            <a:spAutoFit/>
          </a:bodyPr>
          <a:lstStyle>
            <a:lvl1pPr>
              <a:defRPr sz="2400">
                <a:solidFill>
                  <a:schemeClr val="accent1"/>
                </a:solidFill>
              </a:defRPr>
            </a:lvl1pPr>
            <a:lvl2pPr>
              <a:defRPr/>
            </a:lvl2pPr>
          </a:lstStyle>
          <a:p>
            <a:pPr lvl="0"/>
            <a:r>
              <a:rPr lang="en-US"/>
              <a:t>Third line of title</a:t>
            </a:r>
            <a:endParaRPr lang="en-GB"/>
          </a:p>
        </p:txBody>
      </p:sp>
      <p:sp>
        <p:nvSpPr>
          <p:cNvPr id="27" name="Text Placeholder 25">
            <a:extLst>
              <a:ext uri="{FF2B5EF4-FFF2-40B4-BE49-F238E27FC236}">
                <a16:creationId xmlns:a16="http://schemas.microsoft.com/office/drawing/2014/main" id="{78D556A4-8D7B-362B-245D-BDA3E0B69440}"/>
              </a:ext>
            </a:extLst>
          </p:cNvPr>
          <p:cNvSpPr>
            <a:spLocks noGrp="1"/>
          </p:cNvSpPr>
          <p:nvPr>
            <p:ph type="body" sz="quarter" idx="20" hasCustomPrompt="1"/>
          </p:nvPr>
        </p:nvSpPr>
        <p:spPr>
          <a:xfrm>
            <a:off x="458393" y="1105027"/>
            <a:ext cx="2948425" cy="955610"/>
          </a:xfrm>
          <a:solidFill>
            <a:schemeClr val="bg1"/>
          </a:solidFill>
        </p:spPr>
        <p:txBody>
          <a:bodyPr wrap="square" lIns="144000" tIns="144000" rIns="144000" bIns="144000">
            <a:spAutoFit/>
          </a:bodyPr>
          <a:lstStyle>
            <a:lvl1pPr>
              <a:defRPr sz="2400">
                <a:solidFill>
                  <a:schemeClr val="accent1"/>
                </a:solidFill>
              </a:defRPr>
            </a:lvl1pPr>
            <a:lvl2pPr>
              <a:defRPr/>
            </a:lvl2pPr>
          </a:lstStyle>
          <a:p>
            <a:pPr lvl="0"/>
            <a:r>
              <a:rPr lang="en-US"/>
              <a:t>Second line of title</a:t>
            </a:r>
            <a:endParaRPr lang="en-GB"/>
          </a:p>
        </p:txBody>
      </p:sp>
      <p:sp>
        <p:nvSpPr>
          <p:cNvPr id="28" name="Text Placeholder 25">
            <a:extLst>
              <a:ext uri="{FF2B5EF4-FFF2-40B4-BE49-F238E27FC236}">
                <a16:creationId xmlns:a16="http://schemas.microsoft.com/office/drawing/2014/main" id="{7DE41499-C41D-1965-FE12-4C59C4F53401}"/>
              </a:ext>
            </a:extLst>
          </p:cNvPr>
          <p:cNvSpPr>
            <a:spLocks noGrp="1"/>
          </p:cNvSpPr>
          <p:nvPr>
            <p:ph type="body" sz="quarter" idx="21" hasCustomPrompt="1"/>
          </p:nvPr>
        </p:nvSpPr>
        <p:spPr>
          <a:xfrm>
            <a:off x="458391" y="1736053"/>
            <a:ext cx="2504793" cy="955610"/>
          </a:xfrm>
          <a:solidFill>
            <a:schemeClr val="bg1"/>
          </a:solidFill>
        </p:spPr>
        <p:txBody>
          <a:bodyPr wrap="square" lIns="144000" tIns="144000" rIns="144000" bIns="144000">
            <a:spAutoFit/>
          </a:bodyPr>
          <a:lstStyle>
            <a:lvl1pPr>
              <a:defRPr sz="2400">
                <a:solidFill>
                  <a:schemeClr val="accent1"/>
                </a:solidFill>
              </a:defRPr>
            </a:lvl1pPr>
            <a:lvl2pPr>
              <a:defRPr/>
            </a:lvl2pPr>
          </a:lstStyle>
          <a:p>
            <a:pPr lvl="0"/>
            <a:r>
              <a:rPr lang="en-US"/>
              <a:t>First line of title</a:t>
            </a:r>
            <a:endParaRPr lang="en-GB"/>
          </a:p>
        </p:txBody>
      </p:sp>
      <p:pic>
        <p:nvPicPr>
          <p:cNvPr id="37" name="Picture 3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2546" y="4370317"/>
            <a:ext cx="1397220" cy="430415"/>
          </a:xfrm>
          <a:prstGeom prst="rect">
            <a:avLst/>
          </a:prstGeom>
        </p:spPr>
      </p:pic>
      <p:cxnSp>
        <p:nvCxnSpPr>
          <p:cNvPr id="11" name="Straight Connector 10">
            <a:extLst>
              <a:ext uri="{FF2B5EF4-FFF2-40B4-BE49-F238E27FC236}">
                <a16:creationId xmlns:a16="http://schemas.microsoft.com/office/drawing/2014/main" id="{B225B88B-2432-254D-C38F-BC572F14FA08}"/>
              </a:ext>
            </a:extLst>
          </p:cNvPr>
          <p:cNvCxnSpPr>
            <a:cxnSpLocks/>
          </p:cNvCxnSpPr>
          <p:nvPr userDrawn="1"/>
        </p:nvCxnSpPr>
        <p:spPr>
          <a:xfrm>
            <a:off x="8450266" y="4784384"/>
            <a:ext cx="0" cy="13692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sp>
        <p:nvSpPr>
          <p:cNvPr id="12"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963527" y="4806679"/>
            <a:ext cx="1378984" cy="92333"/>
          </a:xfrm>
          <a:prstGeom prst="rect">
            <a:avLst/>
          </a:prstGeom>
        </p:spPr>
        <p:txBody>
          <a:bodyPr vert="horz" wrap="square" lIns="0" tIns="0" rIns="0" bIns="0" rtlCol="0" anchor="ctr">
            <a:spAutoFit/>
          </a:bodyPr>
          <a:lstStyle>
            <a:lvl1pPr algn="r">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3"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9367"/>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
        <p:nvSpPr>
          <p:cNvPr id="4" name="Text Placeholder 8">
            <a:extLst>
              <a:ext uri="{FF2B5EF4-FFF2-40B4-BE49-F238E27FC236}">
                <a16:creationId xmlns:a16="http://schemas.microsoft.com/office/drawing/2014/main" id="{07F3A42D-81B8-14C8-FF0F-E68FF0187EA0}"/>
              </a:ext>
            </a:extLst>
          </p:cNvPr>
          <p:cNvSpPr>
            <a:spLocks noGrp="1"/>
          </p:cNvSpPr>
          <p:nvPr>
            <p:ph type="body" sz="quarter" idx="15" hasCustomPrompt="1"/>
          </p:nvPr>
        </p:nvSpPr>
        <p:spPr>
          <a:xfrm>
            <a:off x="6462787" y="3136850"/>
            <a:ext cx="2228612" cy="1915909"/>
          </a:xfrm>
          <a:solidFill>
            <a:schemeClr val="bg1"/>
          </a:solidFill>
        </p:spPr>
        <p:txBody>
          <a:bodyPr wrap="square">
            <a:spAutoFit/>
          </a:bodyPr>
          <a:lstStyle>
            <a:lvl1pPr marL="0" indent="0" algn="r">
              <a:lnSpc>
                <a:spcPct val="100000"/>
              </a:lnSpc>
              <a:spcAft>
                <a:spcPts val="0"/>
              </a:spcAft>
              <a:buFont typeface="Arial" panose="020B0604020202020204" pitchFamily="34" charset="0"/>
              <a:buNone/>
              <a:defRPr sz="12450" b="1">
                <a:solidFill>
                  <a:schemeClr val="accent1">
                    <a:alpha val="25000"/>
                  </a:schemeClr>
                </a:solidFill>
              </a:defRPr>
            </a:lvl1pPr>
            <a:lvl2pPr marL="0" indent="0">
              <a:lnSpc>
                <a:spcPct val="100000"/>
              </a:lnSpc>
              <a:spcAft>
                <a:spcPts val="0"/>
              </a:spcAft>
              <a:buNone/>
              <a:defRPr sz="14925" b="1">
                <a:solidFill>
                  <a:schemeClr val="accent1"/>
                </a:solidFill>
              </a:defRPr>
            </a:lvl2pPr>
            <a:lvl3pPr marL="0" indent="0">
              <a:lnSpc>
                <a:spcPct val="100000"/>
              </a:lnSpc>
              <a:spcAft>
                <a:spcPts val="0"/>
              </a:spcAft>
              <a:buNone/>
              <a:defRPr sz="14925" b="1">
                <a:solidFill>
                  <a:schemeClr val="accent1"/>
                </a:solidFill>
              </a:defRPr>
            </a:lvl3pPr>
            <a:lvl4pPr marL="0" indent="0">
              <a:lnSpc>
                <a:spcPct val="100000"/>
              </a:lnSpc>
              <a:spcAft>
                <a:spcPts val="0"/>
              </a:spcAft>
              <a:buNone/>
              <a:defRPr sz="14925" b="1">
                <a:solidFill>
                  <a:schemeClr val="accent1"/>
                </a:solidFill>
              </a:defRPr>
            </a:lvl4pPr>
            <a:lvl5pPr marL="0" indent="0">
              <a:lnSpc>
                <a:spcPct val="100000"/>
              </a:lnSpc>
              <a:spcAft>
                <a:spcPts val="0"/>
              </a:spcAft>
              <a:buNone/>
              <a:defRPr sz="14925" b="1">
                <a:solidFill>
                  <a:schemeClr val="accent1"/>
                </a:solidFill>
              </a:defRPr>
            </a:lvl5pPr>
          </a:lstStyle>
          <a:p>
            <a:pPr lvl="0"/>
            <a:r>
              <a:rPr lang="en-US"/>
              <a:t>#</a:t>
            </a:r>
            <a:endParaRPr lang="en-GB"/>
          </a:p>
        </p:txBody>
      </p:sp>
    </p:spTree>
    <p:extLst>
      <p:ext uri="{BB962C8B-B14F-4D97-AF65-F5344CB8AC3E}">
        <p14:creationId xmlns:p14="http://schemas.microsoft.com/office/powerpoint/2010/main" val="30088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 name="Subtitle 2">
            <a:extLst>
              <a:ext uri="{FF2B5EF4-FFF2-40B4-BE49-F238E27FC236}">
                <a16:creationId xmlns:a16="http://schemas.microsoft.com/office/drawing/2014/main" id="{06EBAC1C-D4D6-EA30-36A4-8752EDD2E640}"/>
              </a:ext>
            </a:extLst>
          </p:cNvPr>
          <p:cNvSpPr>
            <a:spLocks noGrp="1"/>
          </p:cNvSpPr>
          <p:nvPr>
            <p:ph type="subTitle" idx="1" hasCustomPrompt="1"/>
          </p:nvPr>
        </p:nvSpPr>
        <p:spPr>
          <a:xfrm>
            <a:off x="458392" y="2844010"/>
            <a:ext cx="4751784" cy="420836"/>
          </a:xfrm>
        </p:spPr>
        <p:txBody>
          <a:bodyPr>
            <a:noAutofit/>
          </a:bodyPr>
          <a:lstStyle>
            <a:lvl1pPr marL="0" indent="0" algn="l">
              <a:buNone/>
              <a:defRPr sz="12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26" name="Text Placeholder 25">
            <a:extLst>
              <a:ext uri="{FF2B5EF4-FFF2-40B4-BE49-F238E27FC236}">
                <a16:creationId xmlns:a16="http://schemas.microsoft.com/office/drawing/2014/main" id="{1E860CBB-7A89-7A33-DD65-5DA9EAAD3CDE}"/>
              </a:ext>
            </a:extLst>
          </p:cNvPr>
          <p:cNvSpPr>
            <a:spLocks noGrp="1"/>
          </p:cNvSpPr>
          <p:nvPr>
            <p:ph type="body" sz="quarter" idx="19" hasCustomPrompt="1"/>
          </p:nvPr>
        </p:nvSpPr>
        <p:spPr>
          <a:xfrm>
            <a:off x="458392" y="479115"/>
            <a:ext cx="2606985" cy="955610"/>
          </a:xfrm>
          <a:solidFill>
            <a:schemeClr val="bg1"/>
          </a:solidFill>
        </p:spPr>
        <p:txBody>
          <a:bodyPr wrap="square" lIns="144000" tIns="144000" rIns="144000" bIns="144000">
            <a:spAutoFit/>
          </a:bodyPr>
          <a:lstStyle>
            <a:lvl1pPr>
              <a:defRPr sz="2400">
                <a:solidFill>
                  <a:schemeClr val="accent1"/>
                </a:solidFill>
              </a:defRPr>
            </a:lvl1pPr>
            <a:lvl2pPr>
              <a:defRPr/>
            </a:lvl2pPr>
          </a:lstStyle>
          <a:p>
            <a:pPr lvl="0"/>
            <a:r>
              <a:rPr lang="en-US"/>
              <a:t>Third line of title</a:t>
            </a:r>
            <a:endParaRPr lang="en-GB"/>
          </a:p>
        </p:txBody>
      </p:sp>
      <p:sp>
        <p:nvSpPr>
          <p:cNvPr id="27" name="Text Placeholder 25">
            <a:extLst>
              <a:ext uri="{FF2B5EF4-FFF2-40B4-BE49-F238E27FC236}">
                <a16:creationId xmlns:a16="http://schemas.microsoft.com/office/drawing/2014/main" id="{78D556A4-8D7B-362B-245D-BDA3E0B69440}"/>
              </a:ext>
            </a:extLst>
          </p:cNvPr>
          <p:cNvSpPr>
            <a:spLocks noGrp="1"/>
          </p:cNvSpPr>
          <p:nvPr>
            <p:ph type="body" sz="quarter" idx="20" hasCustomPrompt="1"/>
          </p:nvPr>
        </p:nvSpPr>
        <p:spPr>
          <a:xfrm>
            <a:off x="458393" y="1105027"/>
            <a:ext cx="2948425" cy="955610"/>
          </a:xfrm>
          <a:solidFill>
            <a:schemeClr val="bg1"/>
          </a:solidFill>
        </p:spPr>
        <p:txBody>
          <a:bodyPr wrap="square" lIns="144000" tIns="144000" rIns="144000" bIns="144000">
            <a:spAutoFit/>
          </a:bodyPr>
          <a:lstStyle>
            <a:lvl1pPr>
              <a:defRPr sz="2400">
                <a:solidFill>
                  <a:schemeClr val="accent1"/>
                </a:solidFill>
              </a:defRPr>
            </a:lvl1pPr>
            <a:lvl2pPr>
              <a:defRPr/>
            </a:lvl2pPr>
          </a:lstStyle>
          <a:p>
            <a:pPr lvl="0"/>
            <a:r>
              <a:rPr lang="en-US"/>
              <a:t>Second line of title</a:t>
            </a:r>
            <a:endParaRPr lang="en-GB"/>
          </a:p>
        </p:txBody>
      </p:sp>
      <p:sp>
        <p:nvSpPr>
          <p:cNvPr id="28" name="Text Placeholder 25">
            <a:extLst>
              <a:ext uri="{FF2B5EF4-FFF2-40B4-BE49-F238E27FC236}">
                <a16:creationId xmlns:a16="http://schemas.microsoft.com/office/drawing/2014/main" id="{7DE41499-C41D-1965-FE12-4C59C4F53401}"/>
              </a:ext>
            </a:extLst>
          </p:cNvPr>
          <p:cNvSpPr>
            <a:spLocks noGrp="1"/>
          </p:cNvSpPr>
          <p:nvPr>
            <p:ph type="body" sz="quarter" idx="21" hasCustomPrompt="1"/>
          </p:nvPr>
        </p:nvSpPr>
        <p:spPr>
          <a:xfrm>
            <a:off x="458391" y="1736053"/>
            <a:ext cx="2504793" cy="955610"/>
          </a:xfrm>
          <a:solidFill>
            <a:schemeClr val="bg1"/>
          </a:solidFill>
        </p:spPr>
        <p:txBody>
          <a:bodyPr wrap="square" lIns="144000" tIns="144000" rIns="144000" bIns="144000">
            <a:spAutoFit/>
          </a:bodyPr>
          <a:lstStyle>
            <a:lvl1pPr>
              <a:defRPr sz="2400">
                <a:solidFill>
                  <a:schemeClr val="accent1"/>
                </a:solidFill>
              </a:defRPr>
            </a:lvl1pPr>
            <a:lvl2pPr>
              <a:defRPr/>
            </a:lvl2pPr>
          </a:lstStyle>
          <a:p>
            <a:pPr lvl="0"/>
            <a:r>
              <a:rPr lang="en-US"/>
              <a:t>First line of title</a:t>
            </a:r>
            <a:endParaRPr lang="en-GB"/>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2546" y="4370317"/>
            <a:ext cx="1397220" cy="430415"/>
          </a:xfrm>
          <a:prstGeom prst="rect">
            <a:avLst/>
          </a:prstGeom>
        </p:spPr>
      </p:pic>
      <p:cxnSp>
        <p:nvCxnSpPr>
          <p:cNvPr id="8" name="Straight Connector 7">
            <a:extLst>
              <a:ext uri="{FF2B5EF4-FFF2-40B4-BE49-F238E27FC236}">
                <a16:creationId xmlns:a16="http://schemas.microsoft.com/office/drawing/2014/main" id="{B225B88B-2432-254D-C38F-BC572F14FA08}"/>
              </a:ext>
            </a:extLst>
          </p:cNvPr>
          <p:cNvCxnSpPr>
            <a:cxnSpLocks/>
          </p:cNvCxnSpPr>
          <p:nvPr userDrawn="1"/>
        </p:nvCxnSpPr>
        <p:spPr>
          <a:xfrm>
            <a:off x="8450266" y="4784384"/>
            <a:ext cx="0" cy="13692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963527" y="4806679"/>
            <a:ext cx="1378984" cy="92333"/>
          </a:xfrm>
          <a:prstGeom prst="rect">
            <a:avLst/>
          </a:prstGeom>
        </p:spPr>
        <p:txBody>
          <a:bodyPr vert="horz" wrap="square" lIns="0" tIns="0" rIns="0" bIns="0" rtlCol="0" anchor="ctr">
            <a:spAutoFit/>
          </a:bodyPr>
          <a:lstStyle>
            <a:lvl1pPr algn="r">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9367"/>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
        <p:nvSpPr>
          <p:cNvPr id="4" name="Text Placeholder 8">
            <a:extLst>
              <a:ext uri="{FF2B5EF4-FFF2-40B4-BE49-F238E27FC236}">
                <a16:creationId xmlns:a16="http://schemas.microsoft.com/office/drawing/2014/main" id="{07F3A42D-81B8-14C8-FF0F-E68FF0187EA0}"/>
              </a:ext>
            </a:extLst>
          </p:cNvPr>
          <p:cNvSpPr>
            <a:spLocks noGrp="1"/>
          </p:cNvSpPr>
          <p:nvPr>
            <p:ph type="body" sz="quarter" idx="15" hasCustomPrompt="1"/>
          </p:nvPr>
        </p:nvSpPr>
        <p:spPr>
          <a:xfrm>
            <a:off x="6462787" y="3136850"/>
            <a:ext cx="2228612" cy="1915909"/>
          </a:xfrm>
          <a:solidFill>
            <a:schemeClr val="bg1"/>
          </a:solidFill>
        </p:spPr>
        <p:txBody>
          <a:bodyPr wrap="square">
            <a:spAutoFit/>
          </a:bodyPr>
          <a:lstStyle>
            <a:lvl1pPr marL="0" indent="0" algn="r">
              <a:lnSpc>
                <a:spcPct val="100000"/>
              </a:lnSpc>
              <a:spcAft>
                <a:spcPts val="0"/>
              </a:spcAft>
              <a:buFont typeface="Arial" panose="020B0604020202020204" pitchFamily="34" charset="0"/>
              <a:buNone/>
              <a:defRPr sz="12450" b="1">
                <a:solidFill>
                  <a:schemeClr val="accent1">
                    <a:alpha val="25000"/>
                  </a:schemeClr>
                </a:solidFill>
              </a:defRPr>
            </a:lvl1pPr>
            <a:lvl2pPr marL="0" indent="0">
              <a:lnSpc>
                <a:spcPct val="100000"/>
              </a:lnSpc>
              <a:spcAft>
                <a:spcPts val="0"/>
              </a:spcAft>
              <a:buNone/>
              <a:defRPr sz="14925" b="1">
                <a:solidFill>
                  <a:schemeClr val="accent1"/>
                </a:solidFill>
              </a:defRPr>
            </a:lvl2pPr>
            <a:lvl3pPr marL="0" indent="0">
              <a:lnSpc>
                <a:spcPct val="100000"/>
              </a:lnSpc>
              <a:spcAft>
                <a:spcPts val="0"/>
              </a:spcAft>
              <a:buNone/>
              <a:defRPr sz="14925" b="1">
                <a:solidFill>
                  <a:schemeClr val="accent1"/>
                </a:solidFill>
              </a:defRPr>
            </a:lvl3pPr>
            <a:lvl4pPr marL="0" indent="0">
              <a:lnSpc>
                <a:spcPct val="100000"/>
              </a:lnSpc>
              <a:spcAft>
                <a:spcPts val="0"/>
              </a:spcAft>
              <a:buNone/>
              <a:defRPr sz="14925" b="1">
                <a:solidFill>
                  <a:schemeClr val="accent1"/>
                </a:solidFill>
              </a:defRPr>
            </a:lvl4pPr>
            <a:lvl5pPr marL="0" indent="0">
              <a:lnSpc>
                <a:spcPct val="100000"/>
              </a:lnSpc>
              <a:spcAft>
                <a:spcPts val="0"/>
              </a:spcAft>
              <a:buNone/>
              <a:defRPr sz="14925" b="1">
                <a:solidFill>
                  <a:schemeClr val="accent1"/>
                </a:solidFill>
              </a:defRPr>
            </a:lvl5pPr>
          </a:lstStyle>
          <a:p>
            <a:pPr lvl="0"/>
            <a:r>
              <a:rPr lang="en-US"/>
              <a:t>#</a:t>
            </a:r>
            <a:endParaRPr lang="en-GB"/>
          </a:p>
        </p:txBody>
      </p:sp>
    </p:spTree>
    <p:extLst>
      <p:ext uri="{BB962C8B-B14F-4D97-AF65-F5344CB8AC3E}">
        <p14:creationId xmlns:p14="http://schemas.microsoft.com/office/powerpoint/2010/main" val="422256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 name="Subtitle 2">
            <a:extLst>
              <a:ext uri="{FF2B5EF4-FFF2-40B4-BE49-F238E27FC236}">
                <a16:creationId xmlns:a16="http://schemas.microsoft.com/office/drawing/2014/main" id="{06EBAC1C-D4D6-EA30-36A4-8752EDD2E640}"/>
              </a:ext>
            </a:extLst>
          </p:cNvPr>
          <p:cNvSpPr>
            <a:spLocks noGrp="1"/>
          </p:cNvSpPr>
          <p:nvPr>
            <p:ph type="subTitle" idx="1" hasCustomPrompt="1"/>
          </p:nvPr>
        </p:nvSpPr>
        <p:spPr>
          <a:xfrm>
            <a:off x="458392" y="2844010"/>
            <a:ext cx="4751784" cy="420836"/>
          </a:xfrm>
        </p:spPr>
        <p:txBody>
          <a:bodyPr>
            <a:noAutofit/>
          </a:bodyPr>
          <a:lstStyle>
            <a:lvl1pPr marL="0" indent="0" algn="l">
              <a:buNone/>
              <a:defRPr sz="12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26" name="Text Placeholder 25">
            <a:extLst>
              <a:ext uri="{FF2B5EF4-FFF2-40B4-BE49-F238E27FC236}">
                <a16:creationId xmlns:a16="http://schemas.microsoft.com/office/drawing/2014/main" id="{1E860CBB-7A89-7A33-DD65-5DA9EAAD3CDE}"/>
              </a:ext>
            </a:extLst>
          </p:cNvPr>
          <p:cNvSpPr>
            <a:spLocks noGrp="1"/>
          </p:cNvSpPr>
          <p:nvPr>
            <p:ph type="body" sz="quarter" idx="19" hasCustomPrompt="1"/>
          </p:nvPr>
        </p:nvSpPr>
        <p:spPr>
          <a:xfrm>
            <a:off x="458392" y="479115"/>
            <a:ext cx="2606985" cy="955610"/>
          </a:xfrm>
          <a:solidFill>
            <a:schemeClr val="bg1"/>
          </a:solidFill>
        </p:spPr>
        <p:txBody>
          <a:bodyPr wrap="square" lIns="144000" tIns="144000" rIns="144000" bIns="144000">
            <a:spAutoFit/>
          </a:bodyPr>
          <a:lstStyle>
            <a:lvl1pPr>
              <a:defRPr sz="2400">
                <a:solidFill>
                  <a:schemeClr val="accent1"/>
                </a:solidFill>
              </a:defRPr>
            </a:lvl1pPr>
            <a:lvl2pPr>
              <a:defRPr/>
            </a:lvl2pPr>
          </a:lstStyle>
          <a:p>
            <a:pPr lvl="0"/>
            <a:r>
              <a:rPr lang="en-US"/>
              <a:t>Third line of title</a:t>
            </a:r>
            <a:endParaRPr lang="en-GB"/>
          </a:p>
        </p:txBody>
      </p:sp>
      <p:sp>
        <p:nvSpPr>
          <p:cNvPr id="27" name="Text Placeholder 25">
            <a:extLst>
              <a:ext uri="{FF2B5EF4-FFF2-40B4-BE49-F238E27FC236}">
                <a16:creationId xmlns:a16="http://schemas.microsoft.com/office/drawing/2014/main" id="{78D556A4-8D7B-362B-245D-BDA3E0B69440}"/>
              </a:ext>
            </a:extLst>
          </p:cNvPr>
          <p:cNvSpPr>
            <a:spLocks noGrp="1"/>
          </p:cNvSpPr>
          <p:nvPr>
            <p:ph type="body" sz="quarter" idx="20" hasCustomPrompt="1"/>
          </p:nvPr>
        </p:nvSpPr>
        <p:spPr>
          <a:xfrm>
            <a:off x="458393" y="1105027"/>
            <a:ext cx="2948425" cy="955610"/>
          </a:xfrm>
          <a:solidFill>
            <a:schemeClr val="bg1"/>
          </a:solidFill>
        </p:spPr>
        <p:txBody>
          <a:bodyPr wrap="square" lIns="144000" tIns="144000" rIns="144000" bIns="144000">
            <a:spAutoFit/>
          </a:bodyPr>
          <a:lstStyle>
            <a:lvl1pPr>
              <a:defRPr sz="2400">
                <a:solidFill>
                  <a:schemeClr val="accent1"/>
                </a:solidFill>
              </a:defRPr>
            </a:lvl1pPr>
            <a:lvl2pPr>
              <a:defRPr/>
            </a:lvl2pPr>
          </a:lstStyle>
          <a:p>
            <a:pPr lvl="0"/>
            <a:r>
              <a:rPr lang="en-US"/>
              <a:t>Second line of title</a:t>
            </a:r>
            <a:endParaRPr lang="en-GB"/>
          </a:p>
        </p:txBody>
      </p:sp>
      <p:sp>
        <p:nvSpPr>
          <p:cNvPr id="28" name="Text Placeholder 25">
            <a:extLst>
              <a:ext uri="{FF2B5EF4-FFF2-40B4-BE49-F238E27FC236}">
                <a16:creationId xmlns:a16="http://schemas.microsoft.com/office/drawing/2014/main" id="{7DE41499-C41D-1965-FE12-4C59C4F53401}"/>
              </a:ext>
            </a:extLst>
          </p:cNvPr>
          <p:cNvSpPr>
            <a:spLocks noGrp="1"/>
          </p:cNvSpPr>
          <p:nvPr>
            <p:ph type="body" sz="quarter" idx="21" hasCustomPrompt="1"/>
          </p:nvPr>
        </p:nvSpPr>
        <p:spPr>
          <a:xfrm>
            <a:off x="458391" y="1736053"/>
            <a:ext cx="2504793" cy="955610"/>
          </a:xfrm>
          <a:solidFill>
            <a:schemeClr val="bg1"/>
          </a:solidFill>
        </p:spPr>
        <p:txBody>
          <a:bodyPr wrap="square" lIns="144000" tIns="144000" rIns="144000" bIns="144000">
            <a:spAutoFit/>
          </a:bodyPr>
          <a:lstStyle>
            <a:lvl1pPr>
              <a:defRPr sz="2400">
                <a:solidFill>
                  <a:schemeClr val="accent1"/>
                </a:solidFill>
              </a:defRPr>
            </a:lvl1pPr>
            <a:lvl2pPr>
              <a:defRPr/>
            </a:lvl2pPr>
          </a:lstStyle>
          <a:p>
            <a:pPr lvl="0"/>
            <a:r>
              <a:rPr lang="en-US"/>
              <a:t>First line of title</a:t>
            </a:r>
            <a:endParaRPr lang="en-GB"/>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2546" y="4370317"/>
            <a:ext cx="1397220" cy="430415"/>
          </a:xfrm>
          <a:prstGeom prst="rect">
            <a:avLst/>
          </a:prstGeom>
        </p:spPr>
      </p:pic>
      <p:cxnSp>
        <p:nvCxnSpPr>
          <p:cNvPr id="8" name="Straight Connector 7">
            <a:extLst>
              <a:ext uri="{FF2B5EF4-FFF2-40B4-BE49-F238E27FC236}">
                <a16:creationId xmlns:a16="http://schemas.microsoft.com/office/drawing/2014/main" id="{B225B88B-2432-254D-C38F-BC572F14FA08}"/>
              </a:ext>
            </a:extLst>
          </p:cNvPr>
          <p:cNvCxnSpPr>
            <a:cxnSpLocks/>
          </p:cNvCxnSpPr>
          <p:nvPr userDrawn="1"/>
        </p:nvCxnSpPr>
        <p:spPr>
          <a:xfrm>
            <a:off x="8450266" y="4784384"/>
            <a:ext cx="0" cy="13692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963527" y="4806679"/>
            <a:ext cx="1378984" cy="92333"/>
          </a:xfrm>
          <a:prstGeom prst="rect">
            <a:avLst/>
          </a:prstGeom>
        </p:spPr>
        <p:txBody>
          <a:bodyPr vert="horz" wrap="square" lIns="0" tIns="0" rIns="0" bIns="0" rtlCol="0" anchor="ctr">
            <a:spAutoFit/>
          </a:bodyPr>
          <a:lstStyle>
            <a:lvl1pPr algn="r">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9367"/>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
        <p:nvSpPr>
          <p:cNvPr id="4" name="Text Placeholder 8">
            <a:extLst>
              <a:ext uri="{FF2B5EF4-FFF2-40B4-BE49-F238E27FC236}">
                <a16:creationId xmlns:a16="http://schemas.microsoft.com/office/drawing/2014/main" id="{07F3A42D-81B8-14C8-FF0F-E68FF0187EA0}"/>
              </a:ext>
            </a:extLst>
          </p:cNvPr>
          <p:cNvSpPr>
            <a:spLocks noGrp="1"/>
          </p:cNvSpPr>
          <p:nvPr>
            <p:ph type="body" sz="quarter" idx="15" hasCustomPrompt="1"/>
          </p:nvPr>
        </p:nvSpPr>
        <p:spPr>
          <a:xfrm>
            <a:off x="6462787" y="3136850"/>
            <a:ext cx="2228612" cy="1915909"/>
          </a:xfrm>
          <a:solidFill>
            <a:schemeClr val="bg1"/>
          </a:solidFill>
        </p:spPr>
        <p:txBody>
          <a:bodyPr wrap="square">
            <a:spAutoFit/>
          </a:bodyPr>
          <a:lstStyle>
            <a:lvl1pPr marL="0" indent="0" algn="r">
              <a:lnSpc>
                <a:spcPct val="100000"/>
              </a:lnSpc>
              <a:spcAft>
                <a:spcPts val="0"/>
              </a:spcAft>
              <a:buFont typeface="Arial" panose="020B0604020202020204" pitchFamily="34" charset="0"/>
              <a:buNone/>
              <a:defRPr sz="12450" b="1">
                <a:solidFill>
                  <a:schemeClr val="accent1">
                    <a:alpha val="25000"/>
                  </a:schemeClr>
                </a:solidFill>
              </a:defRPr>
            </a:lvl1pPr>
            <a:lvl2pPr marL="0" indent="0">
              <a:lnSpc>
                <a:spcPct val="100000"/>
              </a:lnSpc>
              <a:spcAft>
                <a:spcPts val="0"/>
              </a:spcAft>
              <a:buNone/>
              <a:defRPr sz="14925" b="1">
                <a:solidFill>
                  <a:schemeClr val="accent1"/>
                </a:solidFill>
              </a:defRPr>
            </a:lvl2pPr>
            <a:lvl3pPr marL="0" indent="0">
              <a:lnSpc>
                <a:spcPct val="100000"/>
              </a:lnSpc>
              <a:spcAft>
                <a:spcPts val="0"/>
              </a:spcAft>
              <a:buNone/>
              <a:defRPr sz="14925" b="1">
                <a:solidFill>
                  <a:schemeClr val="accent1"/>
                </a:solidFill>
              </a:defRPr>
            </a:lvl3pPr>
            <a:lvl4pPr marL="0" indent="0">
              <a:lnSpc>
                <a:spcPct val="100000"/>
              </a:lnSpc>
              <a:spcAft>
                <a:spcPts val="0"/>
              </a:spcAft>
              <a:buNone/>
              <a:defRPr sz="14925" b="1">
                <a:solidFill>
                  <a:schemeClr val="accent1"/>
                </a:solidFill>
              </a:defRPr>
            </a:lvl4pPr>
            <a:lvl5pPr marL="0" indent="0">
              <a:lnSpc>
                <a:spcPct val="100000"/>
              </a:lnSpc>
              <a:spcAft>
                <a:spcPts val="0"/>
              </a:spcAft>
              <a:buNone/>
              <a:defRPr sz="14925" b="1">
                <a:solidFill>
                  <a:schemeClr val="accent1"/>
                </a:solidFill>
              </a:defRPr>
            </a:lvl5pPr>
          </a:lstStyle>
          <a:p>
            <a:pPr lvl="0"/>
            <a:r>
              <a:rPr lang="en-US"/>
              <a:t>#</a:t>
            </a:r>
            <a:endParaRPr lang="en-GB"/>
          </a:p>
        </p:txBody>
      </p:sp>
    </p:spTree>
    <p:extLst>
      <p:ext uri="{BB962C8B-B14F-4D97-AF65-F5344CB8AC3E}">
        <p14:creationId xmlns:p14="http://schemas.microsoft.com/office/powerpoint/2010/main" val="205341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458393" y="467615"/>
            <a:ext cx="7006500" cy="36142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1" y="1514474"/>
            <a:ext cx="8227218" cy="2920605"/>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6" name="Text Placeholder 11">
            <a:extLst>
              <a:ext uri="{FF2B5EF4-FFF2-40B4-BE49-F238E27FC236}">
                <a16:creationId xmlns:a16="http://schemas.microsoft.com/office/drawing/2014/main" id="{C3059BD4-DF04-24C5-2EAA-69871BA40F94}"/>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5"/>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172563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x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3CE22646-B5C0-BE14-FE9C-679028AD323A}"/>
              </a:ext>
            </a:extLst>
          </p:cNvPr>
          <p:cNvSpPr>
            <a:spLocks noGrp="1"/>
          </p:cNvSpPr>
          <p:nvPr>
            <p:ph idx="16"/>
          </p:nvPr>
        </p:nvSpPr>
        <p:spPr>
          <a:xfrm>
            <a:off x="4652964"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D4704573-8E8C-C84B-A198-177A98F29206}"/>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9" name="Text Placeholder 21">
            <a:extLst>
              <a:ext uri="{FF2B5EF4-FFF2-40B4-BE49-F238E27FC236}">
                <a16:creationId xmlns:a16="http://schemas.microsoft.com/office/drawing/2014/main" id="{6903C629-2E25-B95C-BACF-8578EFC3BD8B}"/>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7" name="Text Placeholder 11">
            <a:extLst>
              <a:ext uri="{FF2B5EF4-FFF2-40B4-BE49-F238E27FC236}">
                <a16:creationId xmlns:a16="http://schemas.microsoft.com/office/drawing/2014/main" id="{DBD48325-A4FA-174A-0946-C6231CA68507}"/>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1"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88393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x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4" y="1514474"/>
            <a:ext cx="2633663"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3255171" y="1514474"/>
            <a:ext cx="2633663"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6050758" y="1514474"/>
            <a:ext cx="2633663"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21">
            <a:extLst>
              <a:ext uri="{FF2B5EF4-FFF2-40B4-BE49-F238E27FC236}">
                <a16:creationId xmlns:a16="http://schemas.microsoft.com/office/drawing/2014/main" id="{DB8DCF97-3D5B-6CB5-B7DE-553811848112}"/>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461E16A3-99E4-8706-CCDC-4316F59DF91F}"/>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2" name="Text Placeholder 11">
            <a:extLst>
              <a:ext uri="{FF2B5EF4-FFF2-40B4-BE49-F238E27FC236}">
                <a16:creationId xmlns:a16="http://schemas.microsoft.com/office/drawing/2014/main" id="{A138C8E2-5FE7-0207-AA55-B693E1304AE3}"/>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1"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7203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4x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4" y="1514474"/>
            <a:ext cx="1934765"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2555481" y="1514474"/>
            <a:ext cx="1934765"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4652568" y="1514474"/>
            <a:ext cx="1934765"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76FC6977-82A3-F234-E419-C1A193DA8F54}"/>
              </a:ext>
            </a:extLst>
          </p:cNvPr>
          <p:cNvSpPr>
            <a:spLocks noGrp="1"/>
          </p:cNvSpPr>
          <p:nvPr>
            <p:ph idx="18"/>
          </p:nvPr>
        </p:nvSpPr>
        <p:spPr>
          <a:xfrm>
            <a:off x="6749655" y="1514474"/>
            <a:ext cx="1934765"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1">
            <a:extLst>
              <a:ext uri="{FF2B5EF4-FFF2-40B4-BE49-F238E27FC236}">
                <a16:creationId xmlns:a16="http://schemas.microsoft.com/office/drawing/2014/main" id="{E24BBFDD-68B1-4D75-FDA9-EC884A341911}"/>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2" name="Title 1">
            <a:extLst>
              <a:ext uri="{FF2B5EF4-FFF2-40B4-BE49-F238E27FC236}">
                <a16:creationId xmlns:a16="http://schemas.microsoft.com/office/drawing/2014/main" id="{0ACF772B-B449-07B0-9A48-30272FFB5ADA}"/>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1BE56DB8-9B50-1E60-51DC-E326C264E4D7}"/>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56734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utline Orange Accent">
    <p:spTree>
      <p:nvGrpSpPr>
        <p:cNvPr id="1" name=""/>
        <p:cNvGrpSpPr/>
        <p:nvPr/>
      </p:nvGrpSpPr>
      <p:grpSpPr>
        <a:xfrm>
          <a:off x="0" y="0"/>
          <a:ext cx="0" cy="0"/>
          <a:chOff x="0" y="0"/>
          <a:chExt cx="0" cy="0"/>
        </a:xfrm>
      </p:grpSpPr>
      <p:sp>
        <p:nvSpPr>
          <p:cNvPr id="9" name="Rectangle 8"/>
          <p:cNvSpPr/>
          <p:nvPr userDrawn="1"/>
        </p:nvSpPr>
        <p:spPr>
          <a:xfrm>
            <a:off x="0" y="3925613"/>
            <a:ext cx="9144000" cy="1230819"/>
          </a:xfrm>
          <a:prstGeom prst="rect">
            <a:avLst/>
          </a:prstGeom>
          <a:blipFill dpi="0" rotWithShape="1">
            <a:blip r:embed="rId2">
              <a:alphaModFix amt="90000"/>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Placeholder 1"/>
          <p:cNvSpPr>
            <a:spLocks noGrp="1"/>
          </p:cNvSpPr>
          <p:nvPr>
            <p:ph type="title"/>
          </p:nvPr>
        </p:nvSpPr>
        <p:spPr>
          <a:xfrm>
            <a:off x="228600" y="137160"/>
            <a:ext cx="5943600" cy="617220"/>
          </a:xfrm>
          <a:prstGeom prst="rect">
            <a:avLst/>
          </a:prstGeom>
        </p:spPr>
        <p:txBody>
          <a:bodyPr vert="horz" lIns="91440" tIns="45720" rIns="91440" bIns="45720" rtlCol="0" anchor="b" anchorCtr="0">
            <a:noAutofit/>
          </a:bodyPr>
          <a:lstStyle>
            <a:lvl1pPr defTabSz="119063">
              <a:tabLst/>
              <a:defRPr>
                <a:solidFill>
                  <a:schemeClr val="accent1"/>
                </a:solidFill>
              </a:defRPr>
            </a:lvl1pPr>
          </a:lstStyle>
          <a:p>
            <a:r>
              <a:rPr lang="en-US"/>
              <a:t>Click to edit Master title style</a:t>
            </a:r>
          </a:p>
        </p:txBody>
      </p:sp>
      <p:sp>
        <p:nvSpPr>
          <p:cNvPr id="4" name="Text Placeholder 3"/>
          <p:cNvSpPr>
            <a:spLocks noGrp="1"/>
          </p:cNvSpPr>
          <p:nvPr>
            <p:ph type="body" sz="quarter" idx="14" hasCustomPrompt="1"/>
          </p:nvPr>
        </p:nvSpPr>
        <p:spPr>
          <a:xfrm>
            <a:off x="228600" y="1303021"/>
            <a:ext cx="7772400" cy="3138950"/>
          </a:xfrm>
        </p:spPr>
        <p:txBody>
          <a:bodyPr/>
          <a:lstStyle>
            <a:lvl1pPr marL="346075" indent="-346075">
              <a:buFont typeface="+mj-lt"/>
              <a:buAutoNum type="romanUcPeriod"/>
              <a:defRPr/>
            </a:lvl1pPr>
            <a:lvl2pPr marL="685800" indent="-346075">
              <a:buFont typeface="+mj-lt"/>
              <a:buAutoNum type="alphaUcPeriod"/>
              <a:defRPr/>
            </a:lvl2pPr>
            <a:lvl3pPr marL="1031875" indent="-350838">
              <a:buFont typeface="+mj-lt"/>
              <a:buAutoNum type="arabicPeriod"/>
              <a:defRPr/>
            </a:lvl3pPr>
            <a:lvl4pPr marL="1371600" indent="-346075">
              <a:buFont typeface="+mj-lt"/>
              <a:buAutoNum type="alphaLcParenR"/>
              <a:defRPr/>
            </a:lvl4pPr>
            <a:lvl5pPr marL="1717675" indent="-350838">
              <a:buFont typeface="+mj-lt"/>
              <a:buAutoNum type="romanLcPeriod"/>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8"/>
          <p:cNvSpPr>
            <a:spLocks noGrp="1"/>
          </p:cNvSpPr>
          <p:nvPr>
            <p:ph type="body" sz="quarter" idx="13"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a:t>Subtitle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11" name="TextBox 10"/>
          <p:cNvSpPr txBox="1"/>
          <p:nvPr userDrawn="1"/>
        </p:nvSpPr>
        <p:spPr>
          <a:xfrm>
            <a:off x="228600" y="4892040"/>
            <a:ext cx="320040"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12"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 2023 ARTHUR J. GALLAGHER &amp; CO. </a:t>
            </a:r>
          </a:p>
        </p:txBody>
      </p:sp>
    </p:spTree>
    <p:extLst>
      <p:ext uri="{BB962C8B-B14F-4D97-AF65-F5344CB8AC3E}">
        <p14:creationId xmlns:p14="http://schemas.microsoft.com/office/powerpoint/2010/main" val="287454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x Content horizontal">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C725D5E-5D36-35ED-3690-0D7A787900B4}"/>
              </a:ext>
            </a:extLst>
          </p:cNvPr>
          <p:cNvSpPr>
            <a:spLocks noGrp="1"/>
          </p:cNvSpPr>
          <p:nvPr>
            <p:ph idx="1"/>
          </p:nvPr>
        </p:nvSpPr>
        <p:spPr>
          <a:xfrm>
            <a:off x="458391" y="1514478"/>
            <a:ext cx="8226028" cy="1353535"/>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a:extLst>
              <a:ext uri="{FF2B5EF4-FFF2-40B4-BE49-F238E27FC236}">
                <a16:creationId xmlns:a16="http://schemas.microsoft.com/office/drawing/2014/main" id="{2DA01863-C78A-3FD9-22EE-D1BA4C09D544}"/>
              </a:ext>
            </a:extLst>
          </p:cNvPr>
          <p:cNvSpPr>
            <a:spLocks noGrp="1"/>
          </p:cNvSpPr>
          <p:nvPr>
            <p:ph idx="20"/>
          </p:nvPr>
        </p:nvSpPr>
        <p:spPr>
          <a:xfrm>
            <a:off x="458391" y="3081544"/>
            <a:ext cx="8226028" cy="1353535"/>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928AF9ED-CF92-989F-6A33-BE6643716DF1}"/>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04A49A40-4A80-5C73-CC80-FB24B9531CB5}"/>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4" name="Text Placeholder 11">
            <a:extLst>
              <a:ext uri="{FF2B5EF4-FFF2-40B4-BE49-F238E27FC236}">
                <a16:creationId xmlns:a16="http://schemas.microsoft.com/office/drawing/2014/main" id="{753F3A83-C90B-2327-3979-5051BD530494}"/>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174532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x Content horizontal">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C725D5E-5D36-35ED-3690-0D7A787900B4}"/>
              </a:ext>
            </a:extLst>
          </p:cNvPr>
          <p:cNvSpPr>
            <a:spLocks noGrp="1"/>
          </p:cNvSpPr>
          <p:nvPr>
            <p:ph idx="1"/>
          </p:nvPr>
        </p:nvSpPr>
        <p:spPr>
          <a:xfrm>
            <a:off x="458392" y="1514474"/>
            <a:ext cx="4031456" cy="13527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E1D84AFB-F32A-D8BF-AC76-D6BB6DA546DF}"/>
              </a:ext>
            </a:extLst>
          </p:cNvPr>
          <p:cNvSpPr>
            <a:spLocks noGrp="1"/>
          </p:cNvSpPr>
          <p:nvPr>
            <p:ph idx="16"/>
          </p:nvPr>
        </p:nvSpPr>
        <p:spPr>
          <a:xfrm>
            <a:off x="4652964" y="1514474"/>
            <a:ext cx="4031456" cy="13527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a:extLst>
              <a:ext uri="{FF2B5EF4-FFF2-40B4-BE49-F238E27FC236}">
                <a16:creationId xmlns:a16="http://schemas.microsoft.com/office/drawing/2014/main" id="{2DA01863-C78A-3FD9-22EE-D1BA4C09D544}"/>
              </a:ext>
            </a:extLst>
          </p:cNvPr>
          <p:cNvSpPr>
            <a:spLocks noGrp="1"/>
          </p:cNvSpPr>
          <p:nvPr>
            <p:ph idx="20"/>
          </p:nvPr>
        </p:nvSpPr>
        <p:spPr>
          <a:xfrm>
            <a:off x="458392" y="3082379"/>
            <a:ext cx="4031456" cy="13527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a:extLst>
              <a:ext uri="{FF2B5EF4-FFF2-40B4-BE49-F238E27FC236}">
                <a16:creationId xmlns:a16="http://schemas.microsoft.com/office/drawing/2014/main" id="{ECE0A44A-D7BB-5117-F926-4032378409C3}"/>
              </a:ext>
            </a:extLst>
          </p:cNvPr>
          <p:cNvSpPr>
            <a:spLocks noGrp="1"/>
          </p:cNvSpPr>
          <p:nvPr>
            <p:ph idx="21"/>
          </p:nvPr>
        </p:nvSpPr>
        <p:spPr>
          <a:xfrm>
            <a:off x="4652964" y="3082379"/>
            <a:ext cx="4031456" cy="13527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C4F4E290-6744-C1FE-9D99-2B5E0AA9DD61}"/>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FF03DF96-D60F-3478-B21B-4490ADB628B6}"/>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3" name="Text Placeholder 11">
            <a:extLst>
              <a:ext uri="{FF2B5EF4-FFF2-40B4-BE49-F238E27FC236}">
                <a16:creationId xmlns:a16="http://schemas.microsoft.com/office/drawing/2014/main" id="{1EE94AEB-60F0-6858-D6C8-B5ED22B36F2D}"/>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3"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4"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83650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x Content One Thir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3253978" y="1514474"/>
            <a:ext cx="5430440"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8319F374-0D8A-CC43-E405-2926C8602DFD}"/>
              </a:ext>
            </a:extLst>
          </p:cNvPr>
          <p:cNvSpPr>
            <a:spLocks noGrp="1"/>
          </p:cNvSpPr>
          <p:nvPr>
            <p:ph idx="18"/>
          </p:nvPr>
        </p:nvSpPr>
        <p:spPr>
          <a:xfrm>
            <a:off x="458393" y="1514474"/>
            <a:ext cx="2633663"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D6F4AA12-7AF9-9042-729E-1A87E4F7BA9C}"/>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6" name="Title 1">
            <a:extLst>
              <a:ext uri="{FF2B5EF4-FFF2-40B4-BE49-F238E27FC236}">
                <a16:creationId xmlns:a16="http://schemas.microsoft.com/office/drawing/2014/main" id="{68CECF5F-C481-E2BB-05A9-4C52BF104712}"/>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8" name="Text Placeholder 11">
            <a:extLst>
              <a:ext uri="{FF2B5EF4-FFF2-40B4-BE49-F238E27FC236}">
                <a16:creationId xmlns:a16="http://schemas.microsoft.com/office/drawing/2014/main" id="{B9528A15-DD0F-003B-8E5B-E4B18A49224E}"/>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99700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x Content Two Third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2" y="1514474"/>
            <a:ext cx="5430440"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8319F374-0D8A-CC43-E405-2926C8602DFD}"/>
              </a:ext>
            </a:extLst>
          </p:cNvPr>
          <p:cNvSpPr>
            <a:spLocks noGrp="1"/>
          </p:cNvSpPr>
          <p:nvPr>
            <p:ph idx="18"/>
          </p:nvPr>
        </p:nvSpPr>
        <p:spPr>
          <a:xfrm>
            <a:off x="6050758" y="1514474"/>
            <a:ext cx="2633663"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38A595D7-4ADC-531E-6F39-E18FAFD0BE5A}"/>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9EC94107-AF18-6D56-2416-B13A4DD57D23}"/>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6DF1D725-9BCC-10C4-7997-54CBEF71EE19}"/>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1"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4875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458393" y="467615"/>
            <a:ext cx="7006500" cy="361425"/>
          </a:xfrm>
        </p:spPr>
        <p:txBody>
          <a:bodyPr/>
          <a:lstStyle/>
          <a:p>
            <a:r>
              <a:rPr lang="en-US"/>
              <a:t>Click to edit Master title style</a:t>
            </a:r>
            <a:endParaRPr lang="en-GB"/>
          </a:p>
        </p:txBody>
      </p: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6" name="Text Placeholder 11">
            <a:extLst>
              <a:ext uri="{FF2B5EF4-FFF2-40B4-BE49-F238E27FC236}">
                <a16:creationId xmlns:a16="http://schemas.microsoft.com/office/drawing/2014/main" id="{C3059BD4-DF04-24C5-2EAA-69871BA40F94}"/>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5"/>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graphicFrame>
        <p:nvGraphicFramePr>
          <p:cNvPr id="4" name="Content Placeholder 3">
            <a:extLst>
              <a:ext uri="{FF2B5EF4-FFF2-40B4-BE49-F238E27FC236}">
                <a16:creationId xmlns:a16="http://schemas.microsoft.com/office/drawing/2014/main" id="{2D26A642-7B21-FEB3-A860-5CE1C96064C3}"/>
              </a:ext>
            </a:extLst>
          </p:cNvPr>
          <p:cNvGraphicFramePr>
            <a:graphicFrameLocks/>
          </p:cNvGraphicFramePr>
          <p:nvPr userDrawn="1"/>
        </p:nvGraphicFramePr>
        <p:xfrm>
          <a:off x="458392" y="1423141"/>
          <a:ext cx="8218884" cy="2960140"/>
        </p:xfrm>
        <a:graphic>
          <a:graphicData uri="http://schemas.openxmlformats.org/drawingml/2006/table">
            <a:tbl>
              <a:tblPr>
                <a:tableStyleId>{5C22544A-7EE6-4342-B048-85BDC9FD1C3A}</a:tableStyleId>
              </a:tblPr>
              <a:tblGrid>
                <a:gridCol w="2054721">
                  <a:extLst>
                    <a:ext uri="{9D8B030D-6E8A-4147-A177-3AD203B41FA5}">
                      <a16:colId xmlns:a16="http://schemas.microsoft.com/office/drawing/2014/main" val="2272761939"/>
                    </a:ext>
                  </a:extLst>
                </a:gridCol>
                <a:gridCol w="2054721">
                  <a:extLst>
                    <a:ext uri="{9D8B030D-6E8A-4147-A177-3AD203B41FA5}">
                      <a16:colId xmlns:a16="http://schemas.microsoft.com/office/drawing/2014/main" val="3871097130"/>
                    </a:ext>
                  </a:extLst>
                </a:gridCol>
                <a:gridCol w="2054721">
                  <a:extLst>
                    <a:ext uri="{9D8B030D-6E8A-4147-A177-3AD203B41FA5}">
                      <a16:colId xmlns:a16="http://schemas.microsoft.com/office/drawing/2014/main" val="2575596112"/>
                    </a:ext>
                  </a:extLst>
                </a:gridCol>
                <a:gridCol w="2054721">
                  <a:extLst>
                    <a:ext uri="{9D8B030D-6E8A-4147-A177-3AD203B41FA5}">
                      <a16:colId xmlns:a16="http://schemas.microsoft.com/office/drawing/2014/main" val="4290907604"/>
                    </a:ext>
                  </a:extLst>
                </a:gridCol>
              </a:tblGrid>
              <a:tr h="1480070">
                <a:tc>
                  <a:txBody>
                    <a:bodyPr/>
                    <a:lstStyle/>
                    <a:p>
                      <a:pPr algn="ctr"/>
                      <a:endParaRPr lang="en-GB" sz="1000" dirty="0">
                        <a:solidFill>
                          <a:schemeClr val="bg1"/>
                        </a:solidFill>
                      </a:endParaRPr>
                    </a:p>
                  </a:txBody>
                  <a:tcPr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1"/>
                    </a:solidFill>
                  </a:tcPr>
                </a:tc>
                <a:tc>
                  <a:txBody>
                    <a:bodyPr/>
                    <a:lstStyle/>
                    <a:p>
                      <a:pPr algn="ctr"/>
                      <a:endParaRPr lang="en-GB" sz="3600" b="1" dirty="0">
                        <a:solidFill>
                          <a:schemeClr val="bg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1600"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1000" dirty="0">
                        <a:solidFill>
                          <a:schemeClr val="bg1"/>
                        </a:solidFill>
                      </a:endParaRPr>
                    </a:p>
                  </a:txBody>
                  <a:tcPr anchor="ct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1012674025"/>
                  </a:ext>
                </a:extLst>
              </a:tr>
              <a:tr h="1480070">
                <a:tc>
                  <a:txBody>
                    <a:bodyPr/>
                    <a:lstStyle/>
                    <a:p>
                      <a:pPr algn="ctr"/>
                      <a:endParaRPr lang="en-GB" sz="800" dirty="0">
                        <a:solidFill>
                          <a:schemeClr val="accent1"/>
                        </a:solidFill>
                      </a:endParaRPr>
                    </a:p>
                    <a:p>
                      <a:pPr algn="ctr"/>
                      <a:endParaRPr lang="en-GB" sz="800" dirty="0">
                        <a:solidFill>
                          <a:schemeClr val="accent1"/>
                        </a:solidFill>
                      </a:endParaRPr>
                    </a:p>
                    <a:p>
                      <a:pPr algn="ctr"/>
                      <a:endParaRPr lang="en-GB" sz="800" dirty="0">
                        <a:solidFill>
                          <a:schemeClr val="accent1"/>
                        </a:solidFill>
                      </a:endParaRPr>
                    </a:p>
                    <a:p>
                      <a:pPr algn="ctr"/>
                      <a:endParaRPr lang="en-GB" sz="800" dirty="0">
                        <a:solidFill>
                          <a:schemeClr val="accent1"/>
                        </a:solidFill>
                      </a:endParaRPr>
                    </a:p>
                    <a:p>
                      <a:pPr algn="ctr"/>
                      <a:endParaRPr lang="en-GB" sz="800" dirty="0">
                        <a:solidFill>
                          <a:schemeClr val="accent1"/>
                        </a:solidFill>
                      </a:endParaRPr>
                    </a:p>
                    <a:p>
                      <a:pPr algn="ctr"/>
                      <a:endParaRPr lang="en-GB" sz="800" dirty="0">
                        <a:solidFill>
                          <a:schemeClr val="accent1"/>
                        </a:solidFill>
                      </a:endParaRPr>
                    </a:p>
                    <a:p>
                      <a:pPr algn="ctr"/>
                      <a:endParaRPr lang="en-GB" sz="800" dirty="0">
                        <a:solidFill>
                          <a:schemeClr val="accent1"/>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bg2"/>
                    </a:solidFill>
                  </a:tcPr>
                </a:tc>
                <a:tc>
                  <a:txBody>
                    <a:bodyPr/>
                    <a:lstStyle/>
                    <a:p>
                      <a:pPr algn="ctr"/>
                      <a:endParaRPr lang="en-GB" sz="1000"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3"/>
                    </a:solidFill>
                  </a:tcPr>
                </a:tc>
                <a:tc>
                  <a:txBody>
                    <a:bodyPr/>
                    <a:lstStyle/>
                    <a:p>
                      <a:pPr algn="ctr"/>
                      <a:endParaRPr lang="en-GB" sz="1600"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tx2"/>
                    </a:solidFill>
                  </a:tcPr>
                </a:tc>
                <a:tc>
                  <a:txBody>
                    <a:bodyPr/>
                    <a:lstStyle/>
                    <a:p>
                      <a:pPr algn="ctr"/>
                      <a:endParaRPr lang="en-GB" sz="1000" dirty="0">
                        <a:solidFill>
                          <a:schemeClr val="bg1"/>
                        </a:solidFill>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chemeClr val="accent5"/>
                    </a:solidFill>
                  </a:tcPr>
                </a:tc>
                <a:extLst>
                  <a:ext uri="{0D108BD9-81ED-4DB2-BD59-A6C34878D82A}">
                    <a16:rowId xmlns:a16="http://schemas.microsoft.com/office/drawing/2014/main" val="1973120046"/>
                  </a:ext>
                </a:extLst>
              </a:tr>
            </a:tbl>
          </a:graphicData>
        </a:graphic>
      </p:graphicFrame>
      <p:sp>
        <p:nvSpPr>
          <p:cNvPr id="11" name="Text Placeholder 10">
            <a:extLst>
              <a:ext uri="{FF2B5EF4-FFF2-40B4-BE49-F238E27FC236}">
                <a16:creationId xmlns:a16="http://schemas.microsoft.com/office/drawing/2014/main" id="{A95FB9A3-C534-D262-4399-C4445199A3D1}"/>
              </a:ext>
            </a:extLst>
          </p:cNvPr>
          <p:cNvSpPr>
            <a:spLocks noGrp="1"/>
          </p:cNvSpPr>
          <p:nvPr>
            <p:ph type="body" sz="quarter" idx="16" hasCustomPrompt="1"/>
          </p:nvPr>
        </p:nvSpPr>
        <p:spPr>
          <a:xfrm>
            <a:off x="1303929" y="1891383"/>
            <a:ext cx="362188" cy="498645"/>
          </a:xfrm>
        </p:spPr>
        <p:txBody>
          <a:bodyPr/>
          <a:lstStyle>
            <a:lvl1pPr>
              <a:defRPr sz="3600"/>
            </a:lvl1pPr>
          </a:lstStyle>
          <a:p>
            <a:pPr lvl="0"/>
            <a:r>
              <a:rPr lang="en-US" dirty="0"/>
              <a:t>#</a:t>
            </a:r>
          </a:p>
        </p:txBody>
      </p:sp>
      <p:sp>
        <p:nvSpPr>
          <p:cNvPr id="14" name="Text Placeholder 10">
            <a:extLst>
              <a:ext uri="{FF2B5EF4-FFF2-40B4-BE49-F238E27FC236}">
                <a16:creationId xmlns:a16="http://schemas.microsoft.com/office/drawing/2014/main" id="{741000DB-15AA-480F-22F8-9CFBCDADF2EE}"/>
              </a:ext>
            </a:extLst>
          </p:cNvPr>
          <p:cNvSpPr>
            <a:spLocks noGrp="1"/>
          </p:cNvSpPr>
          <p:nvPr>
            <p:ph type="body" sz="quarter" idx="17" hasCustomPrompt="1"/>
          </p:nvPr>
        </p:nvSpPr>
        <p:spPr>
          <a:xfrm>
            <a:off x="3361914" y="1891383"/>
            <a:ext cx="362188" cy="498645"/>
          </a:xfrm>
        </p:spPr>
        <p:txBody>
          <a:bodyPr/>
          <a:lstStyle>
            <a:lvl1pPr>
              <a:defRPr sz="3600">
                <a:solidFill>
                  <a:schemeClr val="bg2"/>
                </a:solidFill>
              </a:defRPr>
            </a:lvl1pPr>
          </a:lstStyle>
          <a:p>
            <a:pPr lvl="0"/>
            <a:r>
              <a:rPr lang="en-US" dirty="0"/>
              <a:t>#</a:t>
            </a:r>
          </a:p>
        </p:txBody>
      </p:sp>
      <p:sp>
        <p:nvSpPr>
          <p:cNvPr id="15" name="Text Placeholder 10">
            <a:extLst>
              <a:ext uri="{FF2B5EF4-FFF2-40B4-BE49-F238E27FC236}">
                <a16:creationId xmlns:a16="http://schemas.microsoft.com/office/drawing/2014/main" id="{CB905DFB-1697-04E9-D2A2-05E81FBB8217}"/>
              </a:ext>
            </a:extLst>
          </p:cNvPr>
          <p:cNvSpPr>
            <a:spLocks noGrp="1"/>
          </p:cNvSpPr>
          <p:nvPr>
            <p:ph type="body" sz="quarter" idx="18" hasCustomPrompt="1"/>
          </p:nvPr>
        </p:nvSpPr>
        <p:spPr>
          <a:xfrm>
            <a:off x="1303928" y="3431191"/>
            <a:ext cx="362188" cy="498645"/>
          </a:xfrm>
        </p:spPr>
        <p:txBody>
          <a:bodyPr/>
          <a:lstStyle>
            <a:lvl1pPr>
              <a:defRPr sz="3600"/>
            </a:lvl1pPr>
          </a:lstStyle>
          <a:p>
            <a:pPr lvl="0"/>
            <a:r>
              <a:rPr lang="en-US" dirty="0"/>
              <a:t>#</a:t>
            </a:r>
          </a:p>
        </p:txBody>
      </p:sp>
      <p:sp>
        <p:nvSpPr>
          <p:cNvPr id="16" name="Text Placeholder 10">
            <a:extLst>
              <a:ext uri="{FF2B5EF4-FFF2-40B4-BE49-F238E27FC236}">
                <a16:creationId xmlns:a16="http://schemas.microsoft.com/office/drawing/2014/main" id="{362F2E80-02F1-6D21-194D-5F2D19984DE8}"/>
              </a:ext>
            </a:extLst>
          </p:cNvPr>
          <p:cNvSpPr>
            <a:spLocks noGrp="1"/>
          </p:cNvSpPr>
          <p:nvPr>
            <p:ph type="body" sz="quarter" idx="19" hasCustomPrompt="1"/>
          </p:nvPr>
        </p:nvSpPr>
        <p:spPr>
          <a:xfrm>
            <a:off x="3355680" y="3427035"/>
            <a:ext cx="362188" cy="498645"/>
          </a:xfrm>
        </p:spPr>
        <p:txBody>
          <a:bodyPr/>
          <a:lstStyle>
            <a:lvl1pPr>
              <a:defRPr sz="3600"/>
            </a:lvl1pPr>
          </a:lstStyle>
          <a:p>
            <a:pPr lvl="0"/>
            <a:r>
              <a:rPr lang="en-US" dirty="0"/>
              <a:t>#</a:t>
            </a:r>
          </a:p>
        </p:txBody>
      </p:sp>
      <p:sp>
        <p:nvSpPr>
          <p:cNvPr id="17" name="Text Placeholder 10">
            <a:extLst>
              <a:ext uri="{FF2B5EF4-FFF2-40B4-BE49-F238E27FC236}">
                <a16:creationId xmlns:a16="http://schemas.microsoft.com/office/drawing/2014/main" id="{5EEA9525-09CC-8A72-921D-2D89A6337685}"/>
              </a:ext>
            </a:extLst>
          </p:cNvPr>
          <p:cNvSpPr>
            <a:spLocks noGrp="1"/>
          </p:cNvSpPr>
          <p:nvPr>
            <p:ph type="body" sz="quarter" idx="20" hasCustomPrompt="1"/>
          </p:nvPr>
        </p:nvSpPr>
        <p:spPr>
          <a:xfrm>
            <a:off x="5419900" y="1887100"/>
            <a:ext cx="362188" cy="498645"/>
          </a:xfrm>
        </p:spPr>
        <p:txBody>
          <a:bodyPr/>
          <a:lstStyle>
            <a:lvl1pPr>
              <a:defRPr sz="3600"/>
            </a:lvl1pPr>
          </a:lstStyle>
          <a:p>
            <a:pPr lvl="0"/>
            <a:r>
              <a:rPr lang="en-US" dirty="0"/>
              <a:t>#</a:t>
            </a:r>
          </a:p>
        </p:txBody>
      </p:sp>
      <p:sp>
        <p:nvSpPr>
          <p:cNvPr id="18" name="Text Placeholder 10">
            <a:extLst>
              <a:ext uri="{FF2B5EF4-FFF2-40B4-BE49-F238E27FC236}">
                <a16:creationId xmlns:a16="http://schemas.microsoft.com/office/drawing/2014/main" id="{7A326148-36D6-1F03-8604-9AE462E1D19E}"/>
              </a:ext>
            </a:extLst>
          </p:cNvPr>
          <p:cNvSpPr>
            <a:spLocks noGrp="1"/>
          </p:cNvSpPr>
          <p:nvPr>
            <p:ph type="body" sz="quarter" idx="21" hasCustomPrompt="1"/>
          </p:nvPr>
        </p:nvSpPr>
        <p:spPr>
          <a:xfrm>
            <a:off x="7482336" y="1891248"/>
            <a:ext cx="362188" cy="498645"/>
          </a:xfrm>
        </p:spPr>
        <p:txBody>
          <a:bodyPr/>
          <a:lstStyle>
            <a:lvl1pPr>
              <a:defRPr sz="3600"/>
            </a:lvl1pPr>
          </a:lstStyle>
          <a:p>
            <a:pPr lvl="0"/>
            <a:r>
              <a:rPr lang="en-US" dirty="0"/>
              <a:t>#</a:t>
            </a:r>
          </a:p>
        </p:txBody>
      </p:sp>
      <p:sp>
        <p:nvSpPr>
          <p:cNvPr id="19" name="Text Placeholder 10">
            <a:extLst>
              <a:ext uri="{FF2B5EF4-FFF2-40B4-BE49-F238E27FC236}">
                <a16:creationId xmlns:a16="http://schemas.microsoft.com/office/drawing/2014/main" id="{F897997A-FFA4-0F41-996D-E48AA0C20F7E}"/>
              </a:ext>
            </a:extLst>
          </p:cNvPr>
          <p:cNvSpPr>
            <a:spLocks noGrp="1"/>
          </p:cNvSpPr>
          <p:nvPr>
            <p:ph type="body" sz="quarter" idx="22" hasCustomPrompt="1"/>
          </p:nvPr>
        </p:nvSpPr>
        <p:spPr>
          <a:xfrm>
            <a:off x="5419899" y="3433149"/>
            <a:ext cx="362188" cy="498645"/>
          </a:xfrm>
        </p:spPr>
        <p:txBody>
          <a:bodyPr/>
          <a:lstStyle>
            <a:lvl1pPr>
              <a:defRPr sz="3600"/>
            </a:lvl1pPr>
          </a:lstStyle>
          <a:p>
            <a:pPr lvl="0"/>
            <a:r>
              <a:rPr lang="en-US" dirty="0"/>
              <a:t>#</a:t>
            </a:r>
          </a:p>
        </p:txBody>
      </p:sp>
      <p:sp>
        <p:nvSpPr>
          <p:cNvPr id="20" name="Text Placeholder 10">
            <a:extLst>
              <a:ext uri="{FF2B5EF4-FFF2-40B4-BE49-F238E27FC236}">
                <a16:creationId xmlns:a16="http://schemas.microsoft.com/office/drawing/2014/main" id="{C0DAE5F9-DEFF-887C-474B-A7A4FE222EC8}"/>
              </a:ext>
            </a:extLst>
          </p:cNvPr>
          <p:cNvSpPr>
            <a:spLocks noGrp="1"/>
          </p:cNvSpPr>
          <p:nvPr>
            <p:ph type="body" sz="quarter" idx="23" hasCustomPrompt="1"/>
          </p:nvPr>
        </p:nvSpPr>
        <p:spPr>
          <a:xfrm>
            <a:off x="7482336" y="3427035"/>
            <a:ext cx="362188" cy="498645"/>
          </a:xfrm>
        </p:spPr>
        <p:txBody>
          <a:bodyPr/>
          <a:lstStyle>
            <a:lvl1pPr>
              <a:defRPr sz="3600"/>
            </a:lvl1pPr>
          </a:lstStyle>
          <a:p>
            <a:pPr lvl="0"/>
            <a:r>
              <a:rPr lang="en-US" dirty="0"/>
              <a:t>#</a:t>
            </a:r>
          </a:p>
        </p:txBody>
      </p:sp>
      <p:sp>
        <p:nvSpPr>
          <p:cNvPr id="23" name="Text Placeholder 22">
            <a:extLst>
              <a:ext uri="{FF2B5EF4-FFF2-40B4-BE49-F238E27FC236}">
                <a16:creationId xmlns:a16="http://schemas.microsoft.com/office/drawing/2014/main" id="{25C677D2-C829-BEA5-7914-40000DDA8502}"/>
              </a:ext>
            </a:extLst>
          </p:cNvPr>
          <p:cNvSpPr>
            <a:spLocks noGrp="1"/>
          </p:cNvSpPr>
          <p:nvPr>
            <p:ph type="body" sz="quarter" idx="24" hasCustomPrompt="1"/>
          </p:nvPr>
        </p:nvSpPr>
        <p:spPr>
          <a:xfrm>
            <a:off x="1011794" y="2481858"/>
            <a:ext cx="926306" cy="179785"/>
          </a:xfrm>
        </p:spPr>
        <p:txBody>
          <a:bodyPr/>
          <a:lstStyle>
            <a:lvl1pPr>
              <a:defRPr sz="1200" b="0">
                <a:solidFill>
                  <a:schemeClr val="bg2"/>
                </a:solidFill>
              </a:defRPr>
            </a:lvl1pPr>
          </a:lstStyle>
          <a:p>
            <a:pPr lvl="0"/>
            <a:r>
              <a:rPr lang="en-US" dirty="0"/>
              <a:t>Add text here</a:t>
            </a:r>
          </a:p>
        </p:txBody>
      </p:sp>
      <p:sp>
        <p:nvSpPr>
          <p:cNvPr id="24" name="Text Placeholder 22">
            <a:extLst>
              <a:ext uri="{FF2B5EF4-FFF2-40B4-BE49-F238E27FC236}">
                <a16:creationId xmlns:a16="http://schemas.microsoft.com/office/drawing/2014/main" id="{9AE21D5F-3937-FC7F-58D3-63E6AD5051AB}"/>
              </a:ext>
            </a:extLst>
          </p:cNvPr>
          <p:cNvSpPr>
            <a:spLocks noGrp="1"/>
          </p:cNvSpPr>
          <p:nvPr>
            <p:ph type="body" sz="quarter" idx="25" hasCustomPrompt="1"/>
          </p:nvPr>
        </p:nvSpPr>
        <p:spPr>
          <a:xfrm>
            <a:off x="7200276" y="4033108"/>
            <a:ext cx="926306" cy="179785"/>
          </a:xfrm>
        </p:spPr>
        <p:txBody>
          <a:bodyPr/>
          <a:lstStyle>
            <a:lvl1pPr>
              <a:defRPr sz="1200" b="0">
                <a:solidFill>
                  <a:schemeClr val="bg2"/>
                </a:solidFill>
              </a:defRPr>
            </a:lvl1pPr>
          </a:lstStyle>
          <a:p>
            <a:pPr lvl="0"/>
            <a:r>
              <a:rPr lang="en-US" dirty="0"/>
              <a:t>Add text here</a:t>
            </a:r>
          </a:p>
        </p:txBody>
      </p:sp>
      <p:sp>
        <p:nvSpPr>
          <p:cNvPr id="25" name="Text Placeholder 22">
            <a:extLst>
              <a:ext uri="{FF2B5EF4-FFF2-40B4-BE49-F238E27FC236}">
                <a16:creationId xmlns:a16="http://schemas.microsoft.com/office/drawing/2014/main" id="{D0925D85-2607-D54D-1077-3DF62EF2CDF2}"/>
              </a:ext>
            </a:extLst>
          </p:cNvPr>
          <p:cNvSpPr>
            <a:spLocks noGrp="1"/>
          </p:cNvSpPr>
          <p:nvPr>
            <p:ph type="body" sz="quarter" idx="26" hasCustomPrompt="1"/>
          </p:nvPr>
        </p:nvSpPr>
        <p:spPr>
          <a:xfrm>
            <a:off x="7200276" y="2493399"/>
            <a:ext cx="926306" cy="179785"/>
          </a:xfrm>
        </p:spPr>
        <p:txBody>
          <a:bodyPr/>
          <a:lstStyle>
            <a:lvl1pPr>
              <a:defRPr sz="1200" b="0">
                <a:solidFill>
                  <a:schemeClr val="bg2"/>
                </a:solidFill>
              </a:defRPr>
            </a:lvl1pPr>
          </a:lstStyle>
          <a:p>
            <a:pPr lvl="0"/>
            <a:r>
              <a:rPr lang="en-US" dirty="0"/>
              <a:t>Add text here</a:t>
            </a:r>
          </a:p>
        </p:txBody>
      </p:sp>
      <p:sp>
        <p:nvSpPr>
          <p:cNvPr id="26" name="Text Placeholder 22">
            <a:extLst>
              <a:ext uri="{FF2B5EF4-FFF2-40B4-BE49-F238E27FC236}">
                <a16:creationId xmlns:a16="http://schemas.microsoft.com/office/drawing/2014/main" id="{BB87D5B2-9F87-6BA4-A34D-65D597F6A573}"/>
              </a:ext>
            </a:extLst>
          </p:cNvPr>
          <p:cNvSpPr>
            <a:spLocks noGrp="1"/>
          </p:cNvSpPr>
          <p:nvPr>
            <p:ph type="body" sz="quarter" idx="27" hasCustomPrompt="1"/>
          </p:nvPr>
        </p:nvSpPr>
        <p:spPr>
          <a:xfrm>
            <a:off x="3079855" y="4033109"/>
            <a:ext cx="926306" cy="179785"/>
          </a:xfrm>
        </p:spPr>
        <p:txBody>
          <a:bodyPr/>
          <a:lstStyle>
            <a:lvl1pPr>
              <a:defRPr sz="1200" b="0">
                <a:solidFill>
                  <a:schemeClr val="bg2"/>
                </a:solidFill>
              </a:defRPr>
            </a:lvl1pPr>
          </a:lstStyle>
          <a:p>
            <a:pPr lvl="0"/>
            <a:r>
              <a:rPr lang="en-US" dirty="0"/>
              <a:t>Add text here</a:t>
            </a:r>
          </a:p>
        </p:txBody>
      </p:sp>
      <p:sp>
        <p:nvSpPr>
          <p:cNvPr id="27" name="Text Placeholder 22">
            <a:extLst>
              <a:ext uri="{FF2B5EF4-FFF2-40B4-BE49-F238E27FC236}">
                <a16:creationId xmlns:a16="http://schemas.microsoft.com/office/drawing/2014/main" id="{9E9B56C6-5F4D-162E-57AA-514A083309D8}"/>
              </a:ext>
            </a:extLst>
          </p:cNvPr>
          <p:cNvSpPr>
            <a:spLocks noGrp="1"/>
          </p:cNvSpPr>
          <p:nvPr>
            <p:ph type="body" sz="quarter" idx="28" hasCustomPrompt="1"/>
          </p:nvPr>
        </p:nvSpPr>
        <p:spPr>
          <a:xfrm>
            <a:off x="5144077" y="2480712"/>
            <a:ext cx="926306" cy="179785"/>
          </a:xfrm>
        </p:spPr>
        <p:txBody>
          <a:bodyPr/>
          <a:lstStyle>
            <a:lvl1pPr>
              <a:defRPr sz="1200" b="0">
                <a:solidFill>
                  <a:schemeClr val="bg2"/>
                </a:solidFill>
              </a:defRPr>
            </a:lvl1pPr>
          </a:lstStyle>
          <a:p>
            <a:pPr lvl="0"/>
            <a:r>
              <a:rPr lang="en-US" dirty="0"/>
              <a:t>Add text here</a:t>
            </a:r>
          </a:p>
        </p:txBody>
      </p:sp>
      <p:sp>
        <p:nvSpPr>
          <p:cNvPr id="28" name="Text Placeholder 22">
            <a:extLst>
              <a:ext uri="{FF2B5EF4-FFF2-40B4-BE49-F238E27FC236}">
                <a16:creationId xmlns:a16="http://schemas.microsoft.com/office/drawing/2014/main" id="{2B5EBD06-FEDC-7F12-30F3-42FE3C4FA291}"/>
              </a:ext>
            </a:extLst>
          </p:cNvPr>
          <p:cNvSpPr>
            <a:spLocks noGrp="1"/>
          </p:cNvSpPr>
          <p:nvPr>
            <p:ph type="body" sz="quarter" idx="29" hasCustomPrompt="1"/>
          </p:nvPr>
        </p:nvSpPr>
        <p:spPr>
          <a:xfrm>
            <a:off x="1021868" y="4035187"/>
            <a:ext cx="926306" cy="179785"/>
          </a:xfrm>
        </p:spPr>
        <p:txBody>
          <a:bodyPr/>
          <a:lstStyle>
            <a:lvl1pPr>
              <a:defRPr sz="1200" b="0">
                <a:solidFill>
                  <a:schemeClr val="tx1"/>
                </a:solidFill>
              </a:defRPr>
            </a:lvl1pPr>
          </a:lstStyle>
          <a:p>
            <a:pPr lvl="0"/>
            <a:r>
              <a:rPr lang="en-US" dirty="0"/>
              <a:t>Add text here</a:t>
            </a:r>
          </a:p>
        </p:txBody>
      </p:sp>
      <p:sp>
        <p:nvSpPr>
          <p:cNvPr id="29" name="Text Placeholder 22">
            <a:extLst>
              <a:ext uri="{FF2B5EF4-FFF2-40B4-BE49-F238E27FC236}">
                <a16:creationId xmlns:a16="http://schemas.microsoft.com/office/drawing/2014/main" id="{037EFECC-CB28-5B15-83C4-F23EB4AE2EF5}"/>
              </a:ext>
            </a:extLst>
          </p:cNvPr>
          <p:cNvSpPr>
            <a:spLocks noGrp="1"/>
          </p:cNvSpPr>
          <p:nvPr>
            <p:ph type="body" sz="quarter" idx="30" hasCustomPrompt="1"/>
          </p:nvPr>
        </p:nvSpPr>
        <p:spPr>
          <a:xfrm>
            <a:off x="3073620" y="2481858"/>
            <a:ext cx="926306" cy="179785"/>
          </a:xfrm>
        </p:spPr>
        <p:txBody>
          <a:bodyPr/>
          <a:lstStyle>
            <a:lvl1pPr>
              <a:defRPr sz="1200" b="0">
                <a:solidFill>
                  <a:schemeClr val="bg2"/>
                </a:solidFill>
              </a:defRPr>
            </a:lvl1pPr>
          </a:lstStyle>
          <a:p>
            <a:pPr lvl="0"/>
            <a:r>
              <a:rPr lang="en-US" dirty="0"/>
              <a:t>Add text here</a:t>
            </a:r>
          </a:p>
        </p:txBody>
      </p:sp>
      <p:sp>
        <p:nvSpPr>
          <p:cNvPr id="30" name="Text Placeholder 22">
            <a:extLst>
              <a:ext uri="{FF2B5EF4-FFF2-40B4-BE49-F238E27FC236}">
                <a16:creationId xmlns:a16="http://schemas.microsoft.com/office/drawing/2014/main" id="{7CAE198A-2C62-9558-6358-136D4E112235}"/>
              </a:ext>
            </a:extLst>
          </p:cNvPr>
          <p:cNvSpPr>
            <a:spLocks noGrp="1"/>
          </p:cNvSpPr>
          <p:nvPr>
            <p:ph type="body" sz="quarter" idx="31" hasCustomPrompt="1"/>
          </p:nvPr>
        </p:nvSpPr>
        <p:spPr>
          <a:xfrm>
            <a:off x="5137840" y="4039732"/>
            <a:ext cx="926306" cy="179785"/>
          </a:xfrm>
        </p:spPr>
        <p:txBody>
          <a:bodyPr/>
          <a:lstStyle>
            <a:lvl1pPr>
              <a:defRPr sz="1200" b="0">
                <a:solidFill>
                  <a:schemeClr val="bg2"/>
                </a:solidFill>
              </a:defRPr>
            </a:lvl1pPr>
          </a:lstStyle>
          <a:p>
            <a:pPr lvl="0"/>
            <a:r>
              <a:rPr lang="en-US" dirty="0"/>
              <a:t>Add text here</a:t>
            </a:r>
          </a:p>
        </p:txBody>
      </p:sp>
    </p:spTree>
    <p:extLst>
      <p:ext uri="{BB962C8B-B14F-4D97-AF65-F5344CB8AC3E}">
        <p14:creationId xmlns:p14="http://schemas.microsoft.com/office/powerpoint/2010/main" val="21025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4 boxes Numbered +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CE22646-B5C0-BE14-FE9C-679028AD323A}"/>
              </a:ext>
            </a:extLst>
          </p:cNvPr>
          <p:cNvSpPr>
            <a:spLocks noGrp="1"/>
          </p:cNvSpPr>
          <p:nvPr>
            <p:ph idx="16"/>
          </p:nvPr>
        </p:nvSpPr>
        <p:spPr>
          <a:xfrm>
            <a:off x="4652964" y="1514475"/>
            <a:ext cx="4031456" cy="292060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431F036E-3717-5331-ACFB-C78A8760DB17}"/>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3" name="Title 1">
            <a:extLst>
              <a:ext uri="{FF2B5EF4-FFF2-40B4-BE49-F238E27FC236}">
                <a16:creationId xmlns:a16="http://schemas.microsoft.com/office/drawing/2014/main" id="{423DB29F-5418-64F6-2288-2B0720810E22}"/>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5D8976D7-A935-7363-5E3E-B7136579CDC5}"/>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8"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graphicFrame>
        <p:nvGraphicFramePr>
          <p:cNvPr id="5" name="Content Placeholder 13">
            <a:extLst>
              <a:ext uri="{FF2B5EF4-FFF2-40B4-BE49-F238E27FC236}">
                <a16:creationId xmlns:a16="http://schemas.microsoft.com/office/drawing/2014/main" id="{12FCF5B8-60D7-679B-CEA4-92B09D7CD738}"/>
              </a:ext>
            </a:extLst>
          </p:cNvPr>
          <p:cNvGraphicFramePr>
            <a:graphicFrameLocks/>
          </p:cNvGraphicFramePr>
          <p:nvPr userDrawn="1"/>
        </p:nvGraphicFramePr>
        <p:xfrm>
          <a:off x="451310" y="1514474"/>
          <a:ext cx="4109442" cy="2960140"/>
        </p:xfrm>
        <a:graphic>
          <a:graphicData uri="http://schemas.openxmlformats.org/drawingml/2006/table">
            <a:tbl>
              <a:tblPr>
                <a:tableStyleId>{5C22544A-7EE6-4342-B048-85BDC9FD1C3A}</a:tableStyleId>
              </a:tblPr>
              <a:tblGrid>
                <a:gridCol w="2054721">
                  <a:extLst>
                    <a:ext uri="{9D8B030D-6E8A-4147-A177-3AD203B41FA5}">
                      <a16:colId xmlns:a16="http://schemas.microsoft.com/office/drawing/2014/main" val="509180888"/>
                    </a:ext>
                  </a:extLst>
                </a:gridCol>
                <a:gridCol w="2054721">
                  <a:extLst>
                    <a:ext uri="{9D8B030D-6E8A-4147-A177-3AD203B41FA5}">
                      <a16:colId xmlns:a16="http://schemas.microsoft.com/office/drawing/2014/main" val="3992992021"/>
                    </a:ext>
                  </a:extLst>
                </a:gridCol>
              </a:tblGrid>
              <a:tr h="1480070">
                <a:tc>
                  <a:txBody>
                    <a:bodyPr/>
                    <a:lstStyle/>
                    <a:p>
                      <a:pPr algn="ctr"/>
                      <a:endParaRPr lang="en-GB" sz="1600" dirty="0">
                        <a:solidFill>
                          <a:schemeClr val="bg1"/>
                        </a:solidFill>
                      </a:endParaRPr>
                    </a:p>
                  </a:txBody>
                  <a:tcPr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1"/>
                    </a:solidFill>
                  </a:tcPr>
                </a:tc>
                <a:tc>
                  <a:txBody>
                    <a:bodyPr/>
                    <a:lstStyle/>
                    <a:p>
                      <a:pPr algn="ctr"/>
                      <a:endParaRPr lang="en-GB" sz="1600" b="0" dirty="0">
                        <a:solidFill>
                          <a:schemeClr val="bg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610316648"/>
                  </a:ext>
                </a:extLst>
              </a:tr>
              <a:tr h="1480070">
                <a:tc>
                  <a:txBody>
                    <a:bodyPr/>
                    <a:lstStyle/>
                    <a:p>
                      <a:pPr algn="ctr"/>
                      <a:endParaRPr lang="en-GB" sz="1000" dirty="0">
                        <a:solidFill>
                          <a:schemeClr val="accent1"/>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5"/>
                    </a:solidFill>
                  </a:tcPr>
                </a:tc>
                <a:tc>
                  <a:txBody>
                    <a:bodyPr/>
                    <a:lstStyle/>
                    <a:p>
                      <a:pPr algn="ctr"/>
                      <a:endParaRPr lang="en-GB" sz="1600"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3"/>
                    </a:solidFill>
                  </a:tcPr>
                </a:tc>
                <a:extLst>
                  <a:ext uri="{0D108BD9-81ED-4DB2-BD59-A6C34878D82A}">
                    <a16:rowId xmlns:a16="http://schemas.microsoft.com/office/drawing/2014/main" val="2906317907"/>
                  </a:ext>
                </a:extLst>
              </a:tr>
            </a:tbl>
          </a:graphicData>
        </a:graphic>
      </p:graphicFrame>
      <p:sp>
        <p:nvSpPr>
          <p:cNvPr id="7" name="Text Placeholder 10">
            <a:extLst>
              <a:ext uri="{FF2B5EF4-FFF2-40B4-BE49-F238E27FC236}">
                <a16:creationId xmlns:a16="http://schemas.microsoft.com/office/drawing/2014/main" id="{1C296D82-11AB-4DE9-7DB2-BCBFFFF49064}"/>
              </a:ext>
            </a:extLst>
          </p:cNvPr>
          <p:cNvSpPr>
            <a:spLocks noGrp="1"/>
          </p:cNvSpPr>
          <p:nvPr>
            <p:ph type="body" sz="quarter" idx="23" hasCustomPrompt="1"/>
          </p:nvPr>
        </p:nvSpPr>
        <p:spPr>
          <a:xfrm>
            <a:off x="1293852" y="1967644"/>
            <a:ext cx="362188" cy="498645"/>
          </a:xfrm>
        </p:spPr>
        <p:txBody>
          <a:bodyPr/>
          <a:lstStyle>
            <a:lvl1pPr>
              <a:defRPr sz="3600"/>
            </a:lvl1pPr>
          </a:lstStyle>
          <a:p>
            <a:pPr lvl="0"/>
            <a:r>
              <a:rPr lang="en-US" dirty="0"/>
              <a:t>#</a:t>
            </a:r>
          </a:p>
        </p:txBody>
      </p:sp>
      <p:sp>
        <p:nvSpPr>
          <p:cNvPr id="9" name="Text Placeholder 22">
            <a:extLst>
              <a:ext uri="{FF2B5EF4-FFF2-40B4-BE49-F238E27FC236}">
                <a16:creationId xmlns:a16="http://schemas.microsoft.com/office/drawing/2014/main" id="{569BBE2E-C490-A568-23F2-F23C352B325E}"/>
              </a:ext>
            </a:extLst>
          </p:cNvPr>
          <p:cNvSpPr>
            <a:spLocks noGrp="1"/>
          </p:cNvSpPr>
          <p:nvPr>
            <p:ph type="body" sz="quarter" idx="24" hasCustomPrompt="1"/>
          </p:nvPr>
        </p:nvSpPr>
        <p:spPr>
          <a:xfrm>
            <a:off x="1011794" y="2533905"/>
            <a:ext cx="926306" cy="166199"/>
          </a:xfrm>
        </p:spPr>
        <p:txBody>
          <a:bodyPr wrap="square">
            <a:spAutoFit/>
          </a:bodyPr>
          <a:lstStyle>
            <a:lvl1pPr algn="ctr">
              <a:defRPr sz="1200" b="0">
                <a:solidFill>
                  <a:schemeClr val="bg2"/>
                </a:solidFill>
              </a:defRPr>
            </a:lvl1pPr>
          </a:lstStyle>
          <a:p>
            <a:pPr lvl="0"/>
            <a:r>
              <a:rPr lang="en-US" dirty="0"/>
              <a:t>Add text here</a:t>
            </a:r>
          </a:p>
        </p:txBody>
      </p:sp>
      <p:sp>
        <p:nvSpPr>
          <p:cNvPr id="10" name="Text Placeholder 10">
            <a:extLst>
              <a:ext uri="{FF2B5EF4-FFF2-40B4-BE49-F238E27FC236}">
                <a16:creationId xmlns:a16="http://schemas.microsoft.com/office/drawing/2014/main" id="{0770E629-D71C-DFB0-9426-7E8606574EE4}"/>
              </a:ext>
            </a:extLst>
          </p:cNvPr>
          <p:cNvSpPr>
            <a:spLocks noGrp="1"/>
          </p:cNvSpPr>
          <p:nvPr>
            <p:ph type="body" sz="quarter" idx="25" hasCustomPrompt="1"/>
          </p:nvPr>
        </p:nvSpPr>
        <p:spPr>
          <a:xfrm>
            <a:off x="3321321" y="3365150"/>
            <a:ext cx="362188" cy="498645"/>
          </a:xfrm>
        </p:spPr>
        <p:txBody>
          <a:bodyPr/>
          <a:lstStyle>
            <a:lvl1pPr>
              <a:defRPr sz="3600"/>
            </a:lvl1pPr>
          </a:lstStyle>
          <a:p>
            <a:pPr lvl="0"/>
            <a:r>
              <a:rPr lang="en-US" dirty="0"/>
              <a:t>#</a:t>
            </a:r>
          </a:p>
        </p:txBody>
      </p:sp>
      <p:sp>
        <p:nvSpPr>
          <p:cNvPr id="11" name="Text Placeholder 22">
            <a:extLst>
              <a:ext uri="{FF2B5EF4-FFF2-40B4-BE49-F238E27FC236}">
                <a16:creationId xmlns:a16="http://schemas.microsoft.com/office/drawing/2014/main" id="{0AD7C70C-33DD-99CC-7AB4-08A18D4999F9}"/>
              </a:ext>
            </a:extLst>
          </p:cNvPr>
          <p:cNvSpPr>
            <a:spLocks noGrp="1"/>
          </p:cNvSpPr>
          <p:nvPr>
            <p:ph type="body" sz="quarter" idx="26" hasCustomPrompt="1"/>
          </p:nvPr>
        </p:nvSpPr>
        <p:spPr>
          <a:xfrm>
            <a:off x="1011791" y="3983687"/>
            <a:ext cx="926306" cy="166199"/>
          </a:xfrm>
        </p:spPr>
        <p:txBody>
          <a:bodyPr wrap="square">
            <a:spAutoFit/>
          </a:bodyPr>
          <a:lstStyle>
            <a:lvl1pPr algn="ctr">
              <a:defRPr sz="1200" b="0">
                <a:solidFill>
                  <a:schemeClr val="bg2"/>
                </a:solidFill>
              </a:defRPr>
            </a:lvl1pPr>
          </a:lstStyle>
          <a:p>
            <a:pPr lvl="0"/>
            <a:r>
              <a:rPr lang="en-US" dirty="0"/>
              <a:t>Add text here</a:t>
            </a:r>
          </a:p>
        </p:txBody>
      </p:sp>
      <p:sp>
        <p:nvSpPr>
          <p:cNvPr id="12" name="Text Placeholder 10">
            <a:extLst>
              <a:ext uri="{FF2B5EF4-FFF2-40B4-BE49-F238E27FC236}">
                <a16:creationId xmlns:a16="http://schemas.microsoft.com/office/drawing/2014/main" id="{90987F8F-E986-A19A-6EA1-EA3956716181}"/>
              </a:ext>
            </a:extLst>
          </p:cNvPr>
          <p:cNvSpPr>
            <a:spLocks noGrp="1"/>
          </p:cNvSpPr>
          <p:nvPr>
            <p:ph type="body" sz="quarter" idx="27" hasCustomPrompt="1"/>
          </p:nvPr>
        </p:nvSpPr>
        <p:spPr>
          <a:xfrm>
            <a:off x="1293851" y="3422078"/>
            <a:ext cx="362188" cy="498645"/>
          </a:xfrm>
        </p:spPr>
        <p:txBody>
          <a:bodyPr/>
          <a:lstStyle>
            <a:lvl1pPr>
              <a:defRPr sz="3600"/>
            </a:lvl1pPr>
          </a:lstStyle>
          <a:p>
            <a:pPr lvl="0"/>
            <a:r>
              <a:rPr lang="en-US" dirty="0"/>
              <a:t>#</a:t>
            </a:r>
          </a:p>
        </p:txBody>
      </p:sp>
      <p:sp>
        <p:nvSpPr>
          <p:cNvPr id="17" name="Text Placeholder 22">
            <a:extLst>
              <a:ext uri="{FF2B5EF4-FFF2-40B4-BE49-F238E27FC236}">
                <a16:creationId xmlns:a16="http://schemas.microsoft.com/office/drawing/2014/main" id="{8BEF781A-AF6F-74CE-DBF6-4FAAF6137EDB}"/>
              </a:ext>
            </a:extLst>
          </p:cNvPr>
          <p:cNvSpPr>
            <a:spLocks noGrp="1"/>
          </p:cNvSpPr>
          <p:nvPr>
            <p:ph type="body" sz="quarter" idx="28" hasCustomPrompt="1"/>
          </p:nvPr>
        </p:nvSpPr>
        <p:spPr>
          <a:xfrm>
            <a:off x="3049337" y="3983687"/>
            <a:ext cx="926306" cy="166199"/>
          </a:xfrm>
        </p:spPr>
        <p:txBody>
          <a:bodyPr wrap="square">
            <a:spAutoFit/>
          </a:bodyPr>
          <a:lstStyle>
            <a:lvl1pPr algn="ctr">
              <a:defRPr sz="1200" b="0">
                <a:solidFill>
                  <a:schemeClr val="bg2"/>
                </a:solidFill>
              </a:defRPr>
            </a:lvl1pPr>
          </a:lstStyle>
          <a:p>
            <a:pPr lvl="0"/>
            <a:r>
              <a:rPr lang="en-US" dirty="0"/>
              <a:t>Add text here</a:t>
            </a:r>
          </a:p>
        </p:txBody>
      </p:sp>
      <p:sp>
        <p:nvSpPr>
          <p:cNvPr id="19" name="Text Placeholder 10">
            <a:extLst>
              <a:ext uri="{FF2B5EF4-FFF2-40B4-BE49-F238E27FC236}">
                <a16:creationId xmlns:a16="http://schemas.microsoft.com/office/drawing/2014/main" id="{47314DA6-AAD5-DE92-CFA4-CC2E5D905981}"/>
              </a:ext>
            </a:extLst>
          </p:cNvPr>
          <p:cNvSpPr>
            <a:spLocks noGrp="1"/>
          </p:cNvSpPr>
          <p:nvPr>
            <p:ph type="body" sz="quarter" idx="29" hasCustomPrompt="1"/>
          </p:nvPr>
        </p:nvSpPr>
        <p:spPr>
          <a:xfrm>
            <a:off x="3321320" y="1967644"/>
            <a:ext cx="362188" cy="498645"/>
          </a:xfrm>
        </p:spPr>
        <p:txBody>
          <a:bodyPr/>
          <a:lstStyle>
            <a:lvl1pPr>
              <a:defRPr sz="3600">
                <a:solidFill>
                  <a:schemeClr val="bg2"/>
                </a:solidFill>
              </a:defRPr>
            </a:lvl1pPr>
          </a:lstStyle>
          <a:p>
            <a:pPr lvl="0"/>
            <a:r>
              <a:rPr lang="en-US" dirty="0"/>
              <a:t>#</a:t>
            </a:r>
          </a:p>
        </p:txBody>
      </p:sp>
      <p:sp>
        <p:nvSpPr>
          <p:cNvPr id="22" name="Text Placeholder 22">
            <a:extLst>
              <a:ext uri="{FF2B5EF4-FFF2-40B4-BE49-F238E27FC236}">
                <a16:creationId xmlns:a16="http://schemas.microsoft.com/office/drawing/2014/main" id="{9FA21D4D-4D95-0771-91D7-8A06B9C4F0E0}"/>
              </a:ext>
            </a:extLst>
          </p:cNvPr>
          <p:cNvSpPr>
            <a:spLocks noGrp="1"/>
          </p:cNvSpPr>
          <p:nvPr>
            <p:ph type="body" sz="quarter" idx="30" hasCustomPrompt="1"/>
          </p:nvPr>
        </p:nvSpPr>
        <p:spPr>
          <a:xfrm>
            <a:off x="3049337" y="2533905"/>
            <a:ext cx="926306" cy="166199"/>
          </a:xfrm>
        </p:spPr>
        <p:txBody>
          <a:bodyPr wrap="square">
            <a:spAutoFit/>
          </a:bodyPr>
          <a:lstStyle>
            <a:lvl1pPr algn="ctr">
              <a:defRPr sz="1200" b="0">
                <a:solidFill>
                  <a:schemeClr val="bg2"/>
                </a:solidFill>
              </a:defRPr>
            </a:lvl1pPr>
          </a:lstStyle>
          <a:p>
            <a:pPr lvl="0"/>
            <a:r>
              <a:rPr lang="en-US" dirty="0"/>
              <a:t>Add text here</a:t>
            </a:r>
          </a:p>
        </p:txBody>
      </p:sp>
    </p:spTree>
    <p:extLst>
      <p:ext uri="{BB962C8B-B14F-4D97-AF65-F5344CB8AC3E}">
        <p14:creationId xmlns:p14="http://schemas.microsoft.com/office/powerpoint/2010/main" val="131159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 Content+ 4 boxes Numbere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CE22646-B5C0-BE14-FE9C-679028AD323A}"/>
              </a:ext>
            </a:extLst>
          </p:cNvPr>
          <p:cNvSpPr>
            <a:spLocks noGrp="1"/>
          </p:cNvSpPr>
          <p:nvPr>
            <p:ph idx="16"/>
          </p:nvPr>
        </p:nvSpPr>
        <p:spPr>
          <a:xfrm>
            <a:off x="458393" y="1514475"/>
            <a:ext cx="4031456" cy="292060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431F036E-3717-5331-ACFB-C78A8760DB17}"/>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3" name="Title 1">
            <a:extLst>
              <a:ext uri="{FF2B5EF4-FFF2-40B4-BE49-F238E27FC236}">
                <a16:creationId xmlns:a16="http://schemas.microsoft.com/office/drawing/2014/main" id="{423DB29F-5418-64F6-2288-2B0720810E22}"/>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5D8976D7-A935-7363-5E3E-B7136579CDC5}"/>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8"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graphicFrame>
        <p:nvGraphicFramePr>
          <p:cNvPr id="5" name="Content Placeholder 13">
            <a:extLst>
              <a:ext uri="{FF2B5EF4-FFF2-40B4-BE49-F238E27FC236}">
                <a16:creationId xmlns:a16="http://schemas.microsoft.com/office/drawing/2014/main" id="{12FCF5B8-60D7-679B-CEA4-92B09D7CD738}"/>
              </a:ext>
            </a:extLst>
          </p:cNvPr>
          <p:cNvGraphicFramePr>
            <a:graphicFrameLocks/>
          </p:cNvGraphicFramePr>
          <p:nvPr userDrawn="1"/>
        </p:nvGraphicFramePr>
        <p:xfrm>
          <a:off x="4654153" y="1514474"/>
          <a:ext cx="4109442" cy="2960140"/>
        </p:xfrm>
        <a:graphic>
          <a:graphicData uri="http://schemas.openxmlformats.org/drawingml/2006/table">
            <a:tbl>
              <a:tblPr>
                <a:tableStyleId>{5C22544A-7EE6-4342-B048-85BDC9FD1C3A}</a:tableStyleId>
              </a:tblPr>
              <a:tblGrid>
                <a:gridCol w="2054721">
                  <a:extLst>
                    <a:ext uri="{9D8B030D-6E8A-4147-A177-3AD203B41FA5}">
                      <a16:colId xmlns:a16="http://schemas.microsoft.com/office/drawing/2014/main" val="509180888"/>
                    </a:ext>
                  </a:extLst>
                </a:gridCol>
                <a:gridCol w="2054721">
                  <a:extLst>
                    <a:ext uri="{9D8B030D-6E8A-4147-A177-3AD203B41FA5}">
                      <a16:colId xmlns:a16="http://schemas.microsoft.com/office/drawing/2014/main" val="3992992021"/>
                    </a:ext>
                  </a:extLst>
                </a:gridCol>
              </a:tblGrid>
              <a:tr h="1480070">
                <a:tc>
                  <a:txBody>
                    <a:bodyPr/>
                    <a:lstStyle/>
                    <a:p>
                      <a:pPr algn="ctr"/>
                      <a:endParaRPr lang="en-GB" sz="1600" dirty="0">
                        <a:solidFill>
                          <a:schemeClr val="bg1"/>
                        </a:solidFill>
                      </a:endParaRPr>
                    </a:p>
                  </a:txBody>
                  <a:tcPr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1"/>
                    </a:solidFill>
                  </a:tcPr>
                </a:tc>
                <a:tc>
                  <a:txBody>
                    <a:bodyPr/>
                    <a:lstStyle/>
                    <a:p>
                      <a:pPr algn="ctr"/>
                      <a:endParaRPr lang="en-GB" sz="1600" b="0" dirty="0">
                        <a:solidFill>
                          <a:schemeClr val="bg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610316648"/>
                  </a:ext>
                </a:extLst>
              </a:tr>
              <a:tr h="1480070">
                <a:tc>
                  <a:txBody>
                    <a:bodyPr/>
                    <a:lstStyle/>
                    <a:p>
                      <a:pPr algn="ctr"/>
                      <a:endParaRPr lang="en-GB" sz="1000" dirty="0">
                        <a:solidFill>
                          <a:schemeClr val="accent1"/>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5"/>
                    </a:solidFill>
                  </a:tcPr>
                </a:tc>
                <a:tc>
                  <a:txBody>
                    <a:bodyPr/>
                    <a:lstStyle/>
                    <a:p>
                      <a:pPr algn="ctr"/>
                      <a:endParaRPr lang="en-GB" sz="1600"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3"/>
                    </a:solidFill>
                  </a:tcPr>
                </a:tc>
                <a:extLst>
                  <a:ext uri="{0D108BD9-81ED-4DB2-BD59-A6C34878D82A}">
                    <a16:rowId xmlns:a16="http://schemas.microsoft.com/office/drawing/2014/main" val="2906317907"/>
                  </a:ext>
                </a:extLst>
              </a:tr>
            </a:tbl>
          </a:graphicData>
        </a:graphic>
      </p:graphicFrame>
      <p:sp>
        <p:nvSpPr>
          <p:cNvPr id="7" name="Text Placeholder 10">
            <a:extLst>
              <a:ext uri="{FF2B5EF4-FFF2-40B4-BE49-F238E27FC236}">
                <a16:creationId xmlns:a16="http://schemas.microsoft.com/office/drawing/2014/main" id="{1C296D82-11AB-4DE9-7DB2-BCBFFFF49064}"/>
              </a:ext>
            </a:extLst>
          </p:cNvPr>
          <p:cNvSpPr>
            <a:spLocks noGrp="1"/>
          </p:cNvSpPr>
          <p:nvPr>
            <p:ph type="body" sz="quarter" idx="23" hasCustomPrompt="1"/>
          </p:nvPr>
        </p:nvSpPr>
        <p:spPr>
          <a:xfrm>
            <a:off x="5539578" y="1917593"/>
            <a:ext cx="362188" cy="498645"/>
          </a:xfrm>
        </p:spPr>
        <p:txBody>
          <a:bodyPr/>
          <a:lstStyle>
            <a:lvl1pPr>
              <a:defRPr sz="3600"/>
            </a:lvl1pPr>
          </a:lstStyle>
          <a:p>
            <a:pPr lvl="0"/>
            <a:r>
              <a:rPr lang="en-US" dirty="0"/>
              <a:t>#</a:t>
            </a:r>
          </a:p>
        </p:txBody>
      </p:sp>
      <p:sp>
        <p:nvSpPr>
          <p:cNvPr id="9" name="Text Placeholder 22">
            <a:extLst>
              <a:ext uri="{FF2B5EF4-FFF2-40B4-BE49-F238E27FC236}">
                <a16:creationId xmlns:a16="http://schemas.microsoft.com/office/drawing/2014/main" id="{569BBE2E-C490-A568-23F2-F23C352B325E}"/>
              </a:ext>
            </a:extLst>
          </p:cNvPr>
          <p:cNvSpPr>
            <a:spLocks noGrp="1"/>
          </p:cNvSpPr>
          <p:nvPr>
            <p:ph type="body" sz="quarter" idx="24" hasCustomPrompt="1"/>
          </p:nvPr>
        </p:nvSpPr>
        <p:spPr>
          <a:xfrm>
            <a:off x="5257520" y="2483854"/>
            <a:ext cx="926306" cy="166199"/>
          </a:xfrm>
        </p:spPr>
        <p:txBody>
          <a:bodyPr wrap="square">
            <a:spAutoFit/>
          </a:bodyPr>
          <a:lstStyle>
            <a:lvl1pPr algn="ctr">
              <a:defRPr sz="1200" b="0">
                <a:solidFill>
                  <a:schemeClr val="bg2"/>
                </a:solidFill>
              </a:defRPr>
            </a:lvl1pPr>
          </a:lstStyle>
          <a:p>
            <a:pPr lvl="0"/>
            <a:r>
              <a:rPr lang="en-US" dirty="0"/>
              <a:t>Add text here</a:t>
            </a:r>
          </a:p>
        </p:txBody>
      </p:sp>
      <p:sp>
        <p:nvSpPr>
          <p:cNvPr id="10" name="Text Placeholder 10">
            <a:extLst>
              <a:ext uri="{FF2B5EF4-FFF2-40B4-BE49-F238E27FC236}">
                <a16:creationId xmlns:a16="http://schemas.microsoft.com/office/drawing/2014/main" id="{0770E629-D71C-DFB0-9426-7E8606574EE4}"/>
              </a:ext>
            </a:extLst>
          </p:cNvPr>
          <p:cNvSpPr>
            <a:spLocks noGrp="1"/>
          </p:cNvSpPr>
          <p:nvPr>
            <p:ph type="body" sz="quarter" idx="25" hasCustomPrompt="1"/>
          </p:nvPr>
        </p:nvSpPr>
        <p:spPr>
          <a:xfrm>
            <a:off x="7567047" y="3315100"/>
            <a:ext cx="362188" cy="498645"/>
          </a:xfrm>
        </p:spPr>
        <p:txBody>
          <a:bodyPr/>
          <a:lstStyle>
            <a:lvl1pPr>
              <a:defRPr sz="3600"/>
            </a:lvl1pPr>
          </a:lstStyle>
          <a:p>
            <a:pPr lvl="0"/>
            <a:r>
              <a:rPr lang="en-US" dirty="0"/>
              <a:t>#</a:t>
            </a:r>
          </a:p>
        </p:txBody>
      </p:sp>
      <p:sp>
        <p:nvSpPr>
          <p:cNvPr id="11" name="Text Placeholder 22">
            <a:extLst>
              <a:ext uri="{FF2B5EF4-FFF2-40B4-BE49-F238E27FC236}">
                <a16:creationId xmlns:a16="http://schemas.microsoft.com/office/drawing/2014/main" id="{0AD7C70C-33DD-99CC-7AB4-08A18D4999F9}"/>
              </a:ext>
            </a:extLst>
          </p:cNvPr>
          <p:cNvSpPr>
            <a:spLocks noGrp="1"/>
          </p:cNvSpPr>
          <p:nvPr>
            <p:ph type="body" sz="quarter" idx="26" hasCustomPrompt="1"/>
          </p:nvPr>
        </p:nvSpPr>
        <p:spPr>
          <a:xfrm>
            <a:off x="5257517" y="3933637"/>
            <a:ext cx="926306" cy="166199"/>
          </a:xfrm>
        </p:spPr>
        <p:txBody>
          <a:bodyPr wrap="square">
            <a:spAutoFit/>
          </a:bodyPr>
          <a:lstStyle>
            <a:lvl1pPr algn="ctr">
              <a:defRPr sz="1200" b="0">
                <a:solidFill>
                  <a:schemeClr val="bg2"/>
                </a:solidFill>
              </a:defRPr>
            </a:lvl1pPr>
          </a:lstStyle>
          <a:p>
            <a:pPr lvl="0"/>
            <a:r>
              <a:rPr lang="en-US" dirty="0"/>
              <a:t>Add text here</a:t>
            </a:r>
          </a:p>
        </p:txBody>
      </p:sp>
      <p:sp>
        <p:nvSpPr>
          <p:cNvPr id="12" name="Text Placeholder 10">
            <a:extLst>
              <a:ext uri="{FF2B5EF4-FFF2-40B4-BE49-F238E27FC236}">
                <a16:creationId xmlns:a16="http://schemas.microsoft.com/office/drawing/2014/main" id="{90987F8F-E986-A19A-6EA1-EA3956716181}"/>
              </a:ext>
            </a:extLst>
          </p:cNvPr>
          <p:cNvSpPr>
            <a:spLocks noGrp="1"/>
          </p:cNvSpPr>
          <p:nvPr>
            <p:ph type="body" sz="quarter" idx="27" hasCustomPrompt="1"/>
          </p:nvPr>
        </p:nvSpPr>
        <p:spPr>
          <a:xfrm>
            <a:off x="5539577" y="3372027"/>
            <a:ext cx="362188" cy="498645"/>
          </a:xfrm>
        </p:spPr>
        <p:txBody>
          <a:bodyPr/>
          <a:lstStyle>
            <a:lvl1pPr>
              <a:defRPr sz="3600"/>
            </a:lvl1pPr>
          </a:lstStyle>
          <a:p>
            <a:pPr lvl="0"/>
            <a:r>
              <a:rPr lang="en-US" dirty="0"/>
              <a:t>#</a:t>
            </a:r>
          </a:p>
        </p:txBody>
      </p:sp>
      <p:sp>
        <p:nvSpPr>
          <p:cNvPr id="17" name="Text Placeholder 22">
            <a:extLst>
              <a:ext uri="{FF2B5EF4-FFF2-40B4-BE49-F238E27FC236}">
                <a16:creationId xmlns:a16="http://schemas.microsoft.com/office/drawing/2014/main" id="{8BEF781A-AF6F-74CE-DBF6-4FAAF6137EDB}"/>
              </a:ext>
            </a:extLst>
          </p:cNvPr>
          <p:cNvSpPr>
            <a:spLocks noGrp="1"/>
          </p:cNvSpPr>
          <p:nvPr>
            <p:ph type="body" sz="quarter" idx="28" hasCustomPrompt="1"/>
          </p:nvPr>
        </p:nvSpPr>
        <p:spPr>
          <a:xfrm>
            <a:off x="7295063" y="3933637"/>
            <a:ext cx="926306" cy="166199"/>
          </a:xfrm>
        </p:spPr>
        <p:txBody>
          <a:bodyPr wrap="square">
            <a:spAutoFit/>
          </a:bodyPr>
          <a:lstStyle>
            <a:lvl1pPr algn="ctr">
              <a:defRPr sz="1200" b="0">
                <a:solidFill>
                  <a:schemeClr val="bg2"/>
                </a:solidFill>
              </a:defRPr>
            </a:lvl1pPr>
          </a:lstStyle>
          <a:p>
            <a:pPr lvl="0"/>
            <a:r>
              <a:rPr lang="en-US" dirty="0"/>
              <a:t>Add text here</a:t>
            </a:r>
          </a:p>
        </p:txBody>
      </p:sp>
      <p:sp>
        <p:nvSpPr>
          <p:cNvPr id="19" name="Text Placeholder 10">
            <a:extLst>
              <a:ext uri="{FF2B5EF4-FFF2-40B4-BE49-F238E27FC236}">
                <a16:creationId xmlns:a16="http://schemas.microsoft.com/office/drawing/2014/main" id="{47314DA6-AAD5-DE92-CFA4-CC2E5D905981}"/>
              </a:ext>
            </a:extLst>
          </p:cNvPr>
          <p:cNvSpPr>
            <a:spLocks noGrp="1"/>
          </p:cNvSpPr>
          <p:nvPr>
            <p:ph type="body" sz="quarter" idx="29" hasCustomPrompt="1"/>
          </p:nvPr>
        </p:nvSpPr>
        <p:spPr>
          <a:xfrm>
            <a:off x="7567046" y="1917593"/>
            <a:ext cx="362188" cy="498645"/>
          </a:xfrm>
        </p:spPr>
        <p:txBody>
          <a:bodyPr/>
          <a:lstStyle>
            <a:lvl1pPr>
              <a:defRPr sz="3600">
                <a:solidFill>
                  <a:schemeClr val="bg2"/>
                </a:solidFill>
              </a:defRPr>
            </a:lvl1pPr>
          </a:lstStyle>
          <a:p>
            <a:pPr lvl="0"/>
            <a:r>
              <a:rPr lang="en-US" dirty="0"/>
              <a:t>#</a:t>
            </a:r>
          </a:p>
        </p:txBody>
      </p:sp>
      <p:sp>
        <p:nvSpPr>
          <p:cNvPr id="22" name="Text Placeholder 22">
            <a:extLst>
              <a:ext uri="{FF2B5EF4-FFF2-40B4-BE49-F238E27FC236}">
                <a16:creationId xmlns:a16="http://schemas.microsoft.com/office/drawing/2014/main" id="{9FA21D4D-4D95-0771-91D7-8A06B9C4F0E0}"/>
              </a:ext>
            </a:extLst>
          </p:cNvPr>
          <p:cNvSpPr>
            <a:spLocks noGrp="1"/>
          </p:cNvSpPr>
          <p:nvPr>
            <p:ph type="body" sz="quarter" idx="30" hasCustomPrompt="1"/>
          </p:nvPr>
        </p:nvSpPr>
        <p:spPr>
          <a:xfrm>
            <a:off x="7295063" y="2483854"/>
            <a:ext cx="926306" cy="166199"/>
          </a:xfrm>
        </p:spPr>
        <p:txBody>
          <a:bodyPr wrap="square">
            <a:spAutoFit/>
          </a:bodyPr>
          <a:lstStyle>
            <a:lvl1pPr algn="ctr">
              <a:defRPr sz="1200" b="0">
                <a:solidFill>
                  <a:schemeClr val="bg2"/>
                </a:solidFill>
              </a:defRPr>
            </a:lvl1pPr>
          </a:lstStyle>
          <a:p>
            <a:pPr lvl="0"/>
            <a:r>
              <a:rPr lang="en-US" dirty="0"/>
              <a:t>Add text here</a:t>
            </a:r>
          </a:p>
        </p:txBody>
      </p:sp>
    </p:spTree>
    <p:extLst>
      <p:ext uri="{BB962C8B-B14F-4D97-AF65-F5344CB8AC3E}">
        <p14:creationId xmlns:p14="http://schemas.microsoft.com/office/powerpoint/2010/main" val="68847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4 boxes Numbered +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C0E8B47-727D-C3D8-AB2C-1AEE9B45E6C3}"/>
              </a:ext>
            </a:extLst>
          </p:cNvPr>
          <p:cNvSpPr>
            <a:spLocks noGrp="1"/>
          </p:cNvSpPr>
          <p:nvPr>
            <p:ph type="body" sz="quarter" idx="21"/>
          </p:nvPr>
        </p:nvSpPr>
        <p:spPr>
          <a:xfrm>
            <a:off x="458390" y="1594197"/>
            <a:ext cx="4031100" cy="595995"/>
          </a:xfrm>
          <a:solidFill>
            <a:schemeClr val="accent1">
              <a:lumMod val="60000"/>
              <a:lumOff val="40000"/>
            </a:schemeClr>
          </a:solidFill>
        </p:spPr>
        <p:txBody>
          <a:bodyPr lIns="864000" tIns="144000" bIns="144000" anchor="ctr"/>
          <a:lstStyle>
            <a:lvl1pPr>
              <a:defRPr sz="900"/>
            </a:lvl1pPr>
            <a:lvl2pPr>
              <a:defRPr sz="900"/>
            </a:lvl2pPr>
            <a:lvl3pPr>
              <a:defRPr sz="750"/>
            </a:lvl3pPr>
            <a:lvl4pPr>
              <a:defRPr sz="825"/>
            </a:lvl4pPr>
            <a:lvl5pPr>
              <a:defRPr sz="788"/>
            </a:lvl5pPr>
          </a:lstStyle>
          <a:p>
            <a:pPr lvl="0"/>
            <a:r>
              <a:rPr lang="en-US"/>
              <a:t>Click to edit Master text styles</a:t>
            </a:r>
          </a:p>
          <a:p>
            <a:pPr lvl="1"/>
            <a:r>
              <a:rPr lang="en-US"/>
              <a:t>Second level</a:t>
            </a:r>
          </a:p>
        </p:txBody>
      </p:sp>
      <p:sp>
        <p:nvSpPr>
          <p:cNvPr id="4" name="Content Placeholder 2">
            <a:extLst>
              <a:ext uri="{FF2B5EF4-FFF2-40B4-BE49-F238E27FC236}">
                <a16:creationId xmlns:a16="http://schemas.microsoft.com/office/drawing/2014/main" id="{3CE22646-B5C0-BE14-FE9C-679028AD323A}"/>
              </a:ext>
            </a:extLst>
          </p:cNvPr>
          <p:cNvSpPr>
            <a:spLocks noGrp="1"/>
          </p:cNvSpPr>
          <p:nvPr>
            <p:ph idx="16"/>
          </p:nvPr>
        </p:nvSpPr>
        <p:spPr>
          <a:xfrm>
            <a:off x="4652964" y="1514475"/>
            <a:ext cx="4031456" cy="292060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4E05121D-F212-733A-3E42-044442694C77}"/>
              </a:ext>
            </a:extLst>
          </p:cNvPr>
          <p:cNvCxnSpPr>
            <a:cxnSpLocks/>
          </p:cNvCxnSpPr>
          <p:nvPr userDrawn="1"/>
        </p:nvCxnSpPr>
        <p:spPr>
          <a:xfrm>
            <a:off x="458987" y="1518047"/>
            <a:ext cx="4031100" cy="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4" name="Text Placeholder 18">
            <a:extLst>
              <a:ext uri="{FF2B5EF4-FFF2-40B4-BE49-F238E27FC236}">
                <a16:creationId xmlns:a16="http://schemas.microsoft.com/office/drawing/2014/main" id="{88FF1E2D-3878-FBCE-3D87-1FEEE0D14233}"/>
              </a:ext>
            </a:extLst>
          </p:cNvPr>
          <p:cNvSpPr>
            <a:spLocks noGrp="1" noChangeAspect="1"/>
          </p:cNvSpPr>
          <p:nvPr>
            <p:ph type="body" sz="quarter" idx="22" hasCustomPrompt="1"/>
          </p:nvPr>
        </p:nvSpPr>
        <p:spPr>
          <a:xfrm>
            <a:off x="541949" y="1623586"/>
            <a:ext cx="453840" cy="453840"/>
          </a:xfrm>
          <a:prstGeom prst="ellipse">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5" name="Text Placeholder 18">
            <a:extLst>
              <a:ext uri="{FF2B5EF4-FFF2-40B4-BE49-F238E27FC236}">
                <a16:creationId xmlns:a16="http://schemas.microsoft.com/office/drawing/2014/main" id="{33D4BFA5-0210-A171-7DBB-A4BCA22BD9A8}"/>
              </a:ext>
            </a:extLst>
          </p:cNvPr>
          <p:cNvSpPr>
            <a:spLocks noGrp="1" noChangeAspect="1"/>
          </p:cNvSpPr>
          <p:nvPr>
            <p:ph type="body" sz="quarter" idx="10" hasCustomPrompt="1"/>
          </p:nvPr>
        </p:nvSpPr>
        <p:spPr>
          <a:xfrm>
            <a:off x="571547" y="1653184"/>
            <a:ext cx="394644" cy="394644"/>
          </a:xfrm>
          <a:prstGeom prst="ellipse">
            <a:avLst/>
          </a:prstGeom>
          <a:solidFill>
            <a:schemeClr val="bg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6" name="Text Placeholder 21">
            <a:extLst>
              <a:ext uri="{FF2B5EF4-FFF2-40B4-BE49-F238E27FC236}">
                <a16:creationId xmlns:a16="http://schemas.microsoft.com/office/drawing/2014/main" id="{956225AF-C21E-0DB4-31A1-8AD6C81F9072}"/>
              </a:ext>
            </a:extLst>
          </p:cNvPr>
          <p:cNvSpPr>
            <a:spLocks noGrp="1"/>
          </p:cNvSpPr>
          <p:nvPr>
            <p:ph type="body" sz="quarter" idx="28" hasCustomPrompt="1"/>
          </p:nvPr>
        </p:nvSpPr>
        <p:spPr>
          <a:xfrm>
            <a:off x="694331" y="1688924"/>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tx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8" name="Text Placeholder 12">
            <a:extLst>
              <a:ext uri="{FF2B5EF4-FFF2-40B4-BE49-F238E27FC236}">
                <a16:creationId xmlns:a16="http://schemas.microsoft.com/office/drawing/2014/main" id="{819B2670-56D5-3262-DFF3-2068FE706DA9}"/>
              </a:ext>
            </a:extLst>
          </p:cNvPr>
          <p:cNvSpPr>
            <a:spLocks noGrp="1"/>
          </p:cNvSpPr>
          <p:nvPr>
            <p:ph type="body" sz="quarter" idx="29"/>
          </p:nvPr>
        </p:nvSpPr>
        <p:spPr>
          <a:xfrm>
            <a:off x="458390" y="2342492"/>
            <a:ext cx="4031100" cy="595995"/>
          </a:xfrm>
          <a:solidFill>
            <a:schemeClr val="accent3">
              <a:lumMod val="60000"/>
              <a:lumOff val="40000"/>
            </a:schemeClr>
          </a:solidFill>
        </p:spPr>
        <p:txBody>
          <a:bodyPr lIns="864000" tIns="144000" bIns="144000" anchor="ctr"/>
          <a:lstStyle>
            <a:lvl1pPr>
              <a:defRPr sz="900"/>
            </a:lvl1pPr>
            <a:lvl2pPr>
              <a:defRPr sz="900"/>
            </a:lvl2pPr>
            <a:lvl3pPr>
              <a:defRPr sz="750"/>
            </a:lvl3pPr>
            <a:lvl4pPr>
              <a:defRPr sz="825"/>
            </a:lvl4pPr>
            <a:lvl5pPr>
              <a:defRPr sz="788"/>
            </a:lvl5pPr>
          </a:lstStyle>
          <a:p>
            <a:pPr lvl="0"/>
            <a:r>
              <a:rPr lang="en-US"/>
              <a:t>Click to edit Master text styles</a:t>
            </a:r>
          </a:p>
          <a:p>
            <a:pPr lvl="1"/>
            <a:r>
              <a:rPr lang="en-US"/>
              <a:t>Second level</a:t>
            </a:r>
          </a:p>
        </p:txBody>
      </p:sp>
      <p:sp>
        <p:nvSpPr>
          <p:cNvPr id="20" name="Text Placeholder 12">
            <a:extLst>
              <a:ext uri="{FF2B5EF4-FFF2-40B4-BE49-F238E27FC236}">
                <a16:creationId xmlns:a16="http://schemas.microsoft.com/office/drawing/2014/main" id="{DF139923-7F44-28AB-8781-A5E790B12F9D}"/>
              </a:ext>
            </a:extLst>
          </p:cNvPr>
          <p:cNvSpPr>
            <a:spLocks noGrp="1"/>
          </p:cNvSpPr>
          <p:nvPr>
            <p:ph type="body" sz="quarter" idx="30"/>
          </p:nvPr>
        </p:nvSpPr>
        <p:spPr>
          <a:xfrm>
            <a:off x="458390" y="3090786"/>
            <a:ext cx="4031100" cy="595995"/>
          </a:xfrm>
          <a:solidFill>
            <a:schemeClr val="accent4">
              <a:lumMod val="60000"/>
              <a:lumOff val="40000"/>
            </a:schemeClr>
          </a:solidFill>
        </p:spPr>
        <p:txBody>
          <a:bodyPr lIns="864000" tIns="144000" bIns="144000" anchor="ctr"/>
          <a:lstStyle>
            <a:lvl1pPr>
              <a:defRPr sz="900"/>
            </a:lvl1pPr>
            <a:lvl2pPr>
              <a:defRPr sz="900"/>
            </a:lvl2pPr>
            <a:lvl3pPr>
              <a:defRPr sz="750"/>
            </a:lvl3pPr>
            <a:lvl4pPr>
              <a:defRPr sz="825"/>
            </a:lvl4pPr>
            <a:lvl5pPr>
              <a:defRPr sz="788"/>
            </a:lvl5pPr>
          </a:lstStyle>
          <a:p>
            <a:pPr lvl="0"/>
            <a:r>
              <a:rPr lang="en-US"/>
              <a:t>Click to edit Master text styles</a:t>
            </a:r>
          </a:p>
          <a:p>
            <a:pPr lvl="1"/>
            <a:r>
              <a:rPr lang="en-US"/>
              <a:t>Second level</a:t>
            </a:r>
          </a:p>
        </p:txBody>
      </p:sp>
      <p:sp>
        <p:nvSpPr>
          <p:cNvPr id="21" name="Text Placeholder 12">
            <a:extLst>
              <a:ext uri="{FF2B5EF4-FFF2-40B4-BE49-F238E27FC236}">
                <a16:creationId xmlns:a16="http://schemas.microsoft.com/office/drawing/2014/main" id="{E165B01E-2EC4-F216-EB1F-30E003AA7AC8}"/>
              </a:ext>
            </a:extLst>
          </p:cNvPr>
          <p:cNvSpPr>
            <a:spLocks noGrp="1"/>
          </p:cNvSpPr>
          <p:nvPr>
            <p:ph type="body" sz="quarter" idx="31"/>
          </p:nvPr>
        </p:nvSpPr>
        <p:spPr>
          <a:xfrm>
            <a:off x="458390" y="3839082"/>
            <a:ext cx="4031100" cy="595995"/>
          </a:xfrm>
          <a:solidFill>
            <a:schemeClr val="accent6">
              <a:lumMod val="60000"/>
              <a:lumOff val="40000"/>
            </a:schemeClr>
          </a:solidFill>
        </p:spPr>
        <p:txBody>
          <a:bodyPr lIns="864000" tIns="144000" bIns="144000" anchor="ctr"/>
          <a:lstStyle>
            <a:lvl1pPr>
              <a:defRPr sz="900"/>
            </a:lvl1pPr>
            <a:lvl2pPr>
              <a:defRPr sz="900"/>
            </a:lvl2pPr>
            <a:lvl3pPr>
              <a:defRPr sz="750"/>
            </a:lvl3pPr>
            <a:lvl4pPr>
              <a:defRPr sz="825"/>
            </a:lvl4pPr>
            <a:lvl5pPr>
              <a:defRPr sz="788"/>
            </a:lvl5pPr>
          </a:lstStyle>
          <a:p>
            <a:pPr lvl="0"/>
            <a:r>
              <a:rPr lang="en-US"/>
              <a:t>Click to edit Master text styles</a:t>
            </a:r>
          </a:p>
          <a:p>
            <a:pPr lvl="1"/>
            <a:r>
              <a:rPr lang="en-US"/>
              <a:t>Second level</a:t>
            </a:r>
          </a:p>
        </p:txBody>
      </p:sp>
      <p:cxnSp>
        <p:nvCxnSpPr>
          <p:cNvPr id="24" name="Straight Connector 23">
            <a:extLst>
              <a:ext uri="{FF2B5EF4-FFF2-40B4-BE49-F238E27FC236}">
                <a16:creationId xmlns:a16="http://schemas.microsoft.com/office/drawing/2014/main" id="{54300FD0-411C-F8B5-98A9-BC62748BB702}"/>
              </a:ext>
            </a:extLst>
          </p:cNvPr>
          <p:cNvCxnSpPr>
            <a:cxnSpLocks/>
          </p:cNvCxnSpPr>
          <p:nvPr userDrawn="1"/>
        </p:nvCxnSpPr>
        <p:spPr>
          <a:xfrm>
            <a:off x="458987" y="2266342"/>
            <a:ext cx="4031100" cy="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FEDC833-22DF-62CA-58B2-4A8996E20CC8}"/>
              </a:ext>
            </a:extLst>
          </p:cNvPr>
          <p:cNvCxnSpPr>
            <a:cxnSpLocks/>
          </p:cNvCxnSpPr>
          <p:nvPr userDrawn="1"/>
        </p:nvCxnSpPr>
        <p:spPr>
          <a:xfrm>
            <a:off x="458987" y="3014636"/>
            <a:ext cx="4031100" cy="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0101374-05C3-D5C4-C7F9-1DD81E3EED3F}"/>
              </a:ext>
            </a:extLst>
          </p:cNvPr>
          <p:cNvCxnSpPr>
            <a:cxnSpLocks/>
          </p:cNvCxnSpPr>
          <p:nvPr userDrawn="1"/>
        </p:nvCxnSpPr>
        <p:spPr>
          <a:xfrm>
            <a:off x="458987" y="3762931"/>
            <a:ext cx="4031100" cy="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0" name="Text Placeholder 18">
            <a:extLst>
              <a:ext uri="{FF2B5EF4-FFF2-40B4-BE49-F238E27FC236}">
                <a16:creationId xmlns:a16="http://schemas.microsoft.com/office/drawing/2014/main" id="{683363A3-6FA0-3DB4-927A-7D51DC7FCE7A}"/>
              </a:ext>
            </a:extLst>
          </p:cNvPr>
          <p:cNvSpPr>
            <a:spLocks noGrp="1" noChangeAspect="1"/>
          </p:cNvSpPr>
          <p:nvPr>
            <p:ph type="body" sz="quarter" idx="32" hasCustomPrompt="1"/>
          </p:nvPr>
        </p:nvSpPr>
        <p:spPr>
          <a:xfrm>
            <a:off x="541949" y="2413569"/>
            <a:ext cx="453840" cy="453840"/>
          </a:xfrm>
          <a:prstGeom prst="ellipse">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1" name="Text Placeholder 18">
            <a:extLst>
              <a:ext uri="{FF2B5EF4-FFF2-40B4-BE49-F238E27FC236}">
                <a16:creationId xmlns:a16="http://schemas.microsoft.com/office/drawing/2014/main" id="{7124C7ED-58C0-196D-29F3-589145BE2FF3}"/>
              </a:ext>
            </a:extLst>
          </p:cNvPr>
          <p:cNvSpPr>
            <a:spLocks noGrp="1" noChangeAspect="1"/>
          </p:cNvSpPr>
          <p:nvPr>
            <p:ph type="body" sz="quarter" idx="33" hasCustomPrompt="1"/>
          </p:nvPr>
        </p:nvSpPr>
        <p:spPr>
          <a:xfrm>
            <a:off x="571547" y="2443167"/>
            <a:ext cx="394644" cy="394644"/>
          </a:xfrm>
          <a:prstGeom prst="ellipse">
            <a:avLst/>
          </a:prstGeom>
          <a:solidFill>
            <a:schemeClr val="bg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32" name="Text Placeholder 21">
            <a:extLst>
              <a:ext uri="{FF2B5EF4-FFF2-40B4-BE49-F238E27FC236}">
                <a16:creationId xmlns:a16="http://schemas.microsoft.com/office/drawing/2014/main" id="{BF9387B9-A15F-7B03-597D-074200EBB475}"/>
              </a:ext>
            </a:extLst>
          </p:cNvPr>
          <p:cNvSpPr>
            <a:spLocks noGrp="1"/>
          </p:cNvSpPr>
          <p:nvPr>
            <p:ph type="body" sz="quarter" idx="34" hasCustomPrompt="1"/>
          </p:nvPr>
        </p:nvSpPr>
        <p:spPr>
          <a:xfrm>
            <a:off x="694331" y="2478907"/>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tx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37" name="Text Placeholder 18">
            <a:extLst>
              <a:ext uri="{FF2B5EF4-FFF2-40B4-BE49-F238E27FC236}">
                <a16:creationId xmlns:a16="http://schemas.microsoft.com/office/drawing/2014/main" id="{C354FFCE-BA03-A37B-2158-32DF75D31871}"/>
              </a:ext>
            </a:extLst>
          </p:cNvPr>
          <p:cNvSpPr>
            <a:spLocks noGrp="1" noChangeAspect="1"/>
          </p:cNvSpPr>
          <p:nvPr>
            <p:ph type="body" sz="quarter" idx="35" hasCustomPrompt="1"/>
          </p:nvPr>
        </p:nvSpPr>
        <p:spPr>
          <a:xfrm>
            <a:off x="541949" y="3161864"/>
            <a:ext cx="453840" cy="453840"/>
          </a:xfrm>
          <a:prstGeom prst="ellipse">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8" name="Text Placeholder 18">
            <a:extLst>
              <a:ext uri="{FF2B5EF4-FFF2-40B4-BE49-F238E27FC236}">
                <a16:creationId xmlns:a16="http://schemas.microsoft.com/office/drawing/2014/main" id="{697AF2DC-7092-2F49-F276-164878E11FBE}"/>
              </a:ext>
            </a:extLst>
          </p:cNvPr>
          <p:cNvSpPr>
            <a:spLocks noGrp="1" noChangeAspect="1"/>
          </p:cNvSpPr>
          <p:nvPr>
            <p:ph type="body" sz="quarter" idx="36" hasCustomPrompt="1"/>
          </p:nvPr>
        </p:nvSpPr>
        <p:spPr>
          <a:xfrm>
            <a:off x="571547" y="3191462"/>
            <a:ext cx="394644" cy="394644"/>
          </a:xfrm>
          <a:prstGeom prst="ellipse">
            <a:avLst/>
          </a:prstGeom>
          <a:solidFill>
            <a:schemeClr val="bg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39" name="Text Placeholder 21">
            <a:extLst>
              <a:ext uri="{FF2B5EF4-FFF2-40B4-BE49-F238E27FC236}">
                <a16:creationId xmlns:a16="http://schemas.microsoft.com/office/drawing/2014/main" id="{B4C5C32B-E0B6-64A5-8304-C96370C6EF2D}"/>
              </a:ext>
            </a:extLst>
          </p:cNvPr>
          <p:cNvSpPr>
            <a:spLocks noGrp="1"/>
          </p:cNvSpPr>
          <p:nvPr>
            <p:ph type="body" sz="quarter" idx="37" hasCustomPrompt="1"/>
          </p:nvPr>
        </p:nvSpPr>
        <p:spPr>
          <a:xfrm>
            <a:off x="694331" y="3227201"/>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tx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40" name="Text Placeholder 18">
            <a:extLst>
              <a:ext uri="{FF2B5EF4-FFF2-40B4-BE49-F238E27FC236}">
                <a16:creationId xmlns:a16="http://schemas.microsoft.com/office/drawing/2014/main" id="{29A6AF46-B917-BBA9-5642-774A7212DA30}"/>
              </a:ext>
            </a:extLst>
          </p:cNvPr>
          <p:cNvSpPr>
            <a:spLocks noGrp="1" noChangeAspect="1"/>
          </p:cNvSpPr>
          <p:nvPr>
            <p:ph type="body" sz="quarter" idx="38" hasCustomPrompt="1"/>
          </p:nvPr>
        </p:nvSpPr>
        <p:spPr>
          <a:xfrm>
            <a:off x="541949" y="3910160"/>
            <a:ext cx="453840" cy="453840"/>
          </a:xfrm>
          <a:prstGeom prst="ellipse">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41" name="Text Placeholder 18">
            <a:extLst>
              <a:ext uri="{FF2B5EF4-FFF2-40B4-BE49-F238E27FC236}">
                <a16:creationId xmlns:a16="http://schemas.microsoft.com/office/drawing/2014/main" id="{ACAA156C-4EA4-4284-E608-66D9AFBC5FEF}"/>
              </a:ext>
            </a:extLst>
          </p:cNvPr>
          <p:cNvSpPr>
            <a:spLocks noGrp="1" noChangeAspect="1"/>
          </p:cNvSpPr>
          <p:nvPr>
            <p:ph type="body" sz="quarter" idx="39" hasCustomPrompt="1"/>
          </p:nvPr>
        </p:nvSpPr>
        <p:spPr>
          <a:xfrm>
            <a:off x="571547" y="3939758"/>
            <a:ext cx="394644" cy="394644"/>
          </a:xfrm>
          <a:prstGeom prst="ellipse">
            <a:avLst/>
          </a:prstGeom>
          <a:solidFill>
            <a:schemeClr val="bg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42" name="Text Placeholder 21">
            <a:extLst>
              <a:ext uri="{FF2B5EF4-FFF2-40B4-BE49-F238E27FC236}">
                <a16:creationId xmlns:a16="http://schemas.microsoft.com/office/drawing/2014/main" id="{469E0E56-3A04-69BB-F03C-F956FF282495}"/>
              </a:ext>
            </a:extLst>
          </p:cNvPr>
          <p:cNvSpPr>
            <a:spLocks noGrp="1"/>
          </p:cNvSpPr>
          <p:nvPr>
            <p:ph type="body" sz="quarter" idx="40" hasCustomPrompt="1"/>
          </p:nvPr>
        </p:nvSpPr>
        <p:spPr>
          <a:xfrm>
            <a:off x="694331" y="3975497"/>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tx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431F036E-3717-5331-ACFB-C78A8760DB17}"/>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3" name="Title 1">
            <a:extLst>
              <a:ext uri="{FF2B5EF4-FFF2-40B4-BE49-F238E27FC236}">
                <a16:creationId xmlns:a16="http://schemas.microsoft.com/office/drawing/2014/main" id="{423DB29F-5418-64F6-2288-2B0720810E22}"/>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5D8976D7-A935-7363-5E3E-B7136579CDC5}"/>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8"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45017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 + 3 boxes Stats">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A53AFA0E-CB71-82AE-49EF-6093E416397B}"/>
              </a:ext>
            </a:extLst>
          </p:cNvPr>
          <p:cNvSpPr>
            <a:spLocks noGrp="1"/>
          </p:cNvSpPr>
          <p:nvPr>
            <p:ph idx="1"/>
          </p:nvPr>
        </p:nvSpPr>
        <p:spPr>
          <a:xfrm>
            <a:off x="458391" y="1514476"/>
            <a:ext cx="8226028" cy="161720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9089BCF7-3F03-B468-729C-DF225818E8F9}"/>
              </a:ext>
            </a:extLst>
          </p:cNvPr>
          <p:cNvCxnSpPr>
            <a:cxnSpLocks/>
          </p:cNvCxnSpPr>
          <p:nvPr userDrawn="1"/>
        </p:nvCxnSpPr>
        <p:spPr>
          <a:xfrm>
            <a:off x="458988" y="3239623"/>
            <a:ext cx="8226028" cy="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0" name="Text Placeholder 9">
            <a:extLst>
              <a:ext uri="{FF2B5EF4-FFF2-40B4-BE49-F238E27FC236}">
                <a16:creationId xmlns:a16="http://schemas.microsoft.com/office/drawing/2014/main" id="{13EA5B7E-BB7F-37D3-2B1A-AC55EDD93939}"/>
              </a:ext>
            </a:extLst>
          </p:cNvPr>
          <p:cNvSpPr>
            <a:spLocks noGrp="1"/>
          </p:cNvSpPr>
          <p:nvPr>
            <p:ph type="body" sz="quarter" idx="20" hasCustomPrompt="1"/>
          </p:nvPr>
        </p:nvSpPr>
        <p:spPr>
          <a:xfrm>
            <a:off x="458393" y="3319007"/>
            <a:ext cx="1901429" cy="1109587"/>
          </a:xfrm>
          <a:solidFill>
            <a:schemeClr val="accent1">
              <a:lumMod val="60000"/>
              <a:lumOff val="40000"/>
            </a:schemeClr>
          </a:solidFill>
        </p:spPr>
        <p:txBody>
          <a:bodyPr lIns="72000" tIns="144000" rIns="72000" bIns="144000"/>
          <a:lstStyle>
            <a:lvl1pPr algn="ctr">
              <a:defRPr sz="1800"/>
            </a:lvl1pPr>
            <a:lvl2pPr algn="ctr">
              <a:defRPr sz="1050" b="1"/>
            </a:lvl2pPr>
            <a:lvl3pPr marL="0" indent="0" algn="ctr">
              <a:buNone/>
              <a:defRPr sz="900"/>
            </a:lvl3pPr>
          </a:lstStyle>
          <a:p>
            <a:pPr lvl="0"/>
            <a:r>
              <a:rPr lang="en-US"/>
              <a:t>####</a:t>
            </a:r>
          </a:p>
          <a:p>
            <a:pPr lvl="1"/>
            <a:r>
              <a:rPr lang="en-US"/>
              <a:t>Second level</a:t>
            </a:r>
          </a:p>
          <a:p>
            <a:pPr lvl="2"/>
            <a:r>
              <a:rPr lang="en-US"/>
              <a:t>Third level</a:t>
            </a:r>
          </a:p>
        </p:txBody>
      </p:sp>
      <p:sp>
        <p:nvSpPr>
          <p:cNvPr id="11" name="Text Placeholder 9">
            <a:extLst>
              <a:ext uri="{FF2B5EF4-FFF2-40B4-BE49-F238E27FC236}">
                <a16:creationId xmlns:a16="http://schemas.microsoft.com/office/drawing/2014/main" id="{E8F49831-C184-1968-F648-91D705D26CE3}"/>
              </a:ext>
            </a:extLst>
          </p:cNvPr>
          <p:cNvSpPr>
            <a:spLocks noGrp="1"/>
          </p:cNvSpPr>
          <p:nvPr>
            <p:ph type="body" sz="quarter" idx="21" hasCustomPrompt="1"/>
          </p:nvPr>
        </p:nvSpPr>
        <p:spPr>
          <a:xfrm>
            <a:off x="2566593" y="3319007"/>
            <a:ext cx="1901429" cy="1109587"/>
          </a:xfrm>
          <a:solidFill>
            <a:schemeClr val="accent3">
              <a:lumMod val="60000"/>
              <a:lumOff val="40000"/>
            </a:schemeClr>
          </a:solidFill>
        </p:spPr>
        <p:txBody>
          <a:bodyPr lIns="72000" tIns="144000" rIns="72000" bIns="144000"/>
          <a:lstStyle>
            <a:lvl1pPr algn="ctr">
              <a:defRPr sz="1800"/>
            </a:lvl1pPr>
            <a:lvl2pPr algn="ctr">
              <a:defRPr sz="1050" b="1"/>
            </a:lvl2pPr>
            <a:lvl3pPr marL="0" indent="0" algn="ctr">
              <a:buNone/>
              <a:defRPr sz="900"/>
            </a:lvl3pPr>
          </a:lstStyle>
          <a:p>
            <a:pPr lvl="0"/>
            <a:r>
              <a:rPr lang="en-US"/>
              <a:t>####</a:t>
            </a:r>
          </a:p>
          <a:p>
            <a:pPr lvl="1"/>
            <a:r>
              <a:rPr lang="en-US"/>
              <a:t>Second level</a:t>
            </a:r>
          </a:p>
          <a:p>
            <a:pPr lvl="2"/>
            <a:r>
              <a:rPr lang="en-US"/>
              <a:t>Third level</a:t>
            </a:r>
          </a:p>
        </p:txBody>
      </p:sp>
      <p:sp>
        <p:nvSpPr>
          <p:cNvPr id="13" name="Text Placeholder 9">
            <a:extLst>
              <a:ext uri="{FF2B5EF4-FFF2-40B4-BE49-F238E27FC236}">
                <a16:creationId xmlns:a16="http://schemas.microsoft.com/office/drawing/2014/main" id="{24161B36-EF2E-BAB2-2C97-B0A1EEE7FA4D}"/>
              </a:ext>
            </a:extLst>
          </p:cNvPr>
          <p:cNvSpPr>
            <a:spLocks noGrp="1"/>
          </p:cNvSpPr>
          <p:nvPr>
            <p:ph type="body" sz="quarter" idx="22" hasCustomPrompt="1"/>
          </p:nvPr>
        </p:nvSpPr>
        <p:spPr>
          <a:xfrm>
            <a:off x="4674792" y="3319007"/>
            <a:ext cx="1901429" cy="1109587"/>
          </a:xfrm>
          <a:solidFill>
            <a:schemeClr val="accent4">
              <a:lumMod val="60000"/>
              <a:lumOff val="40000"/>
            </a:schemeClr>
          </a:solidFill>
        </p:spPr>
        <p:txBody>
          <a:bodyPr lIns="72000" tIns="144000" rIns="72000" bIns="144000"/>
          <a:lstStyle>
            <a:lvl1pPr algn="ctr">
              <a:defRPr sz="1800"/>
            </a:lvl1pPr>
            <a:lvl2pPr algn="ctr">
              <a:defRPr sz="1050" b="1"/>
            </a:lvl2pPr>
            <a:lvl3pPr marL="0" indent="0" algn="ctr">
              <a:buNone/>
              <a:defRPr sz="900"/>
            </a:lvl3pPr>
          </a:lstStyle>
          <a:p>
            <a:pPr lvl="0"/>
            <a:r>
              <a:rPr lang="en-US"/>
              <a:t>####</a:t>
            </a:r>
          </a:p>
          <a:p>
            <a:pPr lvl="1"/>
            <a:r>
              <a:rPr lang="en-US"/>
              <a:t>Second level</a:t>
            </a:r>
          </a:p>
          <a:p>
            <a:pPr lvl="2"/>
            <a:r>
              <a:rPr lang="en-US"/>
              <a:t>Third level</a:t>
            </a:r>
          </a:p>
        </p:txBody>
      </p:sp>
      <p:sp>
        <p:nvSpPr>
          <p:cNvPr id="16" name="Text Placeholder 9">
            <a:extLst>
              <a:ext uri="{FF2B5EF4-FFF2-40B4-BE49-F238E27FC236}">
                <a16:creationId xmlns:a16="http://schemas.microsoft.com/office/drawing/2014/main" id="{8FAC1BF2-688F-FE15-24A5-24F6E93E36FF}"/>
              </a:ext>
            </a:extLst>
          </p:cNvPr>
          <p:cNvSpPr>
            <a:spLocks noGrp="1"/>
          </p:cNvSpPr>
          <p:nvPr>
            <p:ph type="body" sz="quarter" idx="23" hasCustomPrompt="1"/>
          </p:nvPr>
        </p:nvSpPr>
        <p:spPr>
          <a:xfrm>
            <a:off x="6782992" y="3319007"/>
            <a:ext cx="1901429" cy="1109587"/>
          </a:xfrm>
          <a:solidFill>
            <a:schemeClr val="accent6">
              <a:lumMod val="60000"/>
              <a:lumOff val="40000"/>
            </a:schemeClr>
          </a:solidFill>
        </p:spPr>
        <p:txBody>
          <a:bodyPr lIns="72000" tIns="144000" rIns="72000" bIns="144000"/>
          <a:lstStyle>
            <a:lvl1pPr algn="ctr">
              <a:defRPr sz="1800"/>
            </a:lvl1pPr>
            <a:lvl2pPr algn="ctr">
              <a:defRPr sz="1050" b="1"/>
            </a:lvl2pPr>
            <a:lvl3pPr marL="0" indent="0" algn="ctr">
              <a:buNone/>
              <a:defRPr sz="900"/>
            </a:lvl3pPr>
          </a:lstStyle>
          <a:p>
            <a:pPr lvl="0"/>
            <a:r>
              <a:rPr lang="en-US"/>
              <a:t>####</a:t>
            </a:r>
          </a:p>
          <a:p>
            <a:pPr lvl="1"/>
            <a:r>
              <a:rPr lang="en-US"/>
              <a:t>Second level</a:t>
            </a:r>
          </a:p>
          <a:p>
            <a:pPr lvl="2"/>
            <a:r>
              <a:rPr lang="en-US"/>
              <a:t>Third level</a:t>
            </a:r>
          </a:p>
        </p:txBody>
      </p:sp>
      <p:cxnSp>
        <p:nvCxnSpPr>
          <p:cNvPr id="18" name="Straight Connector 17">
            <a:extLst>
              <a:ext uri="{FF2B5EF4-FFF2-40B4-BE49-F238E27FC236}">
                <a16:creationId xmlns:a16="http://schemas.microsoft.com/office/drawing/2014/main" id="{C96F36FE-3543-C57C-AF23-34B869330BE3}"/>
              </a:ext>
            </a:extLst>
          </p:cNvPr>
          <p:cNvCxnSpPr>
            <a:cxnSpLocks/>
          </p:cNvCxnSpPr>
          <p:nvPr userDrawn="1"/>
        </p:nvCxnSpPr>
        <p:spPr>
          <a:xfrm>
            <a:off x="2463205" y="3239622"/>
            <a:ext cx="0" cy="118127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C548764-FB10-5456-46C4-53EE77697C24}"/>
              </a:ext>
            </a:extLst>
          </p:cNvPr>
          <p:cNvCxnSpPr>
            <a:cxnSpLocks/>
          </p:cNvCxnSpPr>
          <p:nvPr userDrawn="1"/>
        </p:nvCxnSpPr>
        <p:spPr>
          <a:xfrm>
            <a:off x="4571405" y="3239622"/>
            <a:ext cx="0" cy="118127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9B1BB93-E09C-DF2D-9297-BCBA1D1818A2}"/>
              </a:ext>
            </a:extLst>
          </p:cNvPr>
          <p:cNvCxnSpPr>
            <a:cxnSpLocks/>
          </p:cNvCxnSpPr>
          <p:nvPr userDrawn="1"/>
        </p:nvCxnSpPr>
        <p:spPr>
          <a:xfrm>
            <a:off x="6679604" y="3239622"/>
            <a:ext cx="0" cy="118127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ext Placeholder 21">
            <a:extLst>
              <a:ext uri="{FF2B5EF4-FFF2-40B4-BE49-F238E27FC236}">
                <a16:creationId xmlns:a16="http://schemas.microsoft.com/office/drawing/2014/main" id="{347A3D86-AD20-9635-6289-169A1E07E169}"/>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3" name="Title 1">
            <a:extLst>
              <a:ext uri="{FF2B5EF4-FFF2-40B4-BE49-F238E27FC236}">
                <a16:creationId xmlns:a16="http://schemas.microsoft.com/office/drawing/2014/main" id="{DA204B5E-E126-5B9E-3ECF-AD7E5C69F010}"/>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9" name="Text Placeholder 11">
            <a:extLst>
              <a:ext uri="{FF2B5EF4-FFF2-40B4-BE49-F238E27FC236}">
                <a16:creationId xmlns:a16="http://schemas.microsoft.com/office/drawing/2014/main" id="{DC70D552-7C87-13DB-9B8C-C6B58CF87631}"/>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7"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8264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8DA0FAA-1A2C-9C24-EECC-7215964C595B}"/>
              </a:ext>
            </a:extLst>
          </p:cNvPr>
          <p:cNvSpPr>
            <a:spLocks noGrp="1"/>
          </p:cNvSpPr>
          <p:nvPr>
            <p:ph type="pic" sz="quarter" idx="17"/>
          </p:nvPr>
        </p:nvSpPr>
        <p:spPr>
          <a:xfrm>
            <a:off x="4652962" y="1514476"/>
            <a:ext cx="4031456" cy="2920603"/>
          </a:xfrm>
          <a:solidFill>
            <a:schemeClr val="bg2"/>
          </a:solidFill>
        </p:spPr>
        <p:txBody>
          <a:bodyPr/>
          <a:lstStyle/>
          <a:p>
            <a:endParaRPr lang="en-GB" dirty="0"/>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A7ACC340-633D-3F1E-73A4-16E33D1D0C82}"/>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08022E6D-6FC5-9E03-BE27-122D969E621A}"/>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A80503AE-1518-64DB-D6FC-8BC9624685F1}"/>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1"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60815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utline Green Accent">
    <p:spTree>
      <p:nvGrpSpPr>
        <p:cNvPr id="1" name=""/>
        <p:cNvGrpSpPr/>
        <p:nvPr/>
      </p:nvGrpSpPr>
      <p:grpSpPr>
        <a:xfrm>
          <a:off x="0" y="0"/>
          <a:ext cx="0" cy="0"/>
          <a:chOff x="0" y="0"/>
          <a:chExt cx="0" cy="0"/>
        </a:xfrm>
      </p:grpSpPr>
      <p:sp>
        <p:nvSpPr>
          <p:cNvPr id="11" name="Rectangle 10"/>
          <p:cNvSpPr/>
          <p:nvPr userDrawn="1"/>
        </p:nvSpPr>
        <p:spPr>
          <a:xfrm>
            <a:off x="0" y="3925613"/>
            <a:ext cx="9144000" cy="1230819"/>
          </a:xfrm>
          <a:prstGeom prst="rect">
            <a:avLst/>
          </a:prstGeom>
          <a:blipFill dpi="0" rotWithShape="1">
            <a:blip r:embed="rId2">
              <a:alphaModFix amt="90000"/>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Placeholder 1"/>
          <p:cNvSpPr>
            <a:spLocks noGrp="1"/>
          </p:cNvSpPr>
          <p:nvPr>
            <p:ph type="title"/>
          </p:nvPr>
        </p:nvSpPr>
        <p:spPr>
          <a:xfrm>
            <a:off x="228600" y="137160"/>
            <a:ext cx="5943600" cy="617220"/>
          </a:xfrm>
          <a:prstGeom prst="rect">
            <a:avLst/>
          </a:prstGeom>
        </p:spPr>
        <p:txBody>
          <a:bodyPr vert="horz" lIns="91440" tIns="45720" rIns="91440" bIns="45720" rtlCol="0" anchor="b" anchorCtr="0">
            <a:noAutofit/>
          </a:bodyPr>
          <a:lstStyle>
            <a:lvl1pPr defTabSz="119063">
              <a:tabLst/>
              <a:defRPr>
                <a:solidFill>
                  <a:schemeClr val="accent1"/>
                </a:solidFill>
              </a:defRPr>
            </a:lvl1pPr>
          </a:lstStyle>
          <a:p>
            <a:r>
              <a:rPr lang="en-US"/>
              <a:t>Click to edit Master title style</a:t>
            </a:r>
          </a:p>
        </p:txBody>
      </p:sp>
      <p:sp>
        <p:nvSpPr>
          <p:cNvPr id="6" name="Text Placeholder 8"/>
          <p:cNvSpPr>
            <a:spLocks noGrp="1"/>
          </p:cNvSpPr>
          <p:nvPr>
            <p:ph type="body" sz="quarter" idx="13"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a:t>Subtitle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12" name="TextBox 11"/>
          <p:cNvSpPr txBox="1"/>
          <p:nvPr userDrawn="1"/>
        </p:nvSpPr>
        <p:spPr>
          <a:xfrm>
            <a:off x="228600" y="4892040"/>
            <a:ext cx="320040"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13" name="Text Placeholder 3"/>
          <p:cNvSpPr>
            <a:spLocks noGrp="1"/>
          </p:cNvSpPr>
          <p:nvPr>
            <p:ph type="body" sz="quarter" idx="14" hasCustomPrompt="1"/>
          </p:nvPr>
        </p:nvSpPr>
        <p:spPr>
          <a:xfrm>
            <a:off x="228600" y="1303021"/>
            <a:ext cx="7772400" cy="3138950"/>
          </a:xfrm>
        </p:spPr>
        <p:txBody>
          <a:bodyPr/>
          <a:lstStyle>
            <a:lvl1pPr marL="346075" indent="-346075">
              <a:buFont typeface="+mj-lt"/>
              <a:buAutoNum type="romanUcPeriod"/>
              <a:defRPr/>
            </a:lvl1pPr>
            <a:lvl2pPr marL="685800" indent="-346075">
              <a:buFont typeface="+mj-lt"/>
              <a:buAutoNum type="alphaUcPeriod"/>
              <a:defRPr/>
            </a:lvl2pPr>
            <a:lvl3pPr marL="1031875" indent="-350838">
              <a:buFont typeface="+mj-lt"/>
              <a:buAutoNum type="arabicPeriod"/>
              <a:defRPr/>
            </a:lvl3pPr>
            <a:lvl4pPr marL="1371600" indent="-346075">
              <a:buFont typeface="+mj-lt"/>
              <a:buAutoNum type="alphaLcParenR"/>
              <a:defRPr/>
            </a:lvl4pPr>
            <a:lvl5pPr marL="1717675" indent="-350838">
              <a:buFont typeface="+mj-lt"/>
              <a:buAutoNum type="romanLcPeriod"/>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 2023 ARTHUR J. GALLAGHER &amp; CO. </a:t>
            </a:r>
          </a:p>
        </p:txBody>
      </p:sp>
    </p:spTree>
    <p:extLst>
      <p:ext uri="{BB962C8B-B14F-4D97-AF65-F5344CB8AC3E}">
        <p14:creationId xmlns:p14="http://schemas.microsoft.com/office/powerpoint/2010/main" val="192497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Imag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65296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C8DA0FAA-1A2C-9C24-EECC-7215964C595B}"/>
              </a:ext>
            </a:extLst>
          </p:cNvPr>
          <p:cNvSpPr>
            <a:spLocks noGrp="1"/>
          </p:cNvSpPr>
          <p:nvPr>
            <p:ph type="pic" sz="quarter" idx="17"/>
          </p:nvPr>
        </p:nvSpPr>
        <p:spPr>
          <a:xfrm>
            <a:off x="458392" y="1514476"/>
            <a:ext cx="4031456" cy="2920604"/>
          </a:xfrm>
          <a:solidFill>
            <a:schemeClr val="bg2"/>
          </a:solidFill>
        </p:spPr>
        <p:txBody>
          <a:bodyPr/>
          <a:lstStyle/>
          <a:p>
            <a:endParaRPr lang="en-GB" dirty="0"/>
          </a:p>
        </p:txBody>
      </p:sp>
      <p:sp>
        <p:nvSpPr>
          <p:cNvPr id="2" name="Text Placeholder 21">
            <a:extLst>
              <a:ext uri="{FF2B5EF4-FFF2-40B4-BE49-F238E27FC236}">
                <a16:creationId xmlns:a16="http://schemas.microsoft.com/office/drawing/2014/main" id="{93840786-40CE-D04C-948E-499264DDC402}"/>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A0E05765-2B0C-AC40-686A-50B599D6F36E}"/>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0B75D693-1875-DC52-CD20-2EC0B83BB40C}"/>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1"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109987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ntent + 2x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8DA0FAA-1A2C-9C24-EECC-7215964C595B}"/>
              </a:ext>
            </a:extLst>
          </p:cNvPr>
          <p:cNvSpPr>
            <a:spLocks noGrp="1"/>
          </p:cNvSpPr>
          <p:nvPr>
            <p:ph type="pic" sz="quarter" idx="17"/>
          </p:nvPr>
        </p:nvSpPr>
        <p:spPr>
          <a:xfrm>
            <a:off x="4652962" y="1514474"/>
            <a:ext cx="4031456" cy="1377000"/>
          </a:xfrm>
          <a:solidFill>
            <a:schemeClr val="bg2"/>
          </a:solidFill>
        </p:spPr>
        <p:txBody>
          <a:bodyPr/>
          <a:lstStyle/>
          <a:p>
            <a:endParaRPr lang="en-GB" dirty="0"/>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A9B99F10-7DB5-7397-C23A-D7455A2EE832}"/>
              </a:ext>
            </a:extLst>
          </p:cNvPr>
          <p:cNvSpPr>
            <a:spLocks noGrp="1"/>
          </p:cNvSpPr>
          <p:nvPr>
            <p:ph type="pic" sz="quarter" idx="18"/>
          </p:nvPr>
        </p:nvSpPr>
        <p:spPr>
          <a:xfrm>
            <a:off x="4652962" y="3058078"/>
            <a:ext cx="4031456" cy="1377000"/>
          </a:xfrm>
          <a:solidFill>
            <a:schemeClr val="bg2"/>
          </a:solidFill>
        </p:spPr>
        <p:txBody>
          <a:bodyPr/>
          <a:lstStyle/>
          <a:p>
            <a:endParaRPr lang="en-GB" dirty="0"/>
          </a:p>
        </p:txBody>
      </p:sp>
      <p:sp>
        <p:nvSpPr>
          <p:cNvPr id="2" name="Text Placeholder 21">
            <a:extLst>
              <a:ext uri="{FF2B5EF4-FFF2-40B4-BE49-F238E27FC236}">
                <a16:creationId xmlns:a16="http://schemas.microsoft.com/office/drawing/2014/main" id="{D14F5EE7-E192-4502-FDDD-D31E7CF0E5D6}"/>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5" name="Title 1">
            <a:extLst>
              <a:ext uri="{FF2B5EF4-FFF2-40B4-BE49-F238E27FC236}">
                <a16:creationId xmlns:a16="http://schemas.microsoft.com/office/drawing/2014/main" id="{B4909D36-6A6C-8633-E559-BFB82AAEAB82}"/>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ABBF0441-B67C-756C-929E-BE3FA5E7357E}"/>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1"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247285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x image +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8DA0FAA-1A2C-9C24-EECC-7215964C595B}"/>
              </a:ext>
            </a:extLst>
          </p:cNvPr>
          <p:cNvSpPr>
            <a:spLocks noGrp="1"/>
          </p:cNvSpPr>
          <p:nvPr>
            <p:ph type="pic" sz="quarter" idx="17"/>
          </p:nvPr>
        </p:nvSpPr>
        <p:spPr>
          <a:xfrm>
            <a:off x="458392" y="1514474"/>
            <a:ext cx="4031456" cy="1377000"/>
          </a:xfrm>
          <a:solidFill>
            <a:schemeClr val="bg2"/>
          </a:solidFill>
        </p:spPr>
        <p:txBody>
          <a:bodyPr/>
          <a:lstStyle/>
          <a:p>
            <a:endParaRPr lang="en-GB" dirty="0"/>
          </a:p>
        </p:txBody>
      </p:sp>
      <p:sp>
        <p:nvSpPr>
          <p:cNvPr id="7" name="Picture Placeholder 7">
            <a:extLst>
              <a:ext uri="{FF2B5EF4-FFF2-40B4-BE49-F238E27FC236}">
                <a16:creationId xmlns:a16="http://schemas.microsoft.com/office/drawing/2014/main" id="{A9B99F10-7DB5-7397-C23A-D7455A2EE832}"/>
              </a:ext>
            </a:extLst>
          </p:cNvPr>
          <p:cNvSpPr>
            <a:spLocks noGrp="1"/>
          </p:cNvSpPr>
          <p:nvPr>
            <p:ph type="pic" sz="quarter" idx="18"/>
          </p:nvPr>
        </p:nvSpPr>
        <p:spPr>
          <a:xfrm>
            <a:off x="458392" y="3058078"/>
            <a:ext cx="4031456" cy="1377000"/>
          </a:xfrm>
          <a:solidFill>
            <a:schemeClr val="bg2"/>
          </a:solidFill>
        </p:spPr>
        <p:txBody>
          <a:bodyPr/>
          <a:lstStyle/>
          <a:p>
            <a:endParaRPr lang="en-GB" dirty="0"/>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65296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21">
            <a:extLst>
              <a:ext uri="{FF2B5EF4-FFF2-40B4-BE49-F238E27FC236}">
                <a16:creationId xmlns:a16="http://schemas.microsoft.com/office/drawing/2014/main" id="{6AEBDC97-1E92-6824-8AEF-4882F850EF0D}"/>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3" name="Title 1">
            <a:extLst>
              <a:ext uri="{FF2B5EF4-FFF2-40B4-BE49-F238E27FC236}">
                <a16:creationId xmlns:a16="http://schemas.microsoft.com/office/drawing/2014/main" id="{77B6ABF3-62CE-25B0-373C-51628A2A5B24}"/>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2" name="Text Placeholder 11">
            <a:extLst>
              <a:ext uri="{FF2B5EF4-FFF2-40B4-BE49-F238E27FC236}">
                <a16:creationId xmlns:a16="http://schemas.microsoft.com/office/drawing/2014/main" id="{D364B594-376F-90AB-1228-434D2B881F72}"/>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1"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72331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x icons + Content">
    <p:spTree>
      <p:nvGrpSpPr>
        <p:cNvPr id="1" name=""/>
        <p:cNvGrpSpPr/>
        <p:nvPr/>
      </p:nvGrpSpPr>
      <p:grpSpPr>
        <a:xfrm>
          <a:off x="0" y="0"/>
          <a:ext cx="0" cy="0"/>
          <a:chOff x="0" y="0"/>
          <a:chExt cx="0" cy="0"/>
        </a:xfrm>
      </p:grpSpPr>
      <p:sp>
        <p:nvSpPr>
          <p:cNvPr id="7" name="Text Placeholder 18">
            <a:extLst>
              <a:ext uri="{FF2B5EF4-FFF2-40B4-BE49-F238E27FC236}">
                <a16:creationId xmlns:a16="http://schemas.microsoft.com/office/drawing/2014/main" id="{66D9405D-42A2-DBC0-23CA-E8C123CF2B24}"/>
              </a:ext>
            </a:extLst>
          </p:cNvPr>
          <p:cNvSpPr>
            <a:spLocks noGrp="1" noChangeAspect="1"/>
          </p:cNvSpPr>
          <p:nvPr>
            <p:ph type="body" sz="quarter" idx="18" hasCustomPrompt="1"/>
          </p:nvPr>
        </p:nvSpPr>
        <p:spPr>
          <a:xfrm>
            <a:off x="458393" y="1520350"/>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8" name="Text Placeholder 18">
            <a:extLst>
              <a:ext uri="{FF2B5EF4-FFF2-40B4-BE49-F238E27FC236}">
                <a16:creationId xmlns:a16="http://schemas.microsoft.com/office/drawing/2014/main" id="{B7B98472-6EEB-9D31-15BD-BE4AEFFC7DCD}"/>
              </a:ext>
            </a:extLst>
          </p:cNvPr>
          <p:cNvSpPr>
            <a:spLocks noGrp="1" noChangeAspect="1"/>
          </p:cNvSpPr>
          <p:nvPr>
            <p:ph type="body" sz="quarter" idx="21"/>
          </p:nvPr>
        </p:nvSpPr>
        <p:spPr>
          <a:xfrm>
            <a:off x="458393" y="2634329"/>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endParaRPr lang="en-GB"/>
          </a:p>
        </p:txBody>
      </p:sp>
      <p:sp>
        <p:nvSpPr>
          <p:cNvPr id="23" name="Text Placeholder 18">
            <a:extLst>
              <a:ext uri="{FF2B5EF4-FFF2-40B4-BE49-F238E27FC236}">
                <a16:creationId xmlns:a16="http://schemas.microsoft.com/office/drawing/2014/main" id="{1ABCE9BF-08CF-C362-BED3-C05B6686F2BF}"/>
              </a:ext>
            </a:extLst>
          </p:cNvPr>
          <p:cNvSpPr>
            <a:spLocks noGrp="1" noChangeAspect="1"/>
          </p:cNvSpPr>
          <p:nvPr>
            <p:ph type="body" sz="quarter" idx="24" hasCustomPrompt="1"/>
          </p:nvPr>
        </p:nvSpPr>
        <p:spPr>
          <a:xfrm>
            <a:off x="458393" y="3748308"/>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4" name="Text Placeholder 18">
            <a:extLst>
              <a:ext uri="{FF2B5EF4-FFF2-40B4-BE49-F238E27FC236}">
                <a16:creationId xmlns:a16="http://schemas.microsoft.com/office/drawing/2014/main" id="{E05098E2-2A05-BB9E-FFE7-B1557E3824AD}"/>
              </a:ext>
            </a:extLst>
          </p:cNvPr>
          <p:cNvSpPr>
            <a:spLocks noGrp="1" noChangeAspect="1"/>
          </p:cNvSpPr>
          <p:nvPr>
            <p:ph type="body" sz="quarter" idx="10" hasCustomPrompt="1"/>
          </p:nvPr>
        </p:nvSpPr>
        <p:spPr>
          <a:xfrm>
            <a:off x="500015" y="1561973"/>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9" name="Text Placeholder 21">
            <a:extLst>
              <a:ext uri="{FF2B5EF4-FFF2-40B4-BE49-F238E27FC236}">
                <a16:creationId xmlns:a16="http://schemas.microsoft.com/office/drawing/2014/main" id="{BF9AF2A9-4912-C144-8247-F613614D7745}"/>
              </a:ext>
            </a:extLst>
          </p:cNvPr>
          <p:cNvSpPr>
            <a:spLocks noGrp="1"/>
          </p:cNvSpPr>
          <p:nvPr>
            <p:ph type="body" sz="quarter" idx="19"/>
          </p:nvPr>
        </p:nvSpPr>
        <p:spPr>
          <a:xfrm>
            <a:off x="1267665" y="1652142"/>
            <a:ext cx="3222185" cy="423193"/>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7" name="Text Placeholder 18">
            <a:extLst>
              <a:ext uri="{FF2B5EF4-FFF2-40B4-BE49-F238E27FC236}">
                <a16:creationId xmlns:a16="http://schemas.microsoft.com/office/drawing/2014/main" id="{204EB375-9526-AD77-AF98-831AD58E0B4D}"/>
              </a:ext>
            </a:extLst>
          </p:cNvPr>
          <p:cNvSpPr>
            <a:spLocks noGrp="1" noChangeAspect="1"/>
          </p:cNvSpPr>
          <p:nvPr>
            <p:ph type="body" sz="quarter" idx="20" hasCustomPrompt="1"/>
          </p:nvPr>
        </p:nvSpPr>
        <p:spPr>
          <a:xfrm>
            <a:off x="500015" y="2675952"/>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20" name="Text Placeholder 21">
            <a:extLst>
              <a:ext uri="{FF2B5EF4-FFF2-40B4-BE49-F238E27FC236}">
                <a16:creationId xmlns:a16="http://schemas.microsoft.com/office/drawing/2014/main" id="{92588CAE-DBD7-99F7-20AB-1A776B208F80}"/>
              </a:ext>
            </a:extLst>
          </p:cNvPr>
          <p:cNvSpPr>
            <a:spLocks noGrp="1"/>
          </p:cNvSpPr>
          <p:nvPr>
            <p:ph type="body" sz="quarter" idx="22"/>
          </p:nvPr>
        </p:nvSpPr>
        <p:spPr>
          <a:xfrm>
            <a:off x="1267665" y="2766119"/>
            <a:ext cx="3222185" cy="423193"/>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21" name="Text Placeholder 18">
            <a:extLst>
              <a:ext uri="{FF2B5EF4-FFF2-40B4-BE49-F238E27FC236}">
                <a16:creationId xmlns:a16="http://schemas.microsoft.com/office/drawing/2014/main" id="{4F97C9CC-713D-23B8-1AA9-85B6EC31155F}"/>
              </a:ext>
            </a:extLst>
          </p:cNvPr>
          <p:cNvSpPr>
            <a:spLocks noGrp="1" noChangeAspect="1"/>
          </p:cNvSpPr>
          <p:nvPr>
            <p:ph type="body" sz="quarter" idx="23" hasCustomPrompt="1"/>
          </p:nvPr>
        </p:nvSpPr>
        <p:spPr>
          <a:xfrm>
            <a:off x="500015" y="3789931"/>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24" name="Text Placeholder 21">
            <a:extLst>
              <a:ext uri="{FF2B5EF4-FFF2-40B4-BE49-F238E27FC236}">
                <a16:creationId xmlns:a16="http://schemas.microsoft.com/office/drawing/2014/main" id="{535406DA-C90E-7CE5-30DB-2F0A836C209E}"/>
              </a:ext>
            </a:extLst>
          </p:cNvPr>
          <p:cNvSpPr>
            <a:spLocks noGrp="1"/>
          </p:cNvSpPr>
          <p:nvPr>
            <p:ph type="body" sz="quarter" idx="25"/>
          </p:nvPr>
        </p:nvSpPr>
        <p:spPr>
          <a:xfrm>
            <a:off x="1267665" y="3880101"/>
            <a:ext cx="3222185" cy="423193"/>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5" name="Text Placeholder 21">
            <a:extLst>
              <a:ext uri="{FF2B5EF4-FFF2-40B4-BE49-F238E27FC236}">
                <a16:creationId xmlns:a16="http://schemas.microsoft.com/office/drawing/2014/main" id="{808C90DF-E1D2-A6FD-F57A-D18C57FC7268}"/>
              </a:ext>
            </a:extLst>
          </p:cNvPr>
          <p:cNvSpPr>
            <a:spLocks noGrp="1"/>
          </p:cNvSpPr>
          <p:nvPr>
            <p:ph type="body" sz="quarter" idx="28" hasCustomPrompt="1"/>
          </p:nvPr>
        </p:nvSpPr>
        <p:spPr>
          <a:xfrm>
            <a:off x="727238" y="1702153"/>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0" name="Text Placeholder 21">
            <a:extLst>
              <a:ext uri="{FF2B5EF4-FFF2-40B4-BE49-F238E27FC236}">
                <a16:creationId xmlns:a16="http://schemas.microsoft.com/office/drawing/2014/main" id="{A02170BE-BAD6-5E8D-FAD9-57DCAE9D39E9}"/>
              </a:ext>
            </a:extLst>
          </p:cNvPr>
          <p:cNvSpPr>
            <a:spLocks noGrp="1"/>
          </p:cNvSpPr>
          <p:nvPr>
            <p:ph type="body" sz="quarter" idx="29" hasCustomPrompt="1"/>
          </p:nvPr>
        </p:nvSpPr>
        <p:spPr>
          <a:xfrm>
            <a:off x="727238" y="2816132"/>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1" name="Text Placeholder 21">
            <a:extLst>
              <a:ext uri="{FF2B5EF4-FFF2-40B4-BE49-F238E27FC236}">
                <a16:creationId xmlns:a16="http://schemas.microsoft.com/office/drawing/2014/main" id="{B3881FB7-69B3-70B5-CBE3-8BB6C79AD1B6}"/>
              </a:ext>
            </a:extLst>
          </p:cNvPr>
          <p:cNvSpPr>
            <a:spLocks noGrp="1"/>
          </p:cNvSpPr>
          <p:nvPr>
            <p:ph type="body" sz="quarter" idx="30" hasCustomPrompt="1"/>
          </p:nvPr>
        </p:nvSpPr>
        <p:spPr>
          <a:xfrm>
            <a:off x="727238" y="3930112"/>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3" name="Content Placeholder 2">
            <a:extLst>
              <a:ext uri="{FF2B5EF4-FFF2-40B4-BE49-F238E27FC236}">
                <a16:creationId xmlns:a16="http://schemas.microsoft.com/office/drawing/2014/main" id="{06436E30-977E-F2A1-7683-F3C5FBCAA7E3}"/>
              </a:ext>
            </a:extLst>
          </p:cNvPr>
          <p:cNvSpPr>
            <a:spLocks noGrp="1"/>
          </p:cNvSpPr>
          <p:nvPr>
            <p:ph idx="1"/>
          </p:nvPr>
        </p:nvSpPr>
        <p:spPr>
          <a:xfrm>
            <a:off x="4652962" y="1514474"/>
            <a:ext cx="4031456" cy="2920605"/>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FA020BA3-D7FD-92D9-EED5-4432A482FD66}"/>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6" name="Title 1">
            <a:extLst>
              <a:ext uri="{FF2B5EF4-FFF2-40B4-BE49-F238E27FC236}">
                <a16:creationId xmlns:a16="http://schemas.microsoft.com/office/drawing/2014/main" id="{AAEABE50-7F1D-A1DE-03C9-99C74FFBFAD1}"/>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8" name="Text Placeholder 11">
            <a:extLst>
              <a:ext uri="{FF2B5EF4-FFF2-40B4-BE49-F238E27FC236}">
                <a16:creationId xmlns:a16="http://schemas.microsoft.com/office/drawing/2014/main" id="{16487B0A-B5EF-C765-2F46-1C39744F42FB}"/>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2"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5"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37956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x icons +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6436E30-977E-F2A1-7683-F3C5FBCAA7E3}"/>
              </a:ext>
            </a:extLst>
          </p:cNvPr>
          <p:cNvSpPr>
            <a:spLocks noGrp="1"/>
          </p:cNvSpPr>
          <p:nvPr>
            <p:ph idx="1"/>
          </p:nvPr>
        </p:nvSpPr>
        <p:spPr>
          <a:xfrm>
            <a:off x="465296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8">
            <a:extLst>
              <a:ext uri="{FF2B5EF4-FFF2-40B4-BE49-F238E27FC236}">
                <a16:creationId xmlns:a16="http://schemas.microsoft.com/office/drawing/2014/main" id="{8EA3229F-4049-7864-12C4-C37903692443}"/>
              </a:ext>
            </a:extLst>
          </p:cNvPr>
          <p:cNvSpPr>
            <a:spLocks noGrp="1" noChangeAspect="1"/>
          </p:cNvSpPr>
          <p:nvPr>
            <p:ph type="body" sz="quarter" idx="18" hasCustomPrompt="1"/>
          </p:nvPr>
        </p:nvSpPr>
        <p:spPr>
          <a:xfrm>
            <a:off x="458393" y="1526205"/>
            <a:ext cx="573339" cy="573339"/>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5" name="Text Placeholder 18">
            <a:extLst>
              <a:ext uri="{FF2B5EF4-FFF2-40B4-BE49-F238E27FC236}">
                <a16:creationId xmlns:a16="http://schemas.microsoft.com/office/drawing/2014/main" id="{C57AC57E-88B2-63C0-3A93-22694F05E1DA}"/>
              </a:ext>
            </a:extLst>
          </p:cNvPr>
          <p:cNvSpPr>
            <a:spLocks noGrp="1" noChangeAspect="1"/>
          </p:cNvSpPr>
          <p:nvPr>
            <p:ph type="body" sz="quarter" idx="21"/>
          </p:nvPr>
        </p:nvSpPr>
        <p:spPr>
          <a:xfrm>
            <a:off x="458393" y="2302554"/>
            <a:ext cx="573339" cy="573339"/>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endParaRPr lang="en-GB"/>
          </a:p>
        </p:txBody>
      </p:sp>
      <p:sp>
        <p:nvSpPr>
          <p:cNvPr id="16" name="Text Placeholder 18">
            <a:extLst>
              <a:ext uri="{FF2B5EF4-FFF2-40B4-BE49-F238E27FC236}">
                <a16:creationId xmlns:a16="http://schemas.microsoft.com/office/drawing/2014/main" id="{00B73BCB-7F6F-AE77-E24C-CF049327A4A0}"/>
              </a:ext>
            </a:extLst>
          </p:cNvPr>
          <p:cNvSpPr>
            <a:spLocks noGrp="1" noChangeAspect="1"/>
          </p:cNvSpPr>
          <p:nvPr>
            <p:ph type="body" sz="quarter" idx="24" hasCustomPrompt="1"/>
          </p:nvPr>
        </p:nvSpPr>
        <p:spPr>
          <a:xfrm>
            <a:off x="458393" y="3078903"/>
            <a:ext cx="573339" cy="573339"/>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5" name="Text Placeholder 18">
            <a:extLst>
              <a:ext uri="{FF2B5EF4-FFF2-40B4-BE49-F238E27FC236}">
                <a16:creationId xmlns:a16="http://schemas.microsoft.com/office/drawing/2014/main" id="{AD704551-6BCC-6F52-A94D-6C7C4EB47B57}"/>
              </a:ext>
            </a:extLst>
          </p:cNvPr>
          <p:cNvSpPr>
            <a:spLocks noGrp="1" noChangeAspect="1"/>
          </p:cNvSpPr>
          <p:nvPr>
            <p:ph type="body" sz="quarter" idx="10" hasCustomPrompt="1"/>
          </p:nvPr>
        </p:nvSpPr>
        <p:spPr>
          <a:xfrm>
            <a:off x="495784" y="1563596"/>
            <a:ext cx="498557" cy="49855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27" name="Text Placeholder 21">
            <a:extLst>
              <a:ext uri="{FF2B5EF4-FFF2-40B4-BE49-F238E27FC236}">
                <a16:creationId xmlns:a16="http://schemas.microsoft.com/office/drawing/2014/main" id="{8A11AEDD-04D6-6682-12E9-5B80917F3B6E}"/>
              </a:ext>
            </a:extLst>
          </p:cNvPr>
          <p:cNvSpPr>
            <a:spLocks noGrp="1"/>
          </p:cNvSpPr>
          <p:nvPr>
            <p:ph type="body" sz="quarter" idx="19"/>
          </p:nvPr>
        </p:nvSpPr>
        <p:spPr>
          <a:xfrm>
            <a:off x="1169078" y="1601282"/>
            <a:ext cx="3255000" cy="423193"/>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28" name="Text Placeholder 18">
            <a:extLst>
              <a:ext uri="{FF2B5EF4-FFF2-40B4-BE49-F238E27FC236}">
                <a16:creationId xmlns:a16="http://schemas.microsoft.com/office/drawing/2014/main" id="{B14207E4-47E1-B066-8E8D-63EAFC899675}"/>
              </a:ext>
            </a:extLst>
          </p:cNvPr>
          <p:cNvSpPr>
            <a:spLocks noGrp="1" noChangeAspect="1"/>
          </p:cNvSpPr>
          <p:nvPr>
            <p:ph type="body" sz="quarter" idx="20" hasCustomPrompt="1"/>
          </p:nvPr>
        </p:nvSpPr>
        <p:spPr>
          <a:xfrm>
            <a:off x="495784" y="2339945"/>
            <a:ext cx="498557" cy="49855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30" name="Text Placeholder 21">
            <a:extLst>
              <a:ext uri="{FF2B5EF4-FFF2-40B4-BE49-F238E27FC236}">
                <a16:creationId xmlns:a16="http://schemas.microsoft.com/office/drawing/2014/main" id="{46A059E3-9100-A28F-DCC1-9FAB72460CE9}"/>
              </a:ext>
            </a:extLst>
          </p:cNvPr>
          <p:cNvSpPr>
            <a:spLocks noGrp="1"/>
          </p:cNvSpPr>
          <p:nvPr>
            <p:ph type="body" sz="quarter" idx="22"/>
          </p:nvPr>
        </p:nvSpPr>
        <p:spPr>
          <a:xfrm>
            <a:off x="1169078" y="2377628"/>
            <a:ext cx="3255000" cy="423193"/>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31" name="Text Placeholder 18">
            <a:extLst>
              <a:ext uri="{FF2B5EF4-FFF2-40B4-BE49-F238E27FC236}">
                <a16:creationId xmlns:a16="http://schemas.microsoft.com/office/drawing/2014/main" id="{50718FC8-4C68-8F19-BC4C-7825A426AE8C}"/>
              </a:ext>
            </a:extLst>
          </p:cNvPr>
          <p:cNvSpPr>
            <a:spLocks noGrp="1" noChangeAspect="1"/>
          </p:cNvSpPr>
          <p:nvPr>
            <p:ph type="body" sz="quarter" idx="23" hasCustomPrompt="1"/>
          </p:nvPr>
        </p:nvSpPr>
        <p:spPr>
          <a:xfrm>
            <a:off x="495784" y="3116294"/>
            <a:ext cx="498557" cy="49855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32" name="Text Placeholder 21">
            <a:extLst>
              <a:ext uri="{FF2B5EF4-FFF2-40B4-BE49-F238E27FC236}">
                <a16:creationId xmlns:a16="http://schemas.microsoft.com/office/drawing/2014/main" id="{1D767A1B-25EC-0941-8E8B-F19EAC055B78}"/>
              </a:ext>
            </a:extLst>
          </p:cNvPr>
          <p:cNvSpPr>
            <a:spLocks noGrp="1"/>
          </p:cNvSpPr>
          <p:nvPr>
            <p:ph type="body" sz="quarter" idx="25"/>
          </p:nvPr>
        </p:nvSpPr>
        <p:spPr>
          <a:xfrm>
            <a:off x="1169078" y="3153977"/>
            <a:ext cx="3255000" cy="423193"/>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33" name="Text Placeholder 21">
            <a:extLst>
              <a:ext uri="{FF2B5EF4-FFF2-40B4-BE49-F238E27FC236}">
                <a16:creationId xmlns:a16="http://schemas.microsoft.com/office/drawing/2014/main" id="{1EC0A98F-5928-FE20-4EC1-1F4D4FB1B756}"/>
              </a:ext>
            </a:extLst>
          </p:cNvPr>
          <p:cNvSpPr>
            <a:spLocks noGrp="1"/>
          </p:cNvSpPr>
          <p:nvPr>
            <p:ph type="body" sz="quarter" idx="28" hasCustomPrompt="1"/>
          </p:nvPr>
        </p:nvSpPr>
        <p:spPr>
          <a:xfrm>
            <a:off x="670521" y="1651293"/>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34" name="Text Placeholder 21">
            <a:extLst>
              <a:ext uri="{FF2B5EF4-FFF2-40B4-BE49-F238E27FC236}">
                <a16:creationId xmlns:a16="http://schemas.microsoft.com/office/drawing/2014/main" id="{CEBCA5CC-8B34-0D37-D8F5-C481F15488CE}"/>
              </a:ext>
            </a:extLst>
          </p:cNvPr>
          <p:cNvSpPr>
            <a:spLocks noGrp="1"/>
          </p:cNvSpPr>
          <p:nvPr>
            <p:ph type="body" sz="quarter" idx="29" hasCustomPrompt="1"/>
          </p:nvPr>
        </p:nvSpPr>
        <p:spPr>
          <a:xfrm>
            <a:off x="670521" y="2427641"/>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35" name="Text Placeholder 21">
            <a:extLst>
              <a:ext uri="{FF2B5EF4-FFF2-40B4-BE49-F238E27FC236}">
                <a16:creationId xmlns:a16="http://schemas.microsoft.com/office/drawing/2014/main" id="{2BDF22E4-8FD9-E183-145B-0173D3AF5F5D}"/>
              </a:ext>
            </a:extLst>
          </p:cNvPr>
          <p:cNvSpPr>
            <a:spLocks noGrp="1"/>
          </p:cNvSpPr>
          <p:nvPr>
            <p:ph type="body" sz="quarter" idx="30" hasCustomPrompt="1"/>
          </p:nvPr>
        </p:nvSpPr>
        <p:spPr>
          <a:xfrm>
            <a:off x="670521" y="3203990"/>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36" name="Text Placeholder 18">
            <a:extLst>
              <a:ext uri="{FF2B5EF4-FFF2-40B4-BE49-F238E27FC236}">
                <a16:creationId xmlns:a16="http://schemas.microsoft.com/office/drawing/2014/main" id="{E16B0F5B-BA4A-05F6-D941-56459C7A741B}"/>
              </a:ext>
            </a:extLst>
          </p:cNvPr>
          <p:cNvSpPr>
            <a:spLocks noGrp="1" noChangeAspect="1"/>
          </p:cNvSpPr>
          <p:nvPr>
            <p:ph type="body" sz="quarter" idx="31" hasCustomPrompt="1"/>
          </p:nvPr>
        </p:nvSpPr>
        <p:spPr>
          <a:xfrm>
            <a:off x="458393" y="3855251"/>
            <a:ext cx="573339" cy="573339"/>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7" name="Text Placeholder 18">
            <a:extLst>
              <a:ext uri="{FF2B5EF4-FFF2-40B4-BE49-F238E27FC236}">
                <a16:creationId xmlns:a16="http://schemas.microsoft.com/office/drawing/2014/main" id="{D672FF60-7B3A-CB2E-5650-A92D8FA4865A}"/>
              </a:ext>
            </a:extLst>
          </p:cNvPr>
          <p:cNvSpPr>
            <a:spLocks noGrp="1" noChangeAspect="1"/>
          </p:cNvSpPr>
          <p:nvPr>
            <p:ph type="body" sz="quarter" idx="32" hasCustomPrompt="1"/>
          </p:nvPr>
        </p:nvSpPr>
        <p:spPr>
          <a:xfrm>
            <a:off x="495784" y="3892642"/>
            <a:ext cx="498557" cy="49855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38" name="Text Placeholder 21">
            <a:extLst>
              <a:ext uri="{FF2B5EF4-FFF2-40B4-BE49-F238E27FC236}">
                <a16:creationId xmlns:a16="http://schemas.microsoft.com/office/drawing/2014/main" id="{6560AF33-395B-A0AA-ED3E-8F333AE25351}"/>
              </a:ext>
            </a:extLst>
          </p:cNvPr>
          <p:cNvSpPr>
            <a:spLocks noGrp="1"/>
          </p:cNvSpPr>
          <p:nvPr>
            <p:ph type="body" sz="quarter" idx="33"/>
          </p:nvPr>
        </p:nvSpPr>
        <p:spPr>
          <a:xfrm>
            <a:off x="1169078" y="3930328"/>
            <a:ext cx="3255000" cy="423193"/>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39" name="Text Placeholder 21">
            <a:extLst>
              <a:ext uri="{FF2B5EF4-FFF2-40B4-BE49-F238E27FC236}">
                <a16:creationId xmlns:a16="http://schemas.microsoft.com/office/drawing/2014/main" id="{977C2B3F-2D57-C185-EA3C-913851629635}"/>
              </a:ext>
            </a:extLst>
          </p:cNvPr>
          <p:cNvSpPr>
            <a:spLocks noGrp="1"/>
          </p:cNvSpPr>
          <p:nvPr>
            <p:ph type="body" sz="quarter" idx="34" hasCustomPrompt="1"/>
          </p:nvPr>
        </p:nvSpPr>
        <p:spPr>
          <a:xfrm>
            <a:off x="670521" y="3980339"/>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6FA8423C-A183-C7C0-45C8-7FF247888725}"/>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6" name="Title 1">
            <a:extLst>
              <a:ext uri="{FF2B5EF4-FFF2-40B4-BE49-F238E27FC236}">
                <a16:creationId xmlns:a16="http://schemas.microsoft.com/office/drawing/2014/main" id="{44639F06-3313-C223-7B6F-B57015BF7DA0}"/>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4" name="Text Placeholder 11">
            <a:extLst>
              <a:ext uri="{FF2B5EF4-FFF2-40B4-BE49-F238E27FC236}">
                <a16:creationId xmlns:a16="http://schemas.microsoft.com/office/drawing/2014/main" id="{8C16F4A4-74C0-56C5-10C6-8BE154F5FF5D}"/>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4"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68508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5x icons +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6436E30-977E-F2A1-7683-F3C5FBCAA7E3}"/>
              </a:ext>
            </a:extLst>
          </p:cNvPr>
          <p:cNvSpPr>
            <a:spLocks noGrp="1"/>
          </p:cNvSpPr>
          <p:nvPr>
            <p:ph idx="1"/>
          </p:nvPr>
        </p:nvSpPr>
        <p:spPr>
          <a:xfrm>
            <a:off x="465296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18">
            <a:extLst>
              <a:ext uri="{FF2B5EF4-FFF2-40B4-BE49-F238E27FC236}">
                <a16:creationId xmlns:a16="http://schemas.microsoft.com/office/drawing/2014/main" id="{0E6ACB24-6D83-3878-50CB-78A394CBCAD0}"/>
              </a:ext>
            </a:extLst>
          </p:cNvPr>
          <p:cNvSpPr>
            <a:spLocks noGrp="1" noChangeAspect="1"/>
          </p:cNvSpPr>
          <p:nvPr>
            <p:ph type="body" sz="quarter" idx="18" hasCustomPrompt="1"/>
          </p:nvPr>
        </p:nvSpPr>
        <p:spPr>
          <a:xfrm>
            <a:off x="458393" y="1524838"/>
            <a:ext cx="480041" cy="48004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5" name="Text Placeholder 18">
            <a:extLst>
              <a:ext uri="{FF2B5EF4-FFF2-40B4-BE49-F238E27FC236}">
                <a16:creationId xmlns:a16="http://schemas.microsoft.com/office/drawing/2014/main" id="{3E16E043-0BE1-2455-8599-616154ABA216}"/>
              </a:ext>
            </a:extLst>
          </p:cNvPr>
          <p:cNvSpPr>
            <a:spLocks noGrp="1" noChangeAspect="1"/>
          </p:cNvSpPr>
          <p:nvPr>
            <p:ph type="body" sz="quarter" idx="21"/>
          </p:nvPr>
        </p:nvSpPr>
        <p:spPr>
          <a:xfrm>
            <a:off x="458393" y="2134634"/>
            <a:ext cx="480041" cy="48004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endParaRPr lang="en-GB"/>
          </a:p>
        </p:txBody>
      </p:sp>
      <p:sp>
        <p:nvSpPr>
          <p:cNvPr id="6" name="Text Placeholder 18">
            <a:extLst>
              <a:ext uri="{FF2B5EF4-FFF2-40B4-BE49-F238E27FC236}">
                <a16:creationId xmlns:a16="http://schemas.microsoft.com/office/drawing/2014/main" id="{4ED47F2A-FC86-A953-C869-A56362E8F453}"/>
              </a:ext>
            </a:extLst>
          </p:cNvPr>
          <p:cNvSpPr>
            <a:spLocks noGrp="1" noChangeAspect="1"/>
          </p:cNvSpPr>
          <p:nvPr>
            <p:ph type="body" sz="quarter" idx="24" hasCustomPrompt="1"/>
          </p:nvPr>
        </p:nvSpPr>
        <p:spPr>
          <a:xfrm>
            <a:off x="458393" y="2744430"/>
            <a:ext cx="480041" cy="48004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7" name="Text Placeholder 18">
            <a:extLst>
              <a:ext uri="{FF2B5EF4-FFF2-40B4-BE49-F238E27FC236}">
                <a16:creationId xmlns:a16="http://schemas.microsoft.com/office/drawing/2014/main" id="{46898F16-494B-BB93-D6B6-2EBCF371F2A7}"/>
              </a:ext>
            </a:extLst>
          </p:cNvPr>
          <p:cNvSpPr>
            <a:spLocks noGrp="1" noChangeAspect="1"/>
          </p:cNvSpPr>
          <p:nvPr>
            <p:ph type="body" sz="quarter" idx="10" hasCustomPrompt="1"/>
          </p:nvPr>
        </p:nvSpPr>
        <p:spPr>
          <a:xfrm>
            <a:off x="489974" y="1556420"/>
            <a:ext cx="416877" cy="41687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8" name="Text Placeholder 21">
            <a:extLst>
              <a:ext uri="{FF2B5EF4-FFF2-40B4-BE49-F238E27FC236}">
                <a16:creationId xmlns:a16="http://schemas.microsoft.com/office/drawing/2014/main" id="{BC7BC7EB-3638-FCDC-C268-97CD7A0AF0BE}"/>
              </a:ext>
            </a:extLst>
          </p:cNvPr>
          <p:cNvSpPr>
            <a:spLocks noGrp="1"/>
          </p:cNvSpPr>
          <p:nvPr>
            <p:ph type="body" sz="quarter" idx="19"/>
          </p:nvPr>
        </p:nvSpPr>
        <p:spPr>
          <a:xfrm>
            <a:off x="1040749" y="1561945"/>
            <a:ext cx="3309770" cy="423193"/>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9" name="Text Placeholder 18">
            <a:extLst>
              <a:ext uri="{FF2B5EF4-FFF2-40B4-BE49-F238E27FC236}">
                <a16:creationId xmlns:a16="http://schemas.microsoft.com/office/drawing/2014/main" id="{784F4230-D053-4F44-25A3-2C7F63FA57FE}"/>
              </a:ext>
            </a:extLst>
          </p:cNvPr>
          <p:cNvSpPr>
            <a:spLocks noGrp="1" noChangeAspect="1"/>
          </p:cNvSpPr>
          <p:nvPr>
            <p:ph type="body" sz="quarter" idx="20" hasCustomPrompt="1"/>
          </p:nvPr>
        </p:nvSpPr>
        <p:spPr>
          <a:xfrm>
            <a:off x="489974" y="2166216"/>
            <a:ext cx="416877" cy="41687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0" name="Text Placeholder 21">
            <a:extLst>
              <a:ext uri="{FF2B5EF4-FFF2-40B4-BE49-F238E27FC236}">
                <a16:creationId xmlns:a16="http://schemas.microsoft.com/office/drawing/2014/main" id="{FB7AE7AA-0F81-3530-7ED1-F48CDABEA7CC}"/>
              </a:ext>
            </a:extLst>
          </p:cNvPr>
          <p:cNvSpPr>
            <a:spLocks noGrp="1"/>
          </p:cNvSpPr>
          <p:nvPr>
            <p:ph type="body" sz="quarter" idx="22"/>
          </p:nvPr>
        </p:nvSpPr>
        <p:spPr>
          <a:xfrm>
            <a:off x="1040749" y="2163059"/>
            <a:ext cx="3309770" cy="423193"/>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1" name="Text Placeholder 18">
            <a:extLst>
              <a:ext uri="{FF2B5EF4-FFF2-40B4-BE49-F238E27FC236}">
                <a16:creationId xmlns:a16="http://schemas.microsoft.com/office/drawing/2014/main" id="{4F68DB96-78DE-FC4D-5FD7-E0B6EF92EDB0}"/>
              </a:ext>
            </a:extLst>
          </p:cNvPr>
          <p:cNvSpPr>
            <a:spLocks noGrp="1" noChangeAspect="1"/>
          </p:cNvSpPr>
          <p:nvPr>
            <p:ph type="body" sz="quarter" idx="23" hasCustomPrompt="1"/>
          </p:nvPr>
        </p:nvSpPr>
        <p:spPr>
          <a:xfrm>
            <a:off x="489974" y="2776012"/>
            <a:ext cx="416877" cy="41687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7" name="Text Placeholder 21">
            <a:extLst>
              <a:ext uri="{FF2B5EF4-FFF2-40B4-BE49-F238E27FC236}">
                <a16:creationId xmlns:a16="http://schemas.microsoft.com/office/drawing/2014/main" id="{F64EEBF1-9B33-41BC-97D4-3111F7BB97E9}"/>
              </a:ext>
            </a:extLst>
          </p:cNvPr>
          <p:cNvSpPr>
            <a:spLocks noGrp="1"/>
          </p:cNvSpPr>
          <p:nvPr>
            <p:ph type="body" sz="quarter" idx="25"/>
          </p:nvPr>
        </p:nvSpPr>
        <p:spPr>
          <a:xfrm>
            <a:off x="1040749" y="2772855"/>
            <a:ext cx="3309770" cy="423193"/>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8" name="Text Placeholder 21">
            <a:extLst>
              <a:ext uri="{FF2B5EF4-FFF2-40B4-BE49-F238E27FC236}">
                <a16:creationId xmlns:a16="http://schemas.microsoft.com/office/drawing/2014/main" id="{F52BA7CC-FF70-DFA7-0005-9D379EB2D771}"/>
              </a:ext>
            </a:extLst>
          </p:cNvPr>
          <p:cNvSpPr>
            <a:spLocks noGrp="1"/>
          </p:cNvSpPr>
          <p:nvPr>
            <p:ph type="body" sz="quarter" idx="28" hasCustomPrompt="1"/>
          </p:nvPr>
        </p:nvSpPr>
        <p:spPr>
          <a:xfrm>
            <a:off x="623873" y="1603277"/>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0" name="Text Placeholder 21">
            <a:extLst>
              <a:ext uri="{FF2B5EF4-FFF2-40B4-BE49-F238E27FC236}">
                <a16:creationId xmlns:a16="http://schemas.microsoft.com/office/drawing/2014/main" id="{4C0089EF-8EBE-4A22-6D49-09F3628FD448}"/>
              </a:ext>
            </a:extLst>
          </p:cNvPr>
          <p:cNvSpPr>
            <a:spLocks noGrp="1"/>
          </p:cNvSpPr>
          <p:nvPr>
            <p:ph type="body" sz="quarter" idx="29" hasCustomPrompt="1"/>
          </p:nvPr>
        </p:nvSpPr>
        <p:spPr>
          <a:xfrm>
            <a:off x="623873" y="2213072"/>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1" name="Text Placeholder 21">
            <a:extLst>
              <a:ext uri="{FF2B5EF4-FFF2-40B4-BE49-F238E27FC236}">
                <a16:creationId xmlns:a16="http://schemas.microsoft.com/office/drawing/2014/main" id="{CB871FAA-5292-25DA-FFB4-EF74D679B4E9}"/>
              </a:ext>
            </a:extLst>
          </p:cNvPr>
          <p:cNvSpPr>
            <a:spLocks noGrp="1"/>
          </p:cNvSpPr>
          <p:nvPr>
            <p:ph type="body" sz="quarter" idx="30" hasCustomPrompt="1"/>
          </p:nvPr>
        </p:nvSpPr>
        <p:spPr>
          <a:xfrm>
            <a:off x="623873" y="2822868"/>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3" name="Text Placeholder 18">
            <a:extLst>
              <a:ext uri="{FF2B5EF4-FFF2-40B4-BE49-F238E27FC236}">
                <a16:creationId xmlns:a16="http://schemas.microsoft.com/office/drawing/2014/main" id="{BC53249F-FBA6-E464-7367-0CACC6C9CEAA}"/>
              </a:ext>
            </a:extLst>
          </p:cNvPr>
          <p:cNvSpPr>
            <a:spLocks noGrp="1" noChangeAspect="1"/>
          </p:cNvSpPr>
          <p:nvPr>
            <p:ph type="body" sz="quarter" idx="31" hasCustomPrompt="1"/>
          </p:nvPr>
        </p:nvSpPr>
        <p:spPr>
          <a:xfrm>
            <a:off x="458393" y="3354226"/>
            <a:ext cx="480041" cy="48004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4" name="Text Placeholder 18">
            <a:extLst>
              <a:ext uri="{FF2B5EF4-FFF2-40B4-BE49-F238E27FC236}">
                <a16:creationId xmlns:a16="http://schemas.microsoft.com/office/drawing/2014/main" id="{5552E22E-4B24-4BB5-035A-3DC95447595F}"/>
              </a:ext>
            </a:extLst>
          </p:cNvPr>
          <p:cNvSpPr>
            <a:spLocks noGrp="1" noChangeAspect="1"/>
          </p:cNvSpPr>
          <p:nvPr>
            <p:ph type="body" sz="quarter" idx="32" hasCustomPrompt="1"/>
          </p:nvPr>
        </p:nvSpPr>
        <p:spPr>
          <a:xfrm>
            <a:off x="489974" y="3385808"/>
            <a:ext cx="416877" cy="41687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40" name="Text Placeholder 21">
            <a:extLst>
              <a:ext uri="{FF2B5EF4-FFF2-40B4-BE49-F238E27FC236}">
                <a16:creationId xmlns:a16="http://schemas.microsoft.com/office/drawing/2014/main" id="{54761BFA-C80D-6380-1CCE-C3CC5A753308}"/>
              </a:ext>
            </a:extLst>
          </p:cNvPr>
          <p:cNvSpPr>
            <a:spLocks noGrp="1"/>
          </p:cNvSpPr>
          <p:nvPr>
            <p:ph type="body" sz="quarter" idx="33"/>
          </p:nvPr>
        </p:nvSpPr>
        <p:spPr>
          <a:xfrm>
            <a:off x="1040749" y="3382650"/>
            <a:ext cx="3309770" cy="423193"/>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41" name="Text Placeholder 21">
            <a:extLst>
              <a:ext uri="{FF2B5EF4-FFF2-40B4-BE49-F238E27FC236}">
                <a16:creationId xmlns:a16="http://schemas.microsoft.com/office/drawing/2014/main" id="{76C2616B-497E-B6C0-6986-94E2E7BB7436}"/>
              </a:ext>
            </a:extLst>
          </p:cNvPr>
          <p:cNvSpPr>
            <a:spLocks noGrp="1"/>
          </p:cNvSpPr>
          <p:nvPr>
            <p:ph type="body" sz="quarter" idx="34" hasCustomPrompt="1"/>
          </p:nvPr>
        </p:nvSpPr>
        <p:spPr>
          <a:xfrm>
            <a:off x="623873" y="3432664"/>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42" name="Text Placeholder 21">
            <a:extLst>
              <a:ext uri="{FF2B5EF4-FFF2-40B4-BE49-F238E27FC236}">
                <a16:creationId xmlns:a16="http://schemas.microsoft.com/office/drawing/2014/main" id="{BC68B372-6E77-B3A8-CFB9-3275FB8E735E}"/>
              </a:ext>
            </a:extLst>
          </p:cNvPr>
          <p:cNvSpPr>
            <a:spLocks noGrp="1"/>
          </p:cNvSpPr>
          <p:nvPr>
            <p:ph type="body" sz="quarter" idx="35"/>
          </p:nvPr>
        </p:nvSpPr>
        <p:spPr>
          <a:xfrm>
            <a:off x="1040749" y="3992449"/>
            <a:ext cx="3309770" cy="423193"/>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43" name="Text Placeholder 18">
            <a:extLst>
              <a:ext uri="{FF2B5EF4-FFF2-40B4-BE49-F238E27FC236}">
                <a16:creationId xmlns:a16="http://schemas.microsoft.com/office/drawing/2014/main" id="{96CC507B-CE52-0FE6-C4AF-8EDF1A077709}"/>
              </a:ext>
            </a:extLst>
          </p:cNvPr>
          <p:cNvSpPr>
            <a:spLocks noGrp="1" noChangeAspect="1"/>
          </p:cNvSpPr>
          <p:nvPr>
            <p:ph type="body" sz="quarter" idx="36" hasCustomPrompt="1"/>
          </p:nvPr>
        </p:nvSpPr>
        <p:spPr>
          <a:xfrm>
            <a:off x="458393" y="3964021"/>
            <a:ext cx="480041" cy="48004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44" name="Text Placeholder 18">
            <a:extLst>
              <a:ext uri="{FF2B5EF4-FFF2-40B4-BE49-F238E27FC236}">
                <a16:creationId xmlns:a16="http://schemas.microsoft.com/office/drawing/2014/main" id="{2E784E27-A90F-A629-6AA6-F2ECD9EAE5B3}"/>
              </a:ext>
            </a:extLst>
          </p:cNvPr>
          <p:cNvSpPr>
            <a:spLocks noGrp="1" noChangeAspect="1"/>
          </p:cNvSpPr>
          <p:nvPr>
            <p:ph type="body" sz="quarter" idx="37" hasCustomPrompt="1"/>
          </p:nvPr>
        </p:nvSpPr>
        <p:spPr>
          <a:xfrm>
            <a:off x="489974" y="3995603"/>
            <a:ext cx="416877" cy="41687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45" name="Text Placeholder 21">
            <a:extLst>
              <a:ext uri="{FF2B5EF4-FFF2-40B4-BE49-F238E27FC236}">
                <a16:creationId xmlns:a16="http://schemas.microsoft.com/office/drawing/2014/main" id="{9B9B41F3-C3AE-263A-060F-F69426208C80}"/>
              </a:ext>
            </a:extLst>
          </p:cNvPr>
          <p:cNvSpPr>
            <a:spLocks noGrp="1"/>
          </p:cNvSpPr>
          <p:nvPr>
            <p:ph type="body" sz="quarter" idx="38" hasCustomPrompt="1"/>
          </p:nvPr>
        </p:nvSpPr>
        <p:spPr>
          <a:xfrm>
            <a:off x="623873" y="4042460"/>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F81324A8-D238-D9E0-81BE-D28054E71014}"/>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B802B5D0-32D1-62A8-F180-67C056BEBFF2}"/>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14" name="Text Placeholder 11">
            <a:extLst>
              <a:ext uri="{FF2B5EF4-FFF2-40B4-BE49-F238E27FC236}">
                <a16:creationId xmlns:a16="http://schemas.microsoft.com/office/drawing/2014/main" id="{E401DF9E-F6E1-FA11-9DB6-9FE4C25CFCD9}"/>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8"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137300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ntent + 3x icons">
    <p:spTree>
      <p:nvGrpSpPr>
        <p:cNvPr id="1" name=""/>
        <p:cNvGrpSpPr/>
        <p:nvPr/>
      </p:nvGrpSpPr>
      <p:grpSpPr>
        <a:xfrm>
          <a:off x="0" y="0"/>
          <a:ext cx="0" cy="0"/>
          <a:chOff x="0" y="0"/>
          <a:chExt cx="0" cy="0"/>
        </a:xfrm>
      </p:grpSpPr>
      <p:sp>
        <p:nvSpPr>
          <p:cNvPr id="31" name="Text Placeholder 21">
            <a:extLst>
              <a:ext uri="{FF2B5EF4-FFF2-40B4-BE49-F238E27FC236}">
                <a16:creationId xmlns:a16="http://schemas.microsoft.com/office/drawing/2014/main" id="{50BB8224-C0D0-CB2F-F544-738DA97E8444}"/>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32" name="Title 1">
            <a:extLst>
              <a:ext uri="{FF2B5EF4-FFF2-40B4-BE49-F238E27FC236}">
                <a16:creationId xmlns:a16="http://schemas.microsoft.com/office/drawing/2014/main" id="{67862BDC-04A1-6507-6260-A0BA332CC1AA}"/>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4" name="Text Placeholder 11">
            <a:extLst>
              <a:ext uri="{FF2B5EF4-FFF2-40B4-BE49-F238E27FC236}">
                <a16:creationId xmlns:a16="http://schemas.microsoft.com/office/drawing/2014/main" id="{61F9B48A-925E-4251-A122-CC429EFFE946}"/>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5" name="Content Placeholder 2">
            <a:extLst>
              <a:ext uri="{FF2B5EF4-FFF2-40B4-BE49-F238E27FC236}">
                <a16:creationId xmlns:a16="http://schemas.microsoft.com/office/drawing/2014/main" id="{B2B062C0-1609-DF75-267B-823E01D60BE9}"/>
              </a:ext>
            </a:extLst>
          </p:cNvPr>
          <p:cNvSpPr>
            <a:spLocks noGrp="1"/>
          </p:cNvSpPr>
          <p:nvPr>
            <p:ph idx="1"/>
          </p:nvPr>
        </p:nvSpPr>
        <p:spPr>
          <a:xfrm>
            <a:off x="45839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18">
            <a:extLst>
              <a:ext uri="{FF2B5EF4-FFF2-40B4-BE49-F238E27FC236}">
                <a16:creationId xmlns:a16="http://schemas.microsoft.com/office/drawing/2014/main" id="{D2BC8095-5C57-9EFA-4ACE-A1074799D62C}"/>
              </a:ext>
            </a:extLst>
          </p:cNvPr>
          <p:cNvSpPr>
            <a:spLocks noGrp="1" noChangeAspect="1"/>
          </p:cNvSpPr>
          <p:nvPr>
            <p:ph type="body" sz="quarter" idx="18" hasCustomPrompt="1"/>
          </p:nvPr>
        </p:nvSpPr>
        <p:spPr>
          <a:xfrm>
            <a:off x="4652963" y="1520350"/>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7" name="Text Placeholder 18">
            <a:extLst>
              <a:ext uri="{FF2B5EF4-FFF2-40B4-BE49-F238E27FC236}">
                <a16:creationId xmlns:a16="http://schemas.microsoft.com/office/drawing/2014/main" id="{5267582F-AC49-BED0-F8D0-FC579F00D1D1}"/>
              </a:ext>
            </a:extLst>
          </p:cNvPr>
          <p:cNvSpPr>
            <a:spLocks noGrp="1" noChangeAspect="1"/>
          </p:cNvSpPr>
          <p:nvPr>
            <p:ph type="body" sz="quarter" idx="21"/>
          </p:nvPr>
        </p:nvSpPr>
        <p:spPr>
          <a:xfrm>
            <a:off x="4652963" y="2634329"/>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endParaRPr lang="en-GB"/>
          </a:p>
        </p:txBody>
      </p:sp>
      <p:sp>
        <p:nvSpPr>
          <p:cNvPr id="8" name="Text Placeholder 18">
            <a:extLst>
              <a:ext uri="{FF2B5EF4-FFF2-40B4-BE49-F238E27FC236}">
                <a16:creationId xmlns:a16="http://schemas.microsoft.com/office/drawing/2014/main" id="{94C032DC-4A97-8936-9E55-13E34B7C47F0}"/>
              </a:ext>
            </a:extLst>
          </p:cNvPr>
          <p:cNvSpPr>
            <a:spLocks noGrp="1" noChangeAspect="1"/>
          </p:cNvSpPr>
          <p:nvPr>
            <p:ph type="body" sz="quarter" idx="24" hasCustomPrompt="1"/>
          </p:nvPr>
        </p:nvSpPr>
        <p:spPr>
          <a:xfrm>
            <a:off x="4652963" y="3748308"/>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9" name="Text Placeholder 18">
            <a:extLst>
              <a:ext uri="{FF2B5EF4-FFF2-40B4-BE49-F238E27FC236}">
                <a16:creationId xmlns:a16="http://schemas.microsoft.com/office/drawing/2014/main" id="{FE5D2F21-C1F0-547A-92ED-31882AD46104}"/>
              </a:ext>
            </a:extLst>
          </p:cNvPr>
          <p:cNvSpPr>
            <a:spLocks noGrp="1" noChangeAspect="1"/>
          </p:cNvSpPr>
          <p:nvPr>
            <p:ph type="body" sz="quarter" idx="10" hasCustomPrompt="1"/>
          </p:nvPr>
        </p:nvSpPr>
        <p:spPr>
          <a:xfrm>
            <a:off x="4694585" y="1561973"/>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0" name="Text Placeholder 21">
            <a:extLst>
              <a:ext uri="{FF2B5EF4-FFF2-40B4-BE49-F238E27FC236}">
                <a16:creationId xmlns:a16="http://schemas.microsoft.com/office/drawing/2014/main" id="{CF4B9017-CA90-931E-2701-AEA3D1A42E41}"/>
              </a:ext>
            </a:extLst>
          </p:cNvPr>
          <p:cNvSpPr>
            <a:spLocks noGrp="1"/>
          </p:cNvSpPr>
          <p:nvPr>
            <p:ph type="body" sz="quarter" idx="19"/>
          </p:nvPr>
        </p:nvSpPr>
        <p:spPr>
          <a:xfrm>
            <a:off x="5462235" y="1652142"/>
            <a:ext cx="3222185" cy="423193"/>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1" name="Text Placeholder 18">
            <a:extLst>
              <a:ext uri="{FF2B5EF4-FFF2-40B4-BE49-F238E27FC236}">
                <a16:creationId xmlns:a16="http://schemas.microsoft.com/office/drawing/2014/main" id="{41AF6F5C-4352-A47C-DD55-5CD559586655}"/>
              </a:ext>
            </a:extLst>
          </p:cNvPr>
          <p:cNvSpPr>
            <a:spLocks noGrp="1" noChangeAspect="1"/>
          </p:cNvSpPr>
          <p:nvPr>
            <p:ph type="body" sz="quarter" idx="20" hasCustomPrompt="1"/>
          </p:nvPr>
        </p:nvSpPr>
        <p:spPr>
          <a:xfrm>
            <a:off x="4694585" y="2675952"/>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2" name="Text Placeholder 21">
            <a:extLst>
              <a:ext uri="{FF2B5EF4-FFF2-40B4-BE49-F238E27FC236}">
                <a16:creationId xmlns:a16="http://schemas.microsoft.com/office/drawing/2014/main" id="{70B2E562-D56E-D29D-C09B-8C88B854AE25}"/>
              </a:ext>
            </a:extLst>
          </p:cNvPr>
          <p:cNvSpPr>
            <a:spLocks noGrp="1"/>
          </p:cNvSpPr>
          <p:nvPr>
            <p:ph type="body" sz="quarter" idx="22"/>
          </p:nvPr>
        </p:nvSpPr>
        <p:spPr>
          <a:xfrm>
            <a:off x="5462235" y="2766119"/>
            <a:ext cx="3222185" cy="423193"/>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7" name="Text Placeholder 18">
            <a:extLst>
              <a:ext uri="{FF2B5EF4-FFF2-40B4-BE49-F238E27FC236}">
                <a16:creationId xmlns:a16="http://schemas.microsoft.com/office/drawing/2014/main" id="{2F19D818-8658-FC2B-6EBC-4D402EF038DB}"/>
              </a:ext>
            </a:extLst>
          </p:cNvPr>
          <p:cNvSpPr>
            <a:spLocks noGrp="1" noChangeAspect="1"/>
          </p:cNvSpPr>
          <p:nvPr>
            <p:ph type="body" sz="quarter" idx="23" hasCustomPrompt="1"/>
          </p:nvPr>
        </p:nvSpPr>
        <p:spPr>
          <a:xfrm>
            <a:off x="4694585" y="3789931"/>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8" name="Text Placeholder 21">
            <a:extLst>
              <a:ext uri="{FF2B5EF4-FFF2-40B4-BE49-F238E27FC236}">
                <a16:creationId xmlns:a16="http://schemas.microsoft.com/office/drawing/2014/main" id="{BF463DAA-2456-FF9B-444E-38186A29137B}"/>
              </a:ext>
            </a:extLst>
          </p:cNvPr>
          <p:cNvSpPr>
            <a:spLocks noGrp="1"/>
          </p:cNvSpPr>
          <p:nvPr>
            <p:ph type="body" sz="quarter" idx="25"/>
          </p:nvPr>
        </p:nvSpPr>
        <p:spPr>
          <a:xfrm>
            <a:off x="5462235" y="3880101"/>
            <a:ext cx="3222185" cy="423193"/>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20" name="Text Placeholder 21">
            <a:extLst>
              <a:ext uri="{FF2B5EF4-FFF2-40B4-BE49-F238E27FC236}">
                <a16:creationId xmlns:a16="http://schemas.microsoft.com/office/drawing/2014/main" id="{ED2D6E01-8A9F-728C-E5B8-7EF18638D7CF}"/>
              </a:ext>
            </a:extLst>
          </p:cNvPr>
          <p:cNvSpPr>
            <a:spLocks noGrp="1"/>
          </p:cNvSpPr>
          <p:nvPr>
            <p:ph type="body" sz="quarter" idx="28" hasCustomPrompt="1"/>
          </p:nvPr>
        </p:nvSpPr>
        <p:spPr>
          <a:xfrm>
            <a:off x="4921808" y="1702153"/>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1" name="Text Placeholder 21">
            <a:extLst>
              <a:ext uri="{FF2B5EF4-FFF2-40B4-BE49-F238E27FC236}">
                <a16:creationId xmlns:a16="http://schemas.microsoft.com/office/drawing/2014/main" id="{061D24D7-0E73-7055-421A-CE4761611216}"/>
              </a:ext>
            </a:extLst>
          </p:cNvPr>
          <p:cNvSpPr>
            <a:spLocks noGrp="1"/>
          </p:cNvSpPr>
          <p:nvPr>
            <p:ph type="body" sz="quarter" idx="29" hasCustomPrompt="1"/>
          </p:nvPr>
        </p:nvSpPr>
        <p:spPr>
          <a:xfrm>
            <a:off x="4921808" y="2816132"/>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3" name="Text Placeholder 21">
            <a:extLst>
              <a:ext uri="{FF2B5EF4-FFF2-40B4-BE49-F238E27FC236}">
                <a16:creationId xmlns:a16="http://schemas.microsoft.com/office/drawing/2014/main" id="{2CC26718-210E-C8C7-E5FC-5D2E21105AD2}"/>
              </a:ext>
            </a:extLst>
          </p:cNvPr>
          <p:cNvSpPr>
            <a:spLocks noGrp="1"/>
          </p:cNvSpPr>
          <p:nvPr>
            <p:ph type="body" sz="quarter" idx="30" hasCustomPrompt="1"/>
          </p:nvPr>
        </p:nvSpPr>
        <p:spPr>
          <a:xfrm>
            <a:off x="4921808" y="3930112"/>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2"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4"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277125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ntent + 4x icons">
    <p:spTree>
      <p:nvGrpSpPr>
        <p:cNvPr id="1" name=""/>
        <p:cNvGrpSpPr/>
        <p:nvPr/>
      </p:nvGrpSpPr>
      <p:grpSpPr>
        <a:xfrm>
          <a:off x="0" y="0"/>
          <a:ext cx="0" cy="0"/>
          <a:chOff x="0" y="0"/>
          <a:chExt cx="0" cy="0"/>
        </a:xfrm>
      </p:grpSpPr>
      <p:sp>
        <p:nvSpPr>
          <p:cNvPr id="59" name="Text Placeholder 21">
            <a:extLst>
              <a:ext uri="{FF2B5EF4-FFF2-40B4-BE49-F238E27FC236}">
                <a16:creationId xmlns:a16="http://schemas.microsoft.com/office/drawing/2014/main" id="{A5F6DAA6-F1DD-9668-C53B-84B7060BEF04}"/>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60" name="Title 1">
            <a:extLst>
              <a:ext uri="{FF2B5EF4-FFF2-40B4-BE49-F238E27FC236}">
                <a16:creationId xmlns:a16="http://schemas.microsoft.com/office/drawing/2014/main" id="{FE650685-6594-8C6A-0AA7-A4D77E0999FA}"/>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2" name="Text Placeholder 11">
            <a:extLst>
              <a:ext uri="{FF2B5EF4-FFF2-40B4-BE49-F238E27FC236}">
                <a16:creationId xmlns:a16="http://schemas.microsoft.com/office/drawing/2014/main" id="{7634AA85-69CE-10D0-3F41-F634B3B7F0B4}"/>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4" name="Content Placeholder 2">
            <a:extLst>
              <a:ext uri="{FF2B5EF4-FFF2-40B4-BE49-F238E27FC236}">
                <a16:creationId xmlns:a16="http://schemas.microsoft.com/office/drawing/2014/main" id="{B18D9CA0-3407-BC5A-F6C3-2E4D8900FF3F}"/>
              </a:ext>
            </a:extLst>
          </p:cNvPr>
          <p:cNvSpPr>
            <a:spLocks noGrp="1"/>
          </p:cNvSpPr>
          <p:nvPr>
            <p:ph idx="1"/>
          </p:nvPr>
        </p:nvSpPr>
        <p:spPr>
          <a:xfrm>
            <a:off x="45839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18">
            <a:extLst>
              <a:ext uri="{FF2B5EF4-FFF2-40B4-BE49-F238E27FC236}">
                <a16:creationId xmlns:a16="http://schemas.microsoft.com/office/drawing/2014/main" id="{2E9612BC-1CC7-B2DD-1F48-46F247780C2E}"/>
              </a:ext>
            </a:extLst>
          </p:cNvPr>
          <p:cNvSpPr>
            <a:spLocks noGrp="1" noChangeAspect="1"/>
          </p:cNvSpPr>
          <p:nvPr>
            <p:ph type="body" sz="quarter" idx="18" hasCustomPrompt="1"/>
          </p:nvPr>
        </p:nvSpPr>
        <p:spPr>
          <a:xfrm>
            <a:off x="4711590" y="1526205"/>
            <a:ext cx="573339" cy="573339"/>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6" name="Text Placeholder 18">
            <a:extLst>
              <a:ext uri="{FF2B5EF4-FFF2-40B4-BE49-F238E27FC236}">
                <a16:creationId xmlns:a16="http://schemas.microsoft.com/office/drawing/2014/main" id="{CAAD284F-A169-D9BE-A2E6-2FDE62FE6701}"/>
              </a:ext>
            </a:extLst>
          </p:cNvPr>
          <p:cNvSpPr>
            <a:spLocks noGrp="1" noChangeAspect="1"/>
          </p:cNvSpPr>
          <p:nvPr>
            <p:ph type="body" sz="quarter" idx="21"/>
          </p:nvPr>
        </p:nvSpPr>
        <p:spPr>
          <a:xfrm>
            <a:off x="4711590" y="2302554"/>
            <a:ext cx="573339" cy="573339"/>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endParaRPr lang="en-GB"/>
          </a:p>
        </p:txBody>
      </p:sp>
      <p:sp>
        <p:nvSpPr>
          <p:cNvPr id="7" name="Text Placeholder 18">
            <a:extLst>
              <a:ext uri="{FF2B5EF4-FFF2-40B4-BE49-F238E27FC236}">
                <a16:creationId xmlns:a16="http://schemas.microsoft.com/office/drawing/2014/main" id="{7AE07F3F-A8A7-8429-51F0-3427A488D577}"/>
              </a:ext>
            </a:extLst>
          </p:cNvPr>
          <p:cNvSpPr>
            <a:spLocks noGrp="1" noChangeAspect="1"/>
          </p:cNvSpPr>
          <p:nvPr>
            <p:ph type="body" sz="quarter" idx="24" hasCustomPrompt="1"/>
          </p:nvPr>
        </p:nvSpPr>
        <p:spPr>
          <a:xfrm>
            <a:off x="4711590" y="3078903"/>
            <a:ext cx="573339" cy="573339"/>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8" name="Text Placeholder 18">
            <a:extLst>
              <a:ext uri="{FF2B5EF4-FFF2-40B4-BE49-F238E27FC236}">
                <a16:creationId xmlns:a16="http://schemas.microsoft.com/office/drawing/2014/main" id="{B831ED8F-35F9-67B8-71F8-D7C8DFFA5D24}"/>
              </a:ext>
            </a:extLst>
          </p:cNvPr>
          <p:cNvSpPr>
            <a:spLocks noGrp="1" noChangeAspect="1"/>
          </p:cNvSpPr>
          <p:nvPr>
            <p:ph type="body" sz="quarter" idx="10" hasCustomPrompt="1"/>
          </p:nvPr>
        </p:nvSpPr>
        <p:spPr>
          <a:xfrm>
            <a:off x="4748982" y="1563596"/>
            <a:ext cx="498557" cy="49855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9" name="Text Placeholder 21">
            <a:extLst>
              <a:ext uri="{FF2B5EF4-FFF2-40B4-BE49-F238E27FC236}">
                <a16:creationId xmlns:a16="http://schemas.microsoft.com/office/drawing/2014/main" id="{5752B07B-D107-DDC1-982C-1F719D565E38}"/>
              </a:ext>
            </a:extLst>
          </p:cNvPr>
          <p:cNvSpPr>
            <a:spLocks noGrp="1"/>
          </p:cNvSpPr>
          <p:nvPr>
            <p:ph type="body" sz="quarter" idx="19"/>
          </p:nvPr>
        </p:nvSpPr>
        <p:spPr>
          <a:xfrm>
            <a:off x="5422276" y="1601282"/>
            <a:ext cx="3255000" cy="423193"/>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0" name="Text Placeholder 18">
            <a:extLst>
              <a:ext uri="{FF2B5EF4-FFF2-40B4-BE49-F238E27FC236}">
                <a16:creationId xmlns:a16="http://schemas.microsoft.com/office/drawing/2014/main" id="{FFEF2819-36E7-A703-DC48-49AD00F9273D}"/>
              </a:ext>
            </a:extLst>
          </p:cNvPr>
          <p:cNvSpPr>
            <a:spLocks noGrp="1" noChangeAspect="1"/>
          </p:cNvSpPr>
          <p:nvPr>
            <p:ph type="body" sz="quarter" idx="20" hasCustomPrompt="1"/>
          </p:nvPr>
        </p:nvSpPr>
        <p:spPr>
          <a:xfrm>
            <a:off x="4748982" y="2339945"/>
            <a:ext cx="498557" cy="49855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1" name="Text Placeholder 21">
            <a:extLst>
              <a:ext uri="{FF2B5EF4-FFF2-40B4-BE49-F238E27FC236}">
                <a16:creationId xmlns:a16="http://schemas.microsoft.com/office/drawing/2014/main" id="{9669593B-20BC-F892-C393-E7B8738C556B}"/>
              </a:ext>
            </a:extLst>
          </p:cNvPr>
          <p:cNvSpPr>
            <a:spLocks noGrp="1"/>
          </p:cNvSpPr>
          <p:nvPr>
            <p:ph type="body" sz="quarter" idx="22"/>
          </p:nvPr>
        </p:nvSpPr>
        <p:spPr>
          <a:xfrm>
            <a:off x="5422276" y="2377628"/>
            <a:ext cx="3255000" cy="423193"/>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2" name="Text Placeholder 18">
            <a:extLst>
              <a:ext uri="{FF2B5EF4-FFF2-40B4-BE49-F238E27FC236}">
                <a16:creationId xmlns:a16="http://schemas.microsoft.com/office/drawing/2014/main" id="{F0F7DA92-3AA2-81A6-3C28-92D94672004C}"/>
              </a:ext>
            </a:extLst>
          </p:cNvPr>
          <p:cNvSpPr>
            <a:spLocks noGrp="1" noChangeAspect="1"/>
          </p:cNvSpPr>
          <p:nvPr>
            <p:ph type="body" sz="quarter" idx="23" hasCustomPrompt="1"/>
          </p:nvPr>
        </p:nvSpPr>
        <p:spPr>
          <a:xfrm>
            <a:off x="4748982" y="3116294"/>
            <a:ext cx="498557" cy="49855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3" name="Text Placeholder 21">
            <a:extLst>
              <a:ext uri="{FF2B5EF4-FFF2-40B4-BE49-F238E27FC236}">
                <a16:creationId xmlns:a16="http://schemas.microsoft.com/office/drawing/2014/main" id="{D58F7D22-523E-9E7D-72A9-DE28A1DD2879}"/>
              </a:ext>
            </a:extLst>
          </p:cNvPr>
          <p:cNvSpPr>
            <a:spLocks noGrp="1"/>
          </p:cNvSpPr>
          <p:nvPr>
            <p:ph type="body" sz="quarter" idx="25"/>
          </p:nvPr>
        </p:nvSpPr>
        <p:spPr>
          <a:xfrm>
            <a:off x="5422276" y="3153977"/>
            <a:ext cx="3255000" cy="423193"/>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4" name="Text Placeholder 21">
            <a:extLst>
              <a:ext uri="{FF2B5EF4-FFF2-40B4-BE49-F238E27FC236}">
                <a16:creationId xmlns:a16="http://schemas.microsoft.com/office/drawing/2014/main" id="{84E26415-7A2A-BA2A-68D7-114EB0973D5B}"/>
              </a:ext>
            </a:extLst>
          </p:cNvPr>
          <p:cNvSpPr>
            <a:spLocks noGrp="1"/>
          </p:cNvSpPr>
          <p:nvPr>
            <p:ph type="body" sz="quarter" idx="28" hasCustomPrompt="1"/>
          </p:nvPr>
        </p:nvSpPr>
        <p:spPr>
          <a:xfrm>
            <a:off x="4923719" y="1651293"/>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5" name="Text Placeholder 21">
            <a:extLst>
              <a:ext uri="{FF2B5EF4-FFF2-40B4-BE49-F238E27FC236}">
                <a16:creationId xmlns:a16="http://schemas.microsoft.com/office/drawing/2014/main" id="{FDC8ABED-C403-13F4-1643-FE9430B68C12}"/>
              </a:ext>
            </a:extLst>
          </p:cNvPr>
          <p:cNvSpPr>
            <a:spLocks noGrp="1"/>
          </p:cNvSpPr>
          <p:nvPr>
            <p:ph type="body" sz="quarter" idx="29" hasCustomPrompt="1"/>
          </p:nvPr>
        </p:nvSpPr>
        <p:spPr>
          <a:xfrm>
            <a:off x="4923719" y="2427641"/>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6" name="Text Placeholder 21">
            <a:extLst>
              <a:ext uri="{FF2B5EF4-FFF2-40B4-BE49-F238E27FC236}">
                <a16:creationId xmlns:a16="http://schemas.microsoft.com/office/drawing/2014/main" id="{A7A72105-238A-DF90-635C-736AEE66997D}"/>
              </a:ext>
            </a:extLst>
          </p:cNvPr>
          <p:cNvSpPr>
            <a:spLocks noGrp="1"/>
          </p:cNvSpPr>
          <p:nvPr>
            <p:ph type="body" sz="quarter" idx="30" hasCustomPrompt="1"/>
          </p:nvPr>
        </p:nvSpPr>
        <p:spPr>
          <a:xfrm>
            <a:off x="4923719" y="3203990"/>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7" name="Text Placeholder 18">
            <a:extLst>
              <a:ext uri="{FF2B5EF4-FFF2-40B4-BE49-F238E27FC236}">
                <a16:creationId xmlns:a16="http://schemas.microsoft.com/office/drawing/2014/main" id="{4826DCD8-CFB3-4BDA-5CFB-EE703FEC2254}"/>
              </a:ext>
            </a:extLst>
          </p:cNvPr>
          <p:cNvSpPr>
            <a:spLocks noGrp="1" noChangeAspect="1"/>
          </p:cNvSpPr>
          <p:nvPr>
            <p:ph type="body" sz="quarter" idx="31" hasCustomPrompt="1"/>
          </p:nvPr>
        </p:nvSpPr>
        <p:spPr>
          <a:xfrm>
            <a:off x="4711590" y="3855251"/>
            <a:ext cx="573339" cy="573339"/>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8" name="Text Placeholder 18">
            <a:extLst>
              <a:ext uri="{FF2B5EF4-FFF2-40B4-BE49-F238E27FC236}">
                <a16:creationId xmlns:a16="http://schemas.microsoft.com/office/drawing/2014/main" id="{4B1B5ADE-9CE5-5585-058A-331702ACCE44}"/>
              </a:ext>
            </a:extLst>
          </p:cNvPr>
          <p:cNvSpPr>
            <a:spLocks noGrp="1" noChangeAspect="1"/>
          </p:cNvSpPr>
          <p:nvPr>
            <p:ph type="body" sz="quarter" idx="32" hasCustomPrompt="1"/>
          </p:nvPr>
        </p:nvSpPr>
        <p:spPr>
          <a:xfrm>
            <a:off x="4748982" y="3892642"/>
            <a:ext cx="498557" cy="49855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9" name="Text Placeholder 21">
            <a:extLst>
              <a:ext uri="{FF2B5EF4-FFF2-40B4-BE49-F238E27FC236}">
                <a16:creationId xmlns:a16="http://schemas.microsoft.com/office/drawing/2014/main" id="{948B43CC-7A7D-5772-68F8-25CCBC0CCB39}"/>
              </a:ext>
            </a:extLst>
          </p:cNvPr>
          <p:cNvSpPr>
            <a:spLocks noGrp="1"/>
          </p:cNvSpPr>
          <p:nvPr>
            <p:ph type="body" sz="quarter" idx="33"/>
          </p:nvPr>
        </p:nvSpPr>
        <p:spPr>
          <a:xfrm>
            <a:off x="5422276" y="3930328"/>
            <a:ext cx="3255000" cy="423193"/>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20" name="Text Placeholder 21">
            <a:extLst>
              <a:ext uri="{FF2B5EF4-FFF2-40B4-BE49-F238E27FC236}">
                <a16:creationId xmlns:a16="http://schemas.microsoft.com/office/drawing/2014/main" id="{BC41D1B7-8F0B-304E-DBF0-40B03A42C074}"/>
              </a:ext>
            </a:extLst>
          </p:cNvPr>
          <p:cNvSpPr>
            <a:spLocks noGrp="1"/>
          </p:cNvSpPr>
          <p:nvPr>
            <p:ph type="body" sz="quarter" idx="34" hasCustomPrompt="1"/>
          </p:nvPr>
        </p:nvSpPr>
        <p:spPr>
          <a:xfrm>
            <a:off x="4923719" y="3980339"/>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4"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5"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55894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ntent + 5x icons">
    <p:spTree>
      <p:nvGrpSpPr>
        <p:cNvPr id="1" name=""/>
        <p:cNvGrpSpPr/>
        <p:nvPr/>
      </p:nvGrpSpPr>
      <p:grpSpPr>
        <a:xfrm>
          <a:off x="0" y="0"/>
          <a:ext cx="0" cy="0"/>
          <a:chOff x="0" y="0"/>
          <a:chExt cx="0" cy="0"/>
        </a:xfrm>
      </p:grpSpPr>
      <p:sp>
        <p:nvSpPr>
          <p:cNvPr id="47" name="Text Placeholder 21">
            <a:extLst>
              <a:ext uri="{FF2B5EF4-FFF2-40B4-BE49-F238E27FC236}">
                <a16:creationId xmlns:a16="http://schemas.microsoft.com/office/drawing/2014/main" id="{F1C988B1-8A26-F4D1-FE21-C2C30387C482}"/>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48" name="Title 1">
            <a:extLst>
              <a:ext uri="{FF2B5EF4-FFF2-40B4-BE49-F238E27FC236}">
                <a16:creationId xmlns:a16="http://schemas.microsoft.com/office/drawing/2014/main" id="{2D98121E-E4AF-41AF-1320-C867AB2CED0A}"/>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50" name="Content Placeholder 2">
            <a:extLst>
              <a:ext uri="{FF2B5EF4-FFF2-40B4-BE49-F238E27FC236}">
                <a16:creationId xmlns:a16="http://schemas.microsoft.com/office/drawing/2014/main" id="{F2FA3F0A-E56F-2D62-6928-E35A761EBFF2}"/>
              </a:ext>
            </a:extLst>
          </p:cNvPr>
          <p:cNvSpPr>
            <a:spLocks noGrp="1"/>
          </p:cNvSpPr>
          <p:nvPr>
            <p:ph idx="1"/>
          </p:nvPr>
        </p:nvSpPr>
        <p:spPr>
          <a:xfrm>
            <a:off x="45839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11">
            <a:extLst>
              <a:ext uri="{FF2B5EF4-FFF2-40B4-BE49-F238E27FC236}">
                <a16:creationId xmlns:a16="http://schemas.microsoft.com/office/drawing/2014/main" id="{C0C88944-C2F6-AC36-7C7C-896737055681}"/>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5" name="Text Placeholder 18">
            <a:extLst>
              <a:ext uri="{FF2B5EF4-FFF2-40B4-BE49-F238E27FC236}">
                <a16:creationId xmlns:a16="http://schemas.microsoft.com/office/drawing/2014/main" id="{58F64010-7307-A3F1-BCD3-9CE2D8E3AE17}"/>
              </a:ext>
            </a:extLst>
          </p:cNvPr>
          <p:cNvSpPr>
            <a:spLocks noGrp="1" noChangeAspect="1"/>
          </p:cNvSpPr>
          <p:nvPr>
            <p:ph type="body" sz="quarter" idx="18" hasCustomPrompt="1"/>
          </p:nvPr>
        </p:nvSpPr>
        <p:spPr>
          <a:xfrm>
            <a:off x="4785150" y="1524838"/>
            <a:ext cx="480041" cy="48004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6" name="Text Placeholder 18">
            <a:extLst>
              <a:ext uri="{FF2B5EF4-FFF2-40B4-BE49-F238E27FC236}">
                <a16:creationId xmlns:a16="http://schemas.microsoft.com/office/drawing/2014/main" id="{A0D8E090-6C24-5251-AD28-94EEE8124437}"/>
              </a:ext>
            </a:extLst>
          </p:cNvPr>
          <p:cNvSpPr>
            <a:spLocks noGrp="1" noChangeAspect="1"/>
          </p:cNvSpPr>
          <p:nvPr>
            <p:ph type="body" sz="quarter" idx="21"/>
          </p:nvPr>
        </p:nvSpPr>
        <p:spPr>
          <a:xfrm>
            <a:off x="4785150" y="2134634"/>
            <a:ext cx="480041" cy="48004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endParaRPr lang="en-GB"/>
          </a:p>
        </p:txBody>
      </p:sp>
      <p:sp>
        <p:nvSpPr>
          <p:cNvPr id="7" name="Text Placeholder 18">
            <a:extLst>
              <a:ext uri="{FF2B5EF4-FFF2-40B4-BE49-F238E27FC236}">
                <a16:creationId xmlns:a16="http://schemas.microsoft.com/office/drawing/2014/main" id="{8BDB2EAD-4E12-F423-9F57-34AC01B923B2}"/>
              </a:ext>
            </a:extLst>
          </p:cNvPr>
          <p:cNvSpPr>
            <a:spLocks noGrp="1" noChangeAspect="1"/>
          </p:cNvSpPr>
          <p:nvPr>
            <p:ph type="body" sz="quarter" idx="24" hasCustomPrompt="1"/>
          </p:nvPr>
        </p:nvSpPr>
        <p:spPr>
          <a:xfrm>
            <a:off x="4785150" y="2744430"/>
            <a:ext cx="480041" cy="48004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8" name="Text Placeholder 18">
            <a:extLst>
              <a:ext uri="{FF2B5EF4-FFF2-40B4-BE49-F238E27FC236}">
                <a16:creationId xmlns:a16="http://schemas.microsoft.com/office/drawing/2014/main" id="{A4444092-87C2-2820-8467-AB25315B2A61}"/>
              </a:ext>
            </a:extLst>
          </p:cNvPr>
          <p:cNvSpPr>
            <a:spLocks noGrp="1" noChangeAspect="1"/>
          </p:cNvSpPr>
          <p:nvPr>
            <p:ph type="body" sz="quarter" idx="10" hasCustomPrompt="1"/>
          </p:nvPr>
        </p:nvSpPr>
        <p:spPr>
          <a:xfrm>
            <a:off x="4816731" y="1556420"/>
            <a:ext cx="416877" cy="41687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9" name="Text Placeholder 21">
            <a:extLst>
              <a:ext uri="{FF2B5EF4-FFF2-40B4-BE49-F238E27FC236}">
                <a16:creationId xmlns:a16="http://schemas.microsoft.com/office/drawing/2014/main" id="{45C618DE-840C-F01F-5288-60D1BFA9A1BE}"/>
              </a:ext>
            </a:extLst>
          </p:cNvPr>
          <p:cNvSpPr>
            <a:spLocks noGrp="1"/>
          </p:cNvSpPr>
          <p:nvPr>
            <p:ph type="body" sz="quarter" idx="19"/>
          </p:nvPr>
        </p:nvSpPr>
        <p:spPr>
          <a:xfrm>
            <a:off x="5367506" y="1561945"/>
            <a:ext cx="3309770" cy="423193"/>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0" name="Text Placeholder 18">
            <a:extLst>
              <a:ext uri="{FF2B5EF4-FFF2-40B4-BE49-F238E27FC236}">
                <a16:creationId xmlns:a16="http://schemas.microsoft.com/office/drawing/2014/main" id="{41DC91A1-F0AB-5C7F-C2CB-FBB6E9D01351}"/>
              </a:ext>
            </a:extLst>
          </p:cNvPr>
          <p:cNvSpPr>
            <a:spLocks noGrp="1" noChangeAspect="1"/>
          </p:cNvSpPr>
          <p:nvPr>
            <p:ph type="body" sz="quarter" idx="20" hasCustomPrompt="1"/>
          </p:nvPr>
        </p:nvSpPr>
        <p:spPr>
          <a:xfrm>
            <a:off x="4816731" y="2166216"/>
            <a:ext cx="416877" cy="41687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1" name="Text Placeholder 21">
            <a:extLst>
              <a:ext uri="{FF2B5EF4-FFF2-40B4-BE49-F238E27FC236}">
                <a16:creationId xmlns:a16="http://schemas.microsoft.com/office/drawing/2014/main" id="{A77A98D5-8F2B-7E48-F37C-EC98484BCDFA}"/>
              </a:ext>
            </a:extLst>
          </p:cNvPr>
          <p:cNvSpPr>
            <a:spLocks noGrp="1"/>
          </p:cNvSpPr>
          <p:nvPr>
            <p:ph type="body" sz="quarter" idx="22"/>
          </p:nvPr>
        </p:nvSpPr>
        <p:spPr>
          <a:xfrm>
            <a:off x="5367506" y="2163059"/>
            <a:ext cx="3309770" cy="423193"/>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2" name="Text Placeholder 18">
            <a:extLst>
              <a:ext uri="{FF2B5EF4-FFF2-40B4-BE49-F238E27FC236}">
                <a16:creationId xmlns:a16="http://schemas.microsoft.com/office/drawing/2014/main" id="{C1B46677-A38D-41C6-A485-E835D0A628B4}"/>
              </a:ext>
            </a:extLst>
          </p:cNvPr>
          <p:cNvSpPr>
            <a:spLocks noGrp="1" noChangeAspect="1"/>
          </p:cNvSpPr>
          <p:nvPr>
            <p:ph type="body" sz="quarter" idx="23" hasCustomPrompt="1"/>
          </p:nvPr>
        </p:nvSpPr>
        <p:spPr>
          <a:xfrm>
            <a:off x="4816731" y="2776012"/>
            <a:ext cx="416877" cy="41687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4" name="Text Placeholder 21">
            <a:extLst>
              <a:ext uri="{FF2B5EF4-FFF2-40B4-BE49-F238E27FC236}">
                <a16:creationId xmlns:a16="http://schemas.microsoft.com/office/drawing/2014/main" id="{0BA84E6F-4D5C-7775-0EBD-C86F960C7FC1}"/>
              </a:ext>
            </a:extLst>
          </p:cNvPr>
          <p:cNvSpPr>
            <a:spLocks noGrp="1"/>
          </p:cNvSpPr>
          <p:nvPr>
            <p:ph type="body" sz="quarter" idx="25"/>
          </p:nvPr>
        </p:nvSpPr>
        <p:spPr>
          <a:xfrm>
            <a:off x="5367506" y="2772855"/>
            <a:ext cx="3309770" cy="423193"/>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5" name="Text Placeholder 21">
            <a:extLst>
              <a:ext uri="{FF2B5EF4-FFF2-40B4-BE49-F238E27FC236}">
                <a16:creationId xmlns:a16="http://schemas.microsoft.com/office/drawing/2014/main" id="{AAB0ABE6-978B-FB22-E199-392022BFF2E5}"/>
              </a:ext>
            </a:extLst>
          </p:cNvPr>
          <p:cNvSpPr>
            <a:spLocks noGrp="1"/>
          </p:cNvSpPr>
          <p:nvPr>
            <p:ph type="body" sz="quarter" idx="28" hasCustomPrompt="1"/>
          </p:nvPr>
        </p:nvSpPr>
        <p:spPr>
          <a:xfrm>
            <a:off x="4950630" y="1603277"/>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6" name="Text Placeholder 21">
            <a:extLst>
              <a:ext uri="{FF2B5EF4-FFF2-40B4-BE49-F238E27FC236}">
                <a16:creationId xmlns:a16="http://schemas.microsoft.com/office/drawing/2014/main" id="{C92E7F13-F7D7-3550-C09E-A33999EE97FF}"/>
              </a:ext>
            </a:extLst>
          </p:cNvPr>
          <p:cNvSpPr>
            <a:spLocks noGrp="1"/>
          </p:cNvSpPr>
          <p:nvPr>
            <p:ph type="body" sz="quarter" idx="29" hasCustomPrompt="1"/>
          </p:nvPr>
        </p:nvSpPr>
        <p:spPr>
          <a:xfrm>
            <a:off x="4950630" y="2213072"/>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7" name="Text Placeholder 21">
            <a:extLst>
              <a:ext uri="{FF2B5EF4-FFF2-40B4-BE49-F238E27FC236}">
                <a16:creationId xmlns:a16="http://schemas.microsoft.com/office/drawing/2014/main" id="{A19F8F22-63B1-A0DA-344A-6639011F0F62}"/>
              </a:ext>
            </a:extLst>
          </p:cNvPr>
          <p:cNvSpPr>
            <a:spLocks noGrp="1"/>
          </p:cNvSpPr>
          <p:nvPr>
            <p:ph type="body" sz="quarter" idx="30" hasCustomPrompt="1"/>
          </p:nvPr>
        </p:nvSpPr>
        <p:spPr>
          <a:xfrm>
            <a:off x="4950630" y="2822868"/>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8" name="Text Placeholder 18">
            <a:extLst>
              <a:ext uri="{FF2B5EF4-FFF2-40B4-BE49-F238E27FC236}">
                <a16:creationId xmlns:a16="http://schemas.microsoft.com/office/drawing/2014/main" id="{3EDBD08C-5B5E-38D3-D2A2-950CB713EBE5}"/>
              </a:ext>
            </a:extLst>
          </p:cNvPr>
          <p:cNvSpPr>
            <a:spLocks noGrp="1" noChangeAspect="1"/>
          </p:cNvSpPr>
          <p:nvPr>
            <p:ph type="body" sz="quarter" idx="31" hasCustomPrompt="1"/>
          </p:nvPr>
        </p:nvSpPr>
        <p:spPr>
          <a:xfrm>
            <a:off x="4785150" y="3354226"/>
            <a:ext cx="480041" cy="48004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0" name="Text Placeholder 18">
            <a:extLst>
              <a:ext uri="{FF2B5EF4-FFF2-40B4-BE49-F238E27FC236}">
                <a16:creationId xmlns:a16="http://schemas.microsoft.com/office/drawing/2014/main" id="{87172892-3786-960B-FDC2-270A54D5B5E9}"/>
              </a:ext>
            </a:extLst>
          </p:cNvPr>
          <p:cNvSpPr>
            <a:spLocks noGrp="1" noChangeAspect="1"/>
          </p:cNvSpPr>
          <p:nvPr>
            <p:ph type="body" sz="quarter" idx="32" hasCustomPrompt="1"/>
          </p:nvPr>
        </p:nvSpPr>
        <p:spPr>
          <a:xfrm>
            <a:off x="4816731" y="3385808"/>
            <a:ext cx="416877" cy="41687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21" name="Text Placeholder 21">
            <a:extLst>
              <a:ext uri="{FF2B5EF4-FFF2-40B4-BE49-F238E27FC236}">
                <a16:creationId xmlns:a16="http://schemas.microsoft.com/office/drawing/2014/main" id="{EB21973C-5F1F-195E-D4A7-0205F3D3B389}"/>
              </a:ext>
            </a:extLst>
          </p:cNvPr>
          <p:cNvSpPr>
            <a:spLocks noGrp="1"/>
          </p:cNvSpPr>
          <p:nvPr>
            <p:ph type="body" sz="quarter" idx="33"/>
          </p:nvPr>
        </p:nvSpPr>
        <p:spPr>
          <a:xfrm>
            <a:off x="5367506" y="3382650"/>
            <a:ext cx="3309770" cy="423193"/>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23" name="Text Placeholder 21">
            <a:extLst>
              <a:ext uri="{FF2B5EF4-FFF2-40B4-BE49-F238E27FC236}">
                <a16:creationId xmlns:a16="http://schemas.microsoft.com/office/drawing/2014/main" id="{B2D9B650-7203-2010-775A-D5EF6DE1F0BC}"/>
              </a:ext>
            </a:extLst>
          </p:cNvPr>
          <p:cNvSpPr>
            <a:spLocks noGrp="1"/>
          </p:cNvSpPr>
          <p:nvPr>
            <p:ph type="body" sz="quarter" idx="34" hasCustomPrompt="1"/>
          </p:nvPr>
        </p:nvSpPr>
        <p:spPr>
          <a:xfrm>
            <a:off x="4950630" y="3432664"/>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4" name="Text Placeholder 21">
            <a:extLst>
              <a:ext uri="{FF2B5EF4-FFF2-40B4-BE49-F238E27FC236}">
                <a16:creationId xmlns:a16="http://schemas.microsoft.com/office/drawing/2014/main" id="{069B0D5E-F853-157D-BE7F-1095599D2AAB}"/>
              </a:ext>
            </a:extLst>
          </p:cNvPr>
          <p:cNvSpPr>
            <a:spLocks noGrp="1"/>
          </p:cNvSpPr>
          <p:nvPr>
            <p:ph type="body" sz="quarter" idx="35"/>
          </p:nvPr>
        </p:nvSpPr>
        <p:spPr>
          <a:xfrm>
            <a:off x="5367506" y="3992449"/>
            <a:ext cx="3309770" cy="423193"/>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25" name="Text Placeholder 18">
            <a:extLst>
              <a:ext uri="{FF2B5EF4-FFF2-40B4-BE49-F238E27FC236}">
                <a16:creationId xmlns:a16="http://schemas.microsoft.com/office/drawing/2014/main" id="{CBF75F1F-8559-5B6C-CDA1-4F4E37E4DE06}"/>
              </a:ext>
            </a:extLst>
          </p:cNvPr>
          <p:cNvSpPr>
            <a:spLocks noGrp="1" noChangeAspect="1"/>
          </p:cNvSpPr>
          <p:nvPr>
            <p:ph type="body" sz="quarter" idx="36" hasCustomPrompt="1"/>
          </p:nvPr>
        </p:nvSpPr>
        <p:spPr>
          <a:xfrm>
            <a:off x="4785150" y="3964021"/>
            <a:ext cx="480041" cy="48004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7" name="Text Placeholder 18">
            <a:extLst>
              <a:ext uri="{FF2B5EF4-FFF2-40B4-BE49-F238E27FC236}">
                <a16:creationId xmlns:a16="http://schemas.microsoft.com/office/drawing/2014/main" id="{1F8CDA35-8CB6-903E-3A7D-0C7A484E9782}"/>
              </a:ext>
            </a:extLst>
          </p:cNvPr>
          <p:cNvSpPr>
            <a:spLocks noGrp="1" noChangeAspect="1"/>
          </p:cNvSpPr>
          <p:nvPr>
            <p:ph type="body" sz="quarter" idx="37" hasCustomPrompt="1"/>
          </p:nvPr>
        </p:nvSpPr>
        <p:spPr>
          <a:xfrm>
            <a:off x="4816731" y="3995603"/>
            <a:ext cx="416877" cy="41687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28" name="Text Placeholder 21">
            <a:extLst>
              <a:ext uri="{FF2B5EF4-FFF2-40B4-BE49-F238E27FC236}">
                <a16:creationId xmlns:a16="http://schemas.microsoft.com/office/drawing/2014/main" id="{B546CA23-B963-11F5-9A33-31632ED83C91}"/>
              </a:ext>
            </a:extLst>
          </p:cNvPr>
          <p:cNvSpPr>
            <a:spLocks noGrp="1"/>
          </p:cNvSpPr>
          <p:nvPr>
            <p:ph type="body" sz="quarter" idx="38" hasCustomPrompt="1"/>
          </p:nvPr>
        </p:nvSpPr>
        <p:spPr>
          <a:xfrm>
            <a:off x="4950630" y="4042460"/>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3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108769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x ico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2" y="2367903"/>
            <a:ext cx="4031456" cy="2067176"/>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3CE22646-B5C0-BE14-FE9C-679028AD323A}"/>
              </a:ext>
            </a:extLst>
          </p:cNvPr>
          <p:cNvSpPr>
            <a:spLocks noGrp="1"/>
          </p:cNvSpPr>
          <p:nvPr>
            <p:ph idx="16"/>
          </p:nvPr>
        </p:nvSpPr>
        <p:spPr>
          <a:xfrm>
            <a:off x="4652964" y="2367903"/>
            <a:ext cx="4031456" cy="2067176"/>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18">
            <a:extLst>
              <a:ext uri="{FF2B5EF4-FFF2-40B4-BE49-F238E27FC236}">
                <a16:creationId xmlns:a16="http://schemas.microsoft.com/office/drawing/2014/main" id="{8CEC9B93-ABE1-7C81-04F3-18812626C528}"/>
              </a:ext>
            </a:extLst>
          </p:cNvPr>
          <p:cNvSpPr>
            <a:spLocks noGrp="1" noChangeAspect="1"/>
          </p:cNvSpPr>
          <p:nvPr>
            <p:ph type="body" sz="quarter" idx="20" hasCustomPrompt="1"/>
          </p:nvPr>
        </p:nvSpPr>
        <p:spPr>
          <a:xfrm>
            <a:off x="458393"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8" name="Text Placeholder 18">
            <a:extLst>
              <a:ext uri="{FF2B5EF4-FFF2-40B4-BE49-F238E27FC236}">
                <a16:creationId xmlns:a16="http://schemas.microsoft.com/office/drawing/2014/main" id="{2A721E3A-7147-0C6B-B85D-119D3B3C9C60}"/>
              </a:ext>
            </a:extLst>
          </p:cNvPr>
          <p:cNvSpPr>
            <a:spLocks noGrp="1" noChangeAspect="1"/>
          </p:cNvSpPr>
          <p:nvPr>
            <p:ph type="body" sz="quarter" idx="10" hasCustomPrompt="1"/>
          </p:nvPr>
        </p:nvSpPr>
        <p:spPr>
          <a:xfrm>
            <a:off x="500015"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9" name="Text Placeholder 18">
            <a:extLst>
              <a:ext uri="{FF2B5EF4-FFF2-40B4-BE49-F238E27FC236}">
                <a16:creationId xmlns:a16="http://schemas.microsoft.com/office/drawing/2014/main" id="{66A04704-CED3-D0A6-88E2-1D8BA56C2CA5}"/>
              </a:ext>
            </a:extLst>
          </p:cNvPr>
          <p:cNvSpPr>
            <a:spLocks noGrp="1" noChangeAspect="1"/>
          </p:cNvSpPr>
          <p:nvPr>
            <p:ph type="body" sz="quarter" idx="21" hasCustomPrompt="1"/>
          </p:nvPr>
        </p:nvSpPr>
        <p:spPr>
          <a:xfrm>
            <a:off x="4652964"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0" name="Text Placeholder 18">
            <a:extLst>
              <a:ext uri="{FF2B5EF4-FFF2-40B4-BE49-F238E27FC236}">
                <a16:creationId xmlns:a16="http://schemas.microsoft.com/office/drawing/2014/main" id="{F621A233-B8C6-257A-E57E-45FBFD0EC047}"/>
              </a:ext>
            </a:extLst>
          </p:cNvPr>
          <p:cNvSpPr>
            <a:spLocks noGrp="1" noChangeAspect="1"/>
          </p:cNvSpPr>
          <p:nvPr>
            <p:ph type="body" sz="quarter" idx="22" hasCustomPrompt="1"/>
          </p:nvPr>
        </p:nvSpPr>
        <p:spPr>
          <a:xfrm>
            <a:off x="4694585"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3" name="Text Placeholder 21">
            <a:extLst>
              <a:ext uri="{FF2B5EF4-FFF2-40B4-BE49-F238E27FC236}">
                <a16:creationId xmlns:a16="http://schemas.microsoft.com/office/drawing/2014/main" id="{F9037B03-EA5E-0CFB-45E7-E95955DFC7A1}"/>
              </a:ext>
            </a:extLst>
          </p:cNvPr>
          <p:cNvSpPr>
            <a:spLocks noGrp="1"/>
          </p:cNvSpPr>
          <p:nvPr>
            <p:ph type="body" sz="quarter" idx="26" hasCustomPrompt="1"/>
          </p:nvPr>
        </p:nvSpPr>
        <p:spPr>
          <a:xfrm>
            <a:off x="727238" y="1696279"/>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4" name="Text Placeholder 21">
            <a:extLst>
              <a:ext uri="{FF2B5EF4-FFF2-40B4-BE49-F238E27FC236}">
                <a16:creationId xmlns:a16="http://schemas.microsoft.com/office/drawing/2014/main" id="{8D1BA93D-2564-9C1F-EEF7-06E3290CC86F}"/>
              </a:ext>
            </a:extLst>
          </p:cNvPr>
          <p:cNvSpPr>
            <a:spLocks noGrp="1"/>
          </p:cNvSpPr>
          <p:nvPr>
            <p:ph type="body" sz="quarter" idx="27" hasCustomPrompt="1"/>
          </p:nvPr>
        </p:nvSpPr>
        <p:spPr>
          <a:xfrm>
            <a:off x="4921808" y="1696279"/>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37" name="Text Placeholder 21">
            <a:extLst>
              <a:ext uri="{FF2B5EF4-FFF2-40B4-BE49-F238E27FC236}">
                <a16:creationId xmlns:a16="http://schemas.microsoft.com/office/drawing/2014/main" id="{49ED8B75-3874-3C70-9291-08D74BB66200}"/>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38" name="Title 1">
            <a:extLst>
              <a:ext uri="{FF2B5EF4-FFF2-40B4-BE49-F238E27FC236}">
                <a16:creationId xmlns:a16="http://schemas.microsoft.com/office/drawing/2014/main" id="{C03592F1-ADED-2DA2-FEC1-89A9059BDCEE}"/>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2" name="Text Placeholder 11">
            <a:extLst>
              <a:ext uri="{FF2B5EF4-FFF2-40B4-BE49-F238E27FC236}">
                <a16:creationId xmlns:a16="http://schemas.microsoft.com/office/drawing/2014/main" id="{FA8ED2F3-4BF2-DD26-78E0-32EA6417BE82}"/>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5"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401697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Blue Acc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600" y="1303020"/>
            <a:ext cx="7772400" cy="315468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Click to add text</a:t>
            </a:r>
          </a:p>
        </p:txBody>
      </p:sp>
      <p:sp>
        <p:nvSpPr>
          <p:cNvPr id="5" name="Title Placeholder 1"/>
          <p:cNvSpPr>
            <a:spLocks noGrp="1"/>
          </p:cNvSpPr>
          <p:nvPr>
            <p:ph type="title"/>
          </p:nvPr>
        </p:nvSpPr>
        <p:spPr>
          <a:xfrm>
            <a:off x="228600" y="137160"/>
            <a:ext cx="6035040" cy="617220"/>
          </a:xfrm>
          <a:prstGeom prst="rect">
            <a:avLst/>
          </a:prstGeom>
        </p:spPr>
        <p:txBody>
          <a:bodyPr vert="horz" lIns="91440" tIns="45720" rIns="91440" bIns="45720" rtlCol="0" anchor="b" anchorCtr="0">
            <a:noAutofit/>
          </a:bodyPr>
          <a:lstStyle>
            <a:lvl1pPr defTabSz="119063">
              <a:tabLst/>
              <a:defRPr>
                <a:solidFill>
                  <a:schemeClr val="accent1"/>
                </a:solidFill>
              </a:defRPr>
            </a:lvl1pPr>
          </a:lstStyle>
          <a:p>
            <a:r>
              <a:rPr lang="en-US"/>
              <a:t>Click to edit Master title style</a:t>
            </a:r>
          </a:p>
        </p:txBody>
      </p:sp>
      <p:sp>
        <p:nvSpPr>
          <p:cNvPr id="6" name="Text Placeholder 8"/>
          <p:cNvSpPr>
            <a:spLocks noGrp="1"/>
          </p:cNvSpPr>
          <p:nvPr>
            <p:ph type="body" sz="quarter" idx="13"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a:t>Subtitle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8" name="Text Placeholder 6"/>
          <p:cNvSpPr txBox="1">
            <a:spLocks/>
          </p:cNvSpPr>
          <p:nvPr userDrawn="1"/>
        </p:nvSpPr>
        <p:spPr>
          <a:xfrm>
            <a:off x="5715000" y="484632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
        <p:nvSpPr>
          <p:cNvPr id="9" name="Rectangle 8"/>
          <p:cNvSpPr/>
          <p:nvPr userDrawn="1"/>
        </p:nvSpPr>
        <p:spPr>
          <a:xfrm>
            <a:off x="0" y="3925613"/>
            <a:ext cx="9144000" cy="1230819"/>
          </a:xfrm>
          <a:prstGeom prst="rect">
            <a:avLst/>
          </a:prstGeom>
          <a:blipFill dpi="0" rotWithShape="1">
            <a:blip r:embed="rId3">
              <a:alphaModFix amt="90000"/>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228600" y="4892040"/>
            <a:ext cx="320040"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10"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 2023 ARTHUR J. GALLAGHER &amp; CO. </a:t>
            </a:r>
          </a:p>
        </p:txBody>
      </p:sp>
    </p:spTree>
    <p:extLst>
      <p:ext uri="{BB962C8B-B14F-4D97-AF65-F5344CB8AC3E}">
        <p14:creationId xmlns:p14="http://schemas.microsoft.com/office/powerpoint/2010/main" val="352476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x ico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4" y="2367674"/>
            <a:ext cx="2633663" cy="20674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3255171" y="2367674"/>
            <a:ext cx="2633663" cy="20674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6050758" y="2367674"/>
            <a:ext cx="2633663" cy="20674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18">
            <a:extLst>
              <a:ext uri="{FF2B5EF4-FFF2-40B4-BE49-F238E27FC236}">
                <a16:creationId xmlns:a16="http://schemas.microsoft.com/office/drawing/2014/main" id="{DD0B520E-D38A-9939-869A-78F5F3CBBAFF}"/>
              </a:ext>
            </a:extLst>
          </p:cNvPr>
          <p:cNvSpPr>
            <a:spLocks noGrp="1" noChangeAspect="1"/>
          </p:cNvSpPr>
          <p:nvPr>
            <p:ph type="body" sz="quarter" idx="20" hasCustomPrompt="1"/>
          </p:nvPr>
        </p:nvSpPr>
        <p:spPr>
          <a:xfrm>
            <a:off x="458393"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8" name="Text Placeholder 18">
            <a:extLst>
              <a:ext uri="{FF2B5EF4-FFF2-40B4-BE49-F238E27FC236}">
                <a16:creationId xmlns:a16="http://schemas.microsoft.com/office/drawing/2014/main" id="{064701BA-33EE-296C-0D5A-BA667A08BE52}"/>
              </a:ext>
            </a:extLst>
          </p:cNvPr>
          <p:cNvSpPr>
            <a:spLocks noGrp="1" noChangeAspect="1"/>
          </p:cNvSpPr>
          <p:nvPr>
            <p:ph type="body" sz="quarter" idx="10" hasCustomPrompt="1"/>
          </p:nvPr>
        </p:nvSpPr>
        <p:spPr>
          <a:xfrm>
            <a:off x="500015"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GB"/>
              <a:t>.</a:t>
            </a:r>
          </a:p>
        </p:txBody>
      </p:sp>
      <p:sp>
        <p:nvSpPr>
          <p:cNvPr id="9" name="Text Placeholder 18">
            <a:extLst>
              <a:ext uri="{FF2B5EF4-FFF2-40B4-BE49-F238E27FC236}">
                <a16:creationId xmlns:a16="http://schemas.microsoft.com/office/drawing/2014/main" id="{A5EA2489-9CD6-6F75-F1C6-129899D3A520}"/>
              </a:ext>
            </a:extLst>
          </p:cNvPr>
          <p:cNvSpPr>
            <a:spLocks noGrp="1" noChangeAspect="1"/>
          </p:cNvSpPr>
          <p:nvPr>
            <p:ph type="body" sz="quarter" idx="21" hasCustomPrompt="1"/>
          </p:nvPr>
        </p:nvSpPr>
        <p:spPr>
          <a:xfrm>
            <a:off x="3255171"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0" name="Text Placeholder 18">
            <a:extLst>
              <a:ext uri="{FF2B5EF4-FFF2-40B4-BE49-F238E27FC236}">
                <a16:creationId xmlns:a16="http://schemas.microsoft.com/office/drawing/2014/main" id="{57201372-FCB7-9ED3-D88E-C83EEA811B58}"/>
              </a:ext>
            </a:extLst>
          </p:cNvPr>
          <p:cNvSpPr>
            <a:spLocks noGrp="1" noChangeAspect="1"/>
          </p:cNvSpPr>
          <p:nvPr>
            <p:ph type="body" sz="quarter" idx="22" hasCustomPrompt="1"/>
          </p:nvPr>
        </p:nvSpPr>
        <p:spPr>
          <a:xfrm>
            <a:off x="3296792"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GB"/>
              <a:t>.</a:t>
            </a:r>
          </a:p>
        </p:txBody>
      </p:sp>
      <p:sp>
        <p:nvSpPr>
          <p:cNvPr id="11" name="Text Placeholder 18">
            <a:extLst>
              <a:ext uri="{FF2B5EF4-FFF2-40B4-BE49-F238E27FC236}">
                <a16:creationId xmlns:a16="http://schemas.microsoft.com/office/drawing/2014/main" id="{FD30C3A9-27F5-CA1B-1D3A-5D3DDA08BB80}"/>
              </a:ext>
            </a:extLst>
          </p:cNvPr>
          <p:cNvSpPr>
            <a:spLocks noGrp="1" noChangeAspect="1"/>
          </p:cNvSpPr>
          <p:nvPr>
            <p:ph type="body" sz="quarter" idx="23" hasCustomPrompt="1"/>
          </p:nvPr>
        </p:nvSpPr>
        <p:spPr>
          <a:xfrm>
            <a:off x="6050758"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3" name="Text Placeholder 18">
            <a:extLst>
              <a:ext uri="{FF2B5EF4-FFF2-40B4-BE49-F238E27FC236}">
                <a16:creationId xmlns:a16="http://schemas.microsoft.com/office/drawing/2014/main" id="{FAD20332-06C6-B31E-991A-C3E66B0FA35C}"/>
              </a:ext>
            </a:extLst>
          </p:cNvPr>
          <p:cNvSpPr>
            <a:spLocks noGrp="1" noChangeAspect="1"/>
          </p:cNvSpPr>
          <p:nvPr>
            <p:ph type="body" sz="quarter" idx="24" hasCustomPrompt="1"/>
          </p:nvPr>
        </p:nvSpPr>
        <p:spPr>
          <a:xfrm>
            <a:off x="6092380"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6" name="Text Placeholder 21">
            <a:extLst>
              <a:ext uri="{FF2B5EF4-FFF2-40B4-BE49-F238E27FC236}">
                <a16:creationId xmlns:a16="http://schemas.microsoft.com/office/drawing/2014/main" id="{7D344604-4492-3C4A-F978-ECB5F8560EFA}"/>
              </a:ext>
            </a:extLst>
          </p:cNvPr>
          <p:cNvSpPr>
            <a:spLocks noGrp="1"/>
          </p:cNvSpPr>
          <p:nvPr>
            <p:ph type="body" sz="quarter" idx="26" hasCustomPrompt="1"/>
          </p:nvPr>
        </p:nvSpPr>
        <p:spPr>
          <a:xfrm>
            <a:off x="727238" y="1696279"/>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7" name="Text Placeholder 21">
            <a:extLst>
              <a:ext uri="{FF2B5EF4-FFF2-40B4-BE49-F238E27FC236}">
                <a16:creationId xmlns:a16="http://schemas.microsoft.com/office/drawing/2014/main" id="{355DABBE-503D-A7D9-D5AD-7B18C7678E55}"/>
              </a:ext>
            </a:extLst>
          </p:cNvPr>
          <p:cNvSpPr>
            <a:spLocks noGrp="1"/>
          </p:cNvSpPr>
          <p:nvPr>
            <p:ph type="body" sz="quarter" idx="27" hasCustomPrompt="1"/>
          </p:nvPr>
        </p:nvSpPr>
        <p:spPr>
          <a:xfrm>
            <a:off x="3524015" y="1696279"/>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8" name="Text Placeholder 21">
            <a:extLst>
              <a:ext uri="{FF2B5EF4-FFF2-40B4-BE49-F238E27FC236}">
                <a16:creationId xmlns:a16="http://schemas.microsoft.com/office/drawing/2014/main" id="{ACAB5700-46B8-6C46-85D6-DBF1E51E4061}"/>
              </a:ext>
            </a:extLst>
          </p:cNvPr>
          <p:cNvSpPr>
            <a:spLocks noGrp="1"/>
          </p:cNvSpPr>
          <p:nvPr>
            <p:ph type="body" sz="quarter" idx="28" hasCustomPrompt="1"/>
          </p:nvPr>
        </p:nvSpPr>
        <p:spPr>
          <a:xfrm>
            <a:off x="6319602" y="1696279"/>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2531FDB8-CC27-AACE-EAF7-032D04174315}"/>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ACCCE4E9-E96B-D39C-E984-BB5976DE29FE}"/>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F9DD2F32-201B-E485-00B8-3ABD4804825C}"/>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62344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4x ico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4" y="2367717"/>
            <a:ext cx="1934765" cy="2067362"/>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2555481" y="2367717"/>
            <a:ext cx="1934765" cy="2067362"/>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4652568" y="2367717"/>
            <a:ext cx="1934765" cy="2067362"/>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76FC6977-82A3-F234-E419-C1A193DA8F54}"/>
              </a:ext>
            </a:extLst>
          </p:cNvPr>
          <p:cNvSpPr>
            <a:spLocks noGrp="1"/>
          </p:cNvSpPr>
          <p:nvPr>
            <p:ph idx="18"/>
          </p:nvPr>
        </p:nvSpPr>
        <p:spPr>
          <a:xfrm>
            <a:off x="6749655" y="2367717"/>
            <a:ext cx="1934765" cy="2067362"/>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18">
            <a:extLst>
              <a:ext uri="{FF2B5EF4-FFF2-40B4-BE49-F238E27FC236}">
                <a16:creationId xmlns:a16="http://schemas.microsoft.com/office/drawing/2014/main" id="{9E656608-352A-0FAC-9FE9-763E663986C2}"/>
              </a:ext>
            </a:extLst>
          </p:cNvPr>
          <p:cNvSpPr>
            <a:spLocks noGrp="1" noChangeAspect="1"/>
          </p:cNvSpPr>
          <p:nvPr>
            <p:ph type="body" sz="quarter" idx="20" hasCustomPrompt="1"/>
          </p:nvPr>
        </p:nvSpPr>
        <p:spPr>
          <a:xfrm>
            <a:off x="458393"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8" name="Text Placeholder 18">
            <a:extLst>
              <a:ext uri="{FF2B5EF4-FFF2-40B4-BE49-F238E27FC236}">
                <a16:creationId xmlns:a16="http://schemas.microsoft.com/office/drawing/2014/main" id="{9EC0EF50-5705-13FB-89DE-1350726827DC}"/>
              </a:ext>
            </a:extLst>
          </p:cNvPr>
          <p:cNvSpPr>
            <a:spLocks noGrp="1" noChangeAspect="1"/>
          </p:cNvSpPr>
          <p:nvPr>
            <p:ph type="body" sz="quarter" idx="10" hasCustomPrompt="1"/>
          </p:nvPr>
        </p:nvSpPr>
        <p:spPr>
          <a:xfrm>
            <a:off x="500015"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9" name="Text Placeholder 18">
            <a:extLst>
              <a:ext uri="{FF2B5EF4-FFF2-40B4-BE49-F238E27FC236}">
                <a16:creationId xmlns:a16="http://schemas.microsoft.com/office/drawing/2014/main" id="{EEE1D869-1E3C-12B2-8525-E4D81E508D70}"/>
              </a:ext>
            </a:extLst>
          </p:cNvPr>
          <p:cNvSpPr>
            <a:spLocks noGrp="1" noChangeAspect="1"/>
          </p:cNvSpPr>
          <p:nvPr>
            <p:ph type="body" sz="quarter" idx="21" hasCustomPrompt="1"/>
          </p:nvPr>
        </p:nvSpPr>
        <p:spPr>
          <a:xfrm>
            <a:off x="2555082"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0" name="Text Placeholder 18">
            <a:extLst>
              <a:ext uri="{FF2B5EF4-FFF2-40B4-BE49-F238E27FC236}">
                <a16:creationId xmlns:a16="http://schemas.microsoft.com/office/drawing/2014/main" id="{1FCCB59D-A520-5E4A-C6DF-DB2AB56D9FC6}"/>
              </a:ext>
            </a:extLst>
          </p:cNvPr>
          <p:cNvSpPr>
            <a:spLocks noGrp="1" noChangeAspect="1"/>
          </p:cNvSpPr>
          <p:nvPr>
            <p:ph type="body" sz="quarter" idx="22" hasCustomPrompt="1"/>
          </p:nvPr>
        </p:nvSpPr>
        <p:spPr>
          <a:xfrm>
            <a:off x="2596705"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1" name="Text Placeholder 18">
            <a:extLst>
              <a:ext uri="{FF2B5EF4-FFF2-40B4-BE49-F238E27FC236}">
                <a16:creationId xmlns:a16="http://schemas.microsoft.com/office/drawing/2014/main" id="{3A48AA0F-9BA3-6BC3-D4DE-1F6BBBE273C2}"/>
              </a:ext>
            </a:extLst>
          </p:cNvPr>
          <p:cNvSpPr>
            <a:spLocks noGrp="1" noChangeAspect="1"/>
          </p:cNvSpPr>
          <p:nvPr>
            <p:ph type="body" sz="quarter" idx="23" hasCustomPrompt="1"/>
          </p:nvPr>
        </p:nvSpPr>
        <p:spPr>
          <a:xfrm>
            <a:off x="4651773"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3" name="Text Placeholder 18">
            <a:extLst>
              <a:ext uri="{FF2B5EF4-FFF2-40B4-BE49-F238E27FC236}">
                <a16:creationId xmlns:a16="http://schemas.microsoft.com/office/drawing/2014/main" id="{FD966C12-D64B-FFAC-5BEB-16C89436B194}"/>
              </a:ext>
            </a:extLst>
          </p:cNvPr>
          <p:cNvSpPr>
            <a:spLocks noGrp="1" noChangeAspect="1"/>
          </p:cNvSpPr>
          <p:nvPr>
            <p:ph type="body" sz="quarter" idx="24" hasCustomPrompt="1"/>
          </p:nvPr>
        </p:nvSpPr>
        <p:spPr>
          <a:xfrm>
            <a:off x="4693394"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6" name="Text Placeholder 18">
            <a:extLst>
              <a:ext uri="{FF2B5EF4-FFF2-40B4-BE49-F238E27FC236}">
                <a16:creationId xmlns:a16="http://schemas.microsoft.com/office/drawing/2014/main" id="{D1DF09A4-5236-556B-0AFC-6D47A2E54045}"/>
              </a:ext>
            </a:extLst>
          </p:cNvPr>
          <p:cNvSpPr>
            <a:spLocks noGrp="1" noChangeAspect="1"/>
          </p:cNvSpPr>
          <p:nvPr>
            <p:ph type="body" sz="quarter" idx="25" hasCustomPrompt="1"/>
          </p:nvPr>
        </p:nvSpPr>
        <p:spPr>
          <a:xfrm>
            <a:off x="6749655"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7" name="Text Placeholder 18">
            <a:extLst>
              <a:ext uri="{FF2B5EF4-FFF2-40B4-BE49-F238E27FC236}">
                <a16:creationId xmlns:a16="http://schemas.microsoft.com/office/drawing/2014/main" id="{D8F96C36-780A-4E06-3EA3-169C41CCF096}"/>
              </a:ext>
            </a:extLst>
          </p:cNvPr>
          <p:cNvSpPr>
            <a:spLocks noGrp="1" noChangeAspect="1"/>
          </p:cNvSpPr>
          <p:nvPr>
            <p:ph type="body" sz="quarter" idx="26" hasCustomPrompt="1"/>
          </p:nvPr>
        </p:nvSpPr>
        <p:spPr>
          <a:xfrm>
            <a:off x="6791276"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20" name="Text Placeholder 21">
            <a:extLst>
              <a:ext uri="{FF2B5EF4-FFF2-40B4-BE49-F238E27FC236}">
                <a16:creationId xmlns:a16="http://schemas.microsoft.com/office/drawing/2014/main" id="{D4A646A6-1343-F800-C39A-C6C04B69FCF2}"/>
              </a:ext>
            </a:extLst>
          </p:cNvPr>
          <p:cNvSpPr>
            <a:spLocks noGrp="1"/>
          </p:cNvSpPr>
          <p:nvPr>
            <p:ph type="body" sz="quarter" idx="28" hasCustomPrompt="1"/>
          </p:nvPr>
        </p:nvSpPr>
        <p:spPr>
          <a:xfrm>
            <a:off x="727238" y="1696279"/>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1" name="Text Placeholder 21">
            <a:extLst>
              <a:ext uri="{FF2B5EF4-FFF2-40B4-BE49-F238E27FC236}">
                <a16:creationId xmlns:a16="http://schemas.microsoft.com/office/drawing/2014/main" id="{27CF7F04-245B-C88E-7574-8EEBAAB4E767}"/>
              </a:ext>
            </a:extLst>
          </p:cNvPr>
          <p:cNvSpPr>
            <a:spLocks noGrp="1"/>
          </p:cNvSpPr>
          <p:nvPr>
            <p:ph type="body" sz="quarter" idx="29" hasCustomPrompt="1"/>
          </p:nvPr>
        </p:nvSpPr>
        <p:spPr>
          <a:xfrm>
            <a:off x="2823927" y="1696279"/>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3" name="Text Placeholder 21">
            <a:extLst>
              <a:ext uri="{FF2B5EF4-FFF2-40B4-BE49-F238E27FC236}">
                <a16:creationId xmlns:a16="http://schemas.microsoft.com/office/drawing/2014/main" id="{66BDF3DA-B11B-F3D9-97FC-2BA1DDB7A182}"/>
              </a:ext>
            </a:extLst>
          </p:cNvPr>
          <p:cNvSpPr>
            <a:spLocks noGrp="1"/>
          </p:cNvSpPr>
          <p:nvPr>
            <p:ph type="body" sz="quarter" idx="30" hasCustomPrompt="1"/>
          </p:nvPr>
        </p:nvSpPr>
        <p:spPr>
          <a:xfrm>
            <a:off x="4920617" y="1696279"/>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4" name="Text Placeholder 21">
            <a:extLst>
              <a:ext uri="{FF2B5EF4-FFF2-40B4-BE49-F238E27FC236}">
                <a16:creationId xmlns:a16="http://schemas.microsoft.com/office/drawing/2014/main" id="{1B598AA3-0E49-C520-44F3-E6A3DBC73972}"/>
              </a:ext>
            </a:extLst>
          </p:cNvPr>
          <p:cNvSpPr>
            <a:spLocks noGrp="1"/>
          </p:cNvSpPr>
          <p:nvPr>
            <p:ph type="body" sz="quarter" idx="31" hasCustomPrompt="1"/>
          </p:nvPr>
        </p:nvSpPr>
        <p:spPr>
          <a:xfrm>
            <a:off x="7018499" y="1696279"/>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69C7B843-CC15-4197-340B-4F617D4B304C}"/>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3D784B0D-38D1-4208-691F-B50C60E81475}"/>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4D257372-D3DA-5CC4-B68D-F06A2282D2B2}"/>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5"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62535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5x ico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4" y="2367717"/>
            <a:ext cx="1515665" cy="20682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2140835" y="2367717"/>
            <a:ext cx="1515665" cy="20682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3823276" y="2367717"/>
            <a:ext cx="1515665" cy="20682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76FC6977-82A3-F234-E419-C1A193DA8F54}"/>
              </a:ext>
            </a:extLst>
          </p:cNvPr>
          <p:cNvSpPr>
            <a:spLocks noGrp="1"/>
          </p:cNvSpPr>
          <p:nvPr>
            <p:ph idx="18"/>
          </p:nvPr>
        </p:nvSpPr>
        <p:spPr>
          <a:xfrm>
            <a:off x="5504526" y="2367717"/>
            <a:ext cx="1515665" cy="20682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18">
            <a:extLst>
              <a:ext uri="{FF2B5EF4-FFF2-40B4-BE49-F238E27FC236}">
                <a16:creationId xmlns:a16="http://schemas.microsoft.com/office/drawing/2014/main" id="{9E656608-352A-0FAC-9FE9-763E663986C2}"/>
              </a:ext>
            </a:extLst>
          </p:cNvPr>
          <p:cNvSpPr>
            <a:spLocks noGrp="1" noChangeAspect="1"/>
          </p:cNvSpPr>
          <p:nvPr>
            <p:ph type="body" sz="quarter" idx="20" hasCustomPrompt="1"/>
          </p:nvPr>
        </p:nvSpPr>
        <p:spPr>
          <a:xfrm>
            <a:off x="458393"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8" name="Text Placeholder 18">
            <a:extLst>
              <a:ext uri="{FF2B5EF4-FFF2-40B4-BE49-F238E27FC236}">
                <a16:creationId xmlns:a16="http://schemas.microsoft.com/office/drawing/2014/main" id="{9EC0EF50-5705-13FB-89DE-1350726827DC}"/>
              </a:ext>
            </a:extLst>
          </p:cNvPr>
          <p:cNvSpPr>
            <a:spLocks noGrp="1" noChangeAspect="1"/>
          </p:cNvSpPr>
          <p:nvPr>
            <p:ph type="body" sz="quarter" idx="10" hasCustomPrompt="1"/>
          </p:nvPr>
        </p:nvSpPr>
        <p:spPr>
          <a:xfrm>
            <a:off x="500015"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9" name="Text Placeholder 18">
            <a:extLst>
              <a:ext uri="{FF2B5EF4-FFF2-40B4-BE49-F238E27FC236}">
                <a16:creationId xmlns:a16="http://schemas.microsoft.com/office/drawing/2014/main" id="{EEE1D869-1E3C-12B2-8525-E4D81E508D70}"/>
              </a:ext>
            </a:extLst>
          </p:cNvPr>
          <p:cNvSpPr>
            <a:spLocks noGrp="1" noChangeAspect="1"/>
          </p:cNvSpPr>
          <p:nvPr>
            <p:ph type="body" sz="quarter" idx="21" hasCustomPrompt="1"/>
          </p:nvPr>
        </p:nvSpPr>
        <p:spPr>
          <a:xfrm>
            <a:off x="2140437"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0" name="Text Placeholder 18">
            <a:extLst>
              <a:ext uri="{FF2B5EF4-FFF2-40B4-BE49-F238E27FC236}">
                <a16:creationId xmlns:a16="http://schemas.microsoft.com/office/drawing/2014/main" id="{1FCCB59D-A520-5E4A-C6DF-DB2AB56D9FC6}"/>
              </a:ext>
            </a:extLst>
          </p:cNvPr>
          <p:cNvSpPr>
            <a:spLocks noGrp="1" noChangeAspect="1"/>
          </p:cNvSpPr>
          <p:nvPr>
            <p:ph type="body" sz="quarter" idx="22" hasCustomPrompt="1"/>
          </p:nvPr>
        </p:nvSpPr>
        <p:spPr>
          <a:xfrm>
            <a:off x="2182058"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1" name="Text Placeholder 18">
            <a:extLst>
              <a:ext uri="{FF2B5EF4-FFF2-40B4-BE49-F238E27FC236}">
                <a16:creationId xmlns:a16="http://schemas.microsoft.com/office/drawing/2014/main" id="{3A48AA0F-9BA3-6BC3-D4DE-1F6BBBE273C2}"/>
              </a:ext>
            </a:extLst>
          </p:cNvPr>
          <p:cNvSpPr>
            <a:spLocks noGrp="1" noChangeAspect="1"/>
          </p:cNvSpPr>
          <p:nvPr>
            <p:ph type="body" sz="quarter" idx="23" hasCustomPrompt="1"/>
          </p:nvPr>
        </p:nvSpPr>
        <p:spPr>
          <a:xfrm>
            <a:off x="3822482"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3" name="Text Placeholder 18">
            <a:extLst>
              <a:ext uri="{FF2B5EF4-FFF2-40B4-BE49-F238E27FC236}">
                <a16:creationId xmlns:a16="http://schemas.microsoft.com/office/drawing/2014/main" id="{FD966C12-D64B-FFAC-5BEB-16C89436B194}"/>
              </a:ext>
            </a:extLst>
          </p:cNvPr>
          <p:cNvSpPr>
            <a:spLocks noGrp="1" noChangeAspect="1"/>
          </p:cNvSpPr>
          <p:nvPr>
            <p:ph type="body" sz="quarter" idx="24" hasCustomPrompt="1"/>
          </p:nvPr>
        </p:nvSpPr>
        <p:spPr>
          <a:xfrm>
            <a:off x="3864104"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6" name="Text Placeholder 18">
            <a:extLst>
              <a:ext uri="{FF2B5EF4-FFF2-40B4-BE49-F238E27FC236}">
                <a16:creationId xmlns:a16="http://schemas.microsoft.com/office/drawing/2014/main" id="{D1DF09A4-5236-556B-0AFC-6D47A2E54045}"/>
              </a:ext>
            </a:extLst>
          </p:cNvPr>
          <p:cNvSpPr>
            <a:spLocks noGrp="1" noChangeAspect="1"/>
          </p:cNvSpPr>
          <p:nvPr>
            <p:ph type="body" sz="quarter" idx="25" hasCustomPrompt="1"/>
          </p:nvPr>
        </p:nvSpPr>
        <p:spPr>
          <a:xfrm>
            <a:off x="5504526"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7" name="Text Placeholder 18">
            <a:extLst>
              <a:ext uri="{FF2B5EF4-FFF2-40B4-BE49-F238E27FC236}">
                <a16:creationId xmlns:a16="http://schemas.microsoft.com/office/drawing/2014/main" id="{D8F96C36-780A-4E06-3EA3-169C41CCF096}"/>
              </a:ext>
            </a:extLst>
          </p:cNvPr>
          <p:cNvSpPr>
            <a:spLocks noGrp="1" noChangeAspect="1"/>
          </p:cNvSpPr>
          <p:nvPr>
            <p:ph type="body" sz="quarter" idx="26" hasCustomPrompt="1"/>
          </p:nvPr>
        </p:nvSpPr>
        <p:spPr>
          <a:xfrm>
            <a:off x="5546147"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8" name="Content Placeholder 2">
            <a:extLst>
              <a:ext uri="{FF2B5EF4-FFF2-40B4-BE49-F238E27FC236}">
                <a16:creationId xmlns:a16="http://schemas.microsoft.com/office/drawing/2014/main" id="{A87213A6-C1D4-DEC5-3BAE-D9720DACE687}"/>
              </a:ext>
            </a:extLst>
          </p:cNvPr>
          <p:cNvSpPr>
            <a:spLocks noGrp="1"/>
          </p:cNvSpPr>
          <p:nvPr>
            <p:ph idx="27"/>
          </p:nvPr>
        </p:nvSpPr>
        <p:spPr>
          <a:xfrm>
            <a:off x="7168756" y="2367717"/>
            <a:ext cx="1515665" cy="20682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8">
            <a:extLst>
              <a:ext uri="{FF2B5EF4-FFF2-40B4-BE49-F238E27FC236}">
                <a16:creationId xmlns:a16="http://schemas.microsoft.com/office/drawing/2014/main" id="{A8317468-27AA-BF4E-8B05-4D8DEA765BE9}"/>
              </a:ext>
            </a:extLst>
          </p:cNvPr>
          <p:cNvSpPr>
            <a:spLocks noGrp="1" noChangeAspect="1"/>
          </p:cNvSpPr>
          <p:nvPr>
            <p:ph type="body" sz="quarter" idx="28" hasCustomPrompt="1"/>
          </p:nvPr>
        </p:nvSpPr>
        <p:spPr>
          <a:xfrm>
            <a:off x="7168756"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1" name="Text Placeholder 18">
            <a:extLst>
              <a:ext uri="{FF2B5EF4-FFF2-40B4-BE49-F238E27FC236}">
                <a16:creationId xmlns:a16="http://schemas.microsoft.com/office/drawing/2014/main" id="{E5F30823-A9EF-E948-D642-B97DB9E13E0E}"/>
              </a:ext>
            </a:extLst>
          </p:cNvPr>
          <p:cNvSpPr>
            <a:spLocks noGrp="1" noChangeAspect="1"/>
          </p:cNvSpPr>
          <p:nvPr>
            <p:ph type="body" sz="quarter" idx="29" hasCustomPrompt="1"/>
          </p:nvPr>
        </p:nvSpPr>
        <p:spPr>
          <a:xfrm>
            <a:off x="7210379"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24" name="Text Placeholder 21">
            <a:extLst>
              <a:ext uri="{FF2B5EF4-FFF2-40B4-BE49-F238E27FC236}">
                <a16:creationId xmlns:a16="http://schemas.microsoft.com/office/drawing/2014/main" id="{34C616F1-58D7-9F52-2EA6-6A6E99936C26}"/>
              </a:ext>
            </a:extLst>
          </p:cNvPr>
          <p:cNvSpPr>
            <a:spLocks noGrp="1"/>
          </p:cNvSpPr>
          <p:nvPr>
            <p:ph type="body" sz="quarter" idx="31" hasCustomPrompt="1"/>
          </p:nvPr>
        </p:nvSpPr>
        <p:spPr>
          <a:xfrm>
            <a:off x="727238" y="1696279"/>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5" name="Text Placeholder 21">
            <a:extLst>
              <a:ext uri="{FF2B5EF4-FFF2-40B4-BE49-F238E27FC236}">
                <a16:creationId xmlns:a16="http://schemas.microsoft.com/office/drawing/2014/main" id="{087AEC80-A098-AFFC-3B28-B2A8B8E0896D}"/>
              </a:ext>
            </a:extLst>
          </p:cNvPr>
          <p:cNvSpPr>
            <a:spLocks noGrp="1"/>
          </p:cNvSpPr>
          <p:nvPr>
            <p:ph type="body" sz="quarter" idx="32" hasCustomPrompt="1"/>
          </p:nvPr>
        </p:nvSpPr>
        <p:spPr>
          <a:xfrm>
            <a:off x="2409281" y="1696279"/>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6" name="Text Placeholder 21">
            <a:extLst>
              <a:ext uri="{FF2B5EF4-FFF2-40B4-BE49-F238E27FC236}">
                <a16:creationId xmlns:a16="http://schemas.microsoft.com/office/drawing/2014/main" id="{1604E2A7-E1F5-9557-4F21-D17ED8D8F4DF}"/>
              </a:ext>
            </a:extLst>
          </p:cNvPr>
          <p:cNvSpPr>
            <a:spLocks noGrp="1"/>
          </p:cNvSpPr>
          <p:nvPr>
            <p:ph type="body" sz="quarter" idx="33" hasCustomPrompt="1"/>
          </p:nvPr>
        </p:nvSpPr>
        <p:spPr>
          <a:xfrm>
            <a:off x="4091327" y="1696279"/>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7" name="Text Placeholder 21">
            <a:extLst>
              <a:ext uri="{FF2B5EF4-FFF2-40B4-BE49-F238E27FC236}">
                <a16:creationId xmlns:a16="http://schemas.microsoft.com/office/drawing/2014/main" id="{FF956D91-FE65-8814-B92F-F494B6DE542E}"/>
              </a:ext>
            </a:extLst>
          </p:cNvPr>
          <p:cNvSpPr>
            <a:spLocks noGrp="1"/>
          </p:cNvSpPr>
          <p:nvPr>
            <p:ph type="body" sz="quarter" idx="34" hasCustomPrompt="1"/>
          </p:nvPr>
        </p:nvSpPr>
        <p:spPr>
          <a:xfrm>
            <a:off x="5773370" y="1696279"/>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8" name="Text Placeholder 21">
            <a:extLst>
              <a:ext uri="{FF2B5EF4-FFF2-40B4-BE49-F238E27FC236}">
                <a16:creationId xmlns:a16="http://schemas.microsoft.com/office/drawing/2014/main" id="{8FF4F8A1-0250-57C0-CF24-05EA0C73E183}"/>
              </a:ext>
            </a:extLst>
          </p:cNvPr>
          <p:cNvSpPr>
            <a:spLocks noGrp="1"/>
          </p:cNvSpPr>
          <p:nvPr>
            <p:ph type="body" sz="quarter" idx="35" hasCustomPrompt="1"/>
          </p:nvPr>
        </p:nvSpPr>
        <p:spPr>
          <a:xfrm>
            <a:off x="7437600" y="1696279"/>
            <a:ext cx="149079" cy="323165"/>
          </a:xfrm>
        </p:spPr>
        <p:txBody>
          <a:bodyPr wrap="squar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5C2DF38F-91C7-77CE-54D8-6DCC71398E94}"/>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08B887A4-2C34-B716-E59A-CDA142E3A204}"/>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3AC2726D-D806-222B-E215-367D3168CE57}"/>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3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08435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x images + 2x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2" y="2571750"/>
            <a:ext cx="4031456" cy="1864352"/>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3CE22646-B5C0-BE14-FE9C-679028AD323A}"/>
              </a:ext>
            </a:extLst>
          </p:cNvPr>
          <p:cNvSpPr>
            <a:spLocks noGrp="1"/>
          </p:cNvSpPr>
          <p:nvPr>
            <p:ph idx="16"/>
          </p:nvPr>
        </p:nvSpPr>
        <p:spPr>
          <a:xfrm>
            <a:off x="4652964" y="2571750"/>
            <a:ext cx="4031456" cy="1864352"/>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Text Placeholder 21">
            <a:extLst>
              <a:ext uri="{FF2B5EF4-FFF2-40B4-BE49-F238E27FC236}">
                <a16:creationId xmlns:a16="http://schemas.microsoft.com/office/drawing/2014/main" id="{49ED8B75-3874-3C70-9291-08D74BB66200}"/>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38" name="Title 1">
            <a:extLst>
              <a:ext uri="{FF2B5EF4-FFF2-40B4-BE49-F238E27FC236}">
                <a16:creationId xmlns:a16="http://schemas.microsoft.com/office/drawing/2014/main" id="{C03592F1-ADED-2DA2-FEC1-89A9059BDCEE}"/>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Picture Placeholder 14">
            <a:extLst>
              <a:ext uri="{FF2B5EF4-FFF2-40B4-BE49-F238E27FC236}">
                <a16:creationId xmlns:a16="http://schemas.microsoft.com/office/drawing/2014/main" id="{0D0BF2EB-EEB4-EFB2-40E5-6D5119F59F46}"/>
              </a:ext>
            </a:extLst>
          </p:cNvPr>
          <p:cNvSpPr>
            <a:spLocks noGrp="1"/>
          </p:cNvSpPr>
          <p:nvPr>
            <p:ph type="pic" sz="quarter" idx="28"/>
          </p:nvPr>
        </p:nvSpPr>
        <p:spPr>
          <a:xfrm>
            <a:off x="458392"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2" name="Picture Placeholder 14">
            <a:extLst>
              <a:ext uri="{FF2B5EF4-FFF2-40B4-BE49-F238E27FC236}">
                <a16:creationId xmlns:a16="http://schemas.microsoft.com/office/drawing/2014/main" id="{28E319D8-F233-54AF-A6EE-5E815AAF82C1}"/>
              </a:ext>
            </a:extLst>
          </p:cNvPr>
          <p:cNvSpPr>
            <a:spLocks noGrp="1"/>
          </p:cNvSpPr>
          <p:nvPr>
            <p:ph type="pic" sz="quarter" idx="29"/>
          </p:nvPr>
        </p:nvSpPr>
        <p:spPr>
          <a:xfrm>
            <a:off x="4652964"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5" name="Text Placeholder 11">
            <a:extLst>
              <a:ext uri="{FF2B5EF4-FFF2-40B4-BE49-F238E27FC236}">
                <a16:creationId xmlns:a16="http://schemas.microsoft.com/office/drawing/2014/main" id="{09EA8AB5-0575-EA07-B359-34E53244EF75}"/>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3"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4"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77560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3x images + 3x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4" y="2571750"/>
            <a:ext cx="2633663" cy="1863328"/>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3255171" y="2571750"/>
            <a:ext cx="2633663" cy="1863328"/>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6050758" y="2571750"/>
            <a:ext cx="2633663" cy="1863328"/>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2531FDB8-CC27-AACE-EAF7-032D04174315}"/>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ACCCE4E9-E96B-D39C-E984-BB5976DE29FE}"/>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19" name="Text Placeholder 11">
            <a:extLst>
              <a:ext uri="{FF2B5EF4-FFF2-40B4-BE49-F238E27FC236}">
                <a16:creationId xmlns:a16="http://schemas.microsoft.com/office/drawing/2014/main" id="{2E63F1BC-25A3-69EC-15BD-2BB9F48A70B5}"/>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3" name="Picture Placeholder 14">
            <a:extLst>
              <a:ext uri="{FF2B5EF4-FFF2-40B4-BE49-F238E27FC236}">
                <a16:creationId xmlns:a16="http://schemas.microsoft.com/office/drawing/2014/main" id="{BD2FC531-6E2D-EBAD-E472-F73E7E7011DD}"/>
              </a:ext>
            </a:extLst>
          </p:cNvPr>
          <p:cNvSpPr>
            <a:spLocks noGrp="1"/>
          </p:cNvSpPr>
          <p:nvPr>
            <p:ph type="pic" sz="quarter" idx="28"/>
          </p:nvPr>
        </p:nvSpPr>
        <p:spPr>
          <a:xfrm>
            <a:off x="458392"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24" name="Picture Placeholder 14">
            <a:extLst>
              <a:ext uri="{FF2B5EF4-FFF2-40B4-BE49-F238E27FC236}">
                <a16:creationId xmlns:a16="http://schemas.microsoft.com/office/drawing/2014/main" id="{CBB38D76-450C-4DD8-D0D7-AB7D88085392}"/>
              </a:ext>
            </a:extLst>
          </p:cNvPr>
          <p:cNvSpPr>
            <a:spLocks noGrp="1"/>
          </p:cNvSpPr>
          <p:nvPr>
            <p:ph type="pic" sz="quarter" idx="29"/>
          </p:nvPr>
        </p:nvSpPr>
        <p:spPr>
          <a:xfrm>
            <a:off x="3255170"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25" name="Picture Placeholder 14">
            <a:extLst>
              <a:ext uri="{FF2B5EF4-FFF2-40B4-BE49-F238E27FC236}">
                <a16:creationId xmlns:a16="http://schemas.microsoft.com/office/drawing/2014/main" id="{38DB8C17-4C45-FD1A-8691-722317585E41}"/>
              </a:ext>
            </a:extLst>
          </p:cNvPr>
          <p:cNvSpPr>
            <a:spLocks noGrp="1"/>
          </p:cNvSpPr>
          <p:nvPr>
            <p:ph type="pic" sz="quarter" idx="30"/>
          </p:nvPr>
        </p:nvSpPr>
        <p:spPr>
          <a:xfrm>
            <a:off x="6050758"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3"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428823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x images + 4x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4" y="2571750"/>
            <a:ext cx="1934765" cy="186416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2555481" y="2571750"/>
            <a:ext cx="1934765" cy="186416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4652568" y="2571750"/>
            <a:ext cx="1934765" cy="186416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76FC6977-82A3-F234-E419-C1A193DA8F54}"/>
              </a:ext>
            </a:extLst>
          </p:cNvPr>
          <p:cNvSpPr>
            <a:spLocks noGrp="1"/>
          </p:cNvSpPr>
          <p:nvPr>
            <p:ph idx="18"/>
          </p:nvPr>
        </p:nvSpPr>
        <p:spPr>
          <a:xfrm>
            <a:off x="6749655" y="2571750"/>
            <a:ext cx="1934765" cy="186416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69C7B843-CC15-4197-340B-4F617D4B304C}"/>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3D784B0D-38D1-4208-691F-B50C60E81475}"/>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19" name="Text Placeholder 11">
            <a:extLst>
              <a:ext uri="{FF2B5EF4-FFF2-40B4-BE49-F238E27FC236}">
                <a16:creationId xmlns:a16="http://schemas.microsoft.com/office/drawing/2014/main" id="{62F609E7-1B8D-6A68-AC68-DDED98D8C1EF}"/>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7" name="Picture Placeholder 14">
            <a:extLst>
              <a:ext uri="{FF2B5EF4-FFF2-40B4-BE49-F238E27FC236}">
                <a16:creationId xmlns:a16="http://schemas.microsoft.com/office/drawing/2014/main" id="{76CB6C3B-8BBC-72F3-AE9F-0D3E0E2D53E2}"/>
              </a:ext>
            </a:extLst>
          </p:cNvPr>
          <p:cNvSpPr>
            <a:spLocks noGrp="1"/>
          </p:cNvSpPr>
          <p:nvPr>
            <p:ph type="pic" sz="quarter" idx="28"/>
          </p:nvPr>
        </p:nvSpPr>
        <p:spPr>
          <a:xfrm>
            <a:off x="458392"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28" name="Picture Placeholder 14">
            <a:extLst>
              <a:ext uri="{FF2B5EF4-FFF2-40B4-BE49-F238E27FC236}">
                <a16:creationId xmlns:a16="http://schemas.microsoft.com/office/drawing/2014/main" id="{456DD43C-78A6-27F1-EAC7-3D431A3EDE8A}"/>
              </a:ext>
            </a:extLst>
          </p:cNvPr>
          <p:cNvSpPr>
            <a:spLocks noGrp="1"/>
          </p:cNvSpPr>
          <p:nvPr>
            <p:ph type="pic" sz="quarter" idx="29"/>
          </p:nvPr>
        </p:nvSpPr>
        <p:spPr>
          <a:xfrm>
            <a:off x="2555480"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29" name="Picture Placeholder 14">
            <a:extLst>
              <a:ext uri="{FF2B5EF4-FFF2-40B4-BE49-F238E27FC236}">
                <a16:creationId xmlns:a16="http://schemas.microsoft.com/office/drawing/2014/main" id="{E18CD1FE-28B7-5764-1B9A-212E0F57E5B3}"/>
              </a:ext>
            </a:extLst>
          </p:cNvPr>
          <p:cNvSpPr>
            <a:spLocks noGrp="1"/>
          </p:cNvSpPr>
          <p:nvPr>
            <p:ph type="pic" sz="quarter" idx="30"/>
          </p:nvPr>
        </p:nvSpPr>
        <p:spPr>
          <a:xfrm>
            <a:off x="4652567"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30" name="Picture Placeholder 14">
            <a:extLst>
              <a:ext uri="{FF2B5EF4-FFF2-40B4-BE49-F238E27FC236}">
                <a16:creationId xmlns:a16="http://schemas.microsoft.com/office/drawing/2014/main" id="{89F450FC-A8BA-3C2E-2B2D-78CE88B82EE1}"/>
              </a:ext>
            </a:extLst>
          </p:cNvPr>
          <p:cNvSpPr>
            <a:spLocks noGrp="1"/>
          </p:cNvSpPr>
          <p:nvPr>
            <p:ph type="pic" sz="quarter" idx="31"/>
          </p:nvPr>
        </p:nvSpPr>
        <p:spPr>
          <a:xfrm>
            <a:off x="6749654"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6"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7"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284151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5x images + 5x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4" y="2571750"/>
            <a:ext cx="1515665" cy="186416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2140835" y="2571750"/>
            <a:ext cx="1515665" cy="186416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3823276" y="2571750"/>
            <a:ext cx="1515665" cy="186416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76FC6977-82A3-F234-E419-C1A193DA8F54}"/>
              </a:ext>
            </a:extLst>
          </p:cNvPr>
          <p:cNvSpPr>
            <a:spLocks noGrp="1"/>
          </p:cNvSpPr>
          <p:nvPr>
            <p:ph idx="18"/>
          </p:nvPr>
        </p:nvSpPr>
        <p:spPr>
          <a:xfrm>
            <a:off x="5504526" y="2571750"/>
            <a:ext cx="1515665" cy="186416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
            <a:extLst>
              <a:ext uri="{FF2B5EF4-FFF2-40B4-BE49-F238E27FC236}">
                <a16:creationId xmlns:a16="http://schemas.microsoft.com/office/drawing/2014/main" id="{A87213A6-C1D4-DEC5-3BAE-D9720DACE687}"/>
              </a:ext>
            </a:extLst>
          </p:cNvPr>
          <p:cNvSpPr>
            <a:spLocks noGrp="1"/>
          </p:cNvSpPr>
          <p:nvPr>
            <p:ph idx="27"/>
          </p:nvPr>
        </p:nvSpPr>
        <p:spPr>
          <a:xfrm>
            <a:off x="7168756" y="2571750"/>
            <a:ext cx="1515665" cy="186416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5C2DF38F-91C7-77CE-54D8-6DCC71398E94}"/>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08B887A4-2C34-B716-E59A-CDA142E3A204}"/>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32" name="Text Placeholder 11">
            <a:extLst>
              <a:ext uri="{FF2B5EF4-FFF2-40B4-BE49-F238E27FC236}">
                <a16:creationId xmlns:a16="http://schemas.microsoft.com/office/drawing/2014/main" id="{01FF7BEC-9862-7B33-CCEF-7E1E501F4753}"/>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33" name="Picture Placeholder 14">
            <a:extLst>
              <a:ext uri="{FF2B5EF4-FFF2-40B4-BE49-F238E27FC236}">
                <a16:creationId xmlns:a16="http://schemas.microsoft.com/office/drawing/2014/main" id="{AEB8567A-E676-1ED2-14C9-895D9EAC725C}"/>
              </a:ext>
            </a:extLst>
          </p:cNvPr>
          <p:cNvSpPr>
            <a:spLocks noGrp="1"/>
          </p:cNvSpPr>
          <p:nvPr>
            <p:ph type="pic" sz="quarter" idx="28"/>
          </p:nvPr>
        </p:nvSpPr>
        <p:spPr>
          <a:xfrm>
            <a:off x="458392"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34" name="Picture Placeholder 14">
            <a:extLst>
              <a:ext uri="{FF2B5EF4-FFF2-40B4-BE49-F238E27FC236}">
                <a16:creationId xmlns:a16="http://schemas.microsoft.com/office/drawing/2014/main" id="{B552BC90-1BD6-CD60-CC76-5B377991F252}"/>
              </a:ext>
            </a:extLst>
          </p:cNvPr>
          <p:cNvSpPr>
            <a:spLocks noGrp="1"/>
          </p:cNvSpPr>
          <p:nvPr>
            <p:ph type="pic" sz="quarter" idx="29"/>
          </p:nvPr>
        </p:nvSpPr>
        <p:spPr>
          <a:xfrm>
            <a:off x="2135983"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35" name="Picture Placeholder 14">
            <a:extLst>
              <a:ext uri="{FF2B5EF4-FFF2-40B4-BE49-F238E27FC236}">
                <a16:creationId xmlns:a16="http://schemas.microsoft.com/office/drawing/2014/main" id="{3998BB70-E07D-95F4-BB38-E534A414BC14}"/>
              </a:ext>
            </a:extLst>
          </p:cNvPr>
          <p:cNvSpPr>
            <a:spLocks noGrp="1"/>
          </p:cNvSpPr>
          <p:nvPr>
            <p:ph type="pic" sz="quarter" idx="31"/>
          </p:nvPr>
        </p:nvSpPr>
        <p:spPr>
          <a:xfrm>
            <a:off x="3813574"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36" name="Picture Placeholder 14">
            <a:extLst>
              <a:ext uri="{FF2B5EF4-FFF2-40B4-BE49-F238E27FC236}">
                <a16:creationId xmlns:a16="http://schemas.microsoft.com/office/drawing/2014/main" id="{21A47EDD-DD3C-6D55-8413-C888ED761AF8}"/>
              </a:ext>
            </a:extLst>
          </p:cNvPr>
          <p:cNvSpPr>
            <a:spLocks noGrp="1"/>
          </p:cNvSpPr>
          <p:nvPr>
            <p:ph type="pic" sz="quarter" idx="32"/>
          </p:nvPr>
        </p:nvSpPr>
        <p:spPr>
          <a:xfrm>
            <a:off x="5491165"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37" name="Picture Placeholder 14">
            <a:extLst>
              <a:ext uri="{FF2B5EF4-FFF2-40B4-BE49-F238E27FC236}">
                <a16:creationId xmlns:a16="http://schemas.microsoft.com/office/drawing/2014/main" id="{1BB7BB65-64FA-07D3-B6C7-4C91C9D3AE97}"/>
              </a:ext>
            </a:extLst>
          </p:cNvPr>
          <p:cNvSpPr>
            <a:spLocks noGrp="1"/>
          </p:cNvSpPr>
          <p:nvPr>
            <p:ph type="pic" sz="quarter" idx="33"/>
          </p:nvPr>
        </p:nvSpPr>
        <p:spPr>
          <a:xfrm>
            <a:off x="7168756"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7"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82045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ntent + Call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2" y="1514475"/>
            <a:ext cx="5430440" cy="292060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4DAE13AE-8859-E2CA-B66C-56EE1C081BD0}"/>
              </a:ext>
            </a:extLst>
          </p:cNvPr>
          <p:cNvSpPr>
            <a:spLocks noGrp="1"/>
          </p:cNvSpPr>
          <p:nvPr>
            <p:ph type="body" sz="quarter" idx="19" hasCustomPrompt="1"/>
          </p:nvPr>
        </p:nvSpPr>
        <p:spPr>
          <a:xfrm>
            <a:off x="6050758" y="1514474"/>
            <a:ext cx="2633663" cy="2920604"/>
          </a:xfrm>
          <a:solidFill>
            <a:schemeClr val="accent1"/>
          </a:solidFill>
        </p:spPr>
        <p:txBody>
          <a:bodyPr lIns="144000" tIns="144000" rIns="144000" bIns="144000" anchor="ctr"/>
          <a:lstStyle>
            <a:lvl1pPr algn="ctr">
              <a:lnSpc>
                <a:spcPct val="100000"/>
              </a:lnSpc>
              <a:spcAft>
                <a:spcPts val="0"/>
              </a:spcAft>
              <a:defRPr sz="6000" b="1">
                <a:solidFill>
                  <a:schemeClr val="bg1"/>
                </a:solidFill>
              </a:defRPr>
            </a:lvl1pPr>
            <a:lvl2pPr marL="0" indent="0" algn="ctr">
              <a:lnSpc>
                <a:spcPct val="100000"/>
              </a:lnSpc>
              <a:spcAft>
                <a:spcPts val="0"/>
              </a:spcAft>
              <a:buNone/>
              <a:defRPr sz="1350">
                <a:solidFill>
                  <a:schemeClr val="bg1"/>
                </a:solidFill>
              </a:defRPr>
            </a:lvl2pPr>
            <a:lvl3pPr marL="0" indent="0" algn="ctr">
              <a:lnSpc>
                <a:spcPct val="100000"/>
              </a:lnSpc>
              <a:spcAft>
                <a:spcPts val="0"/>
              </a:spcAft>
              <a:buNone/>
              <a:defRPr>
                <a:solidFill>
                  <a:schemeClr val="bg1"/>
                </a:solidFill>
              </a:defRPr>
            </a:lvl3pPr>
            <a:lvl4pPr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lvl="0"/>
            <a:r>
              <a:rPr lang="en-US"/>
              <a:t>####</a:t>
            </a:r>
          </a:p>
          <a:p>
            <a:pPr lvl="1"/>
            <a:r>
              <a:rPr lang="en-US"/>
              <a:t>Second level</a:t>
            </a:r>
          </a:p>
          <a:p>
            <a:pPr lvl="2"/>
            <a:r>
              <a:rPr lang="en-US"/>
              <a:t>Third level</a:t>
            </a:r>
          </a:p>
        </p:txBody>
      </p:sp>
      <p:sp>
        <p:nvSpPr>
          <p:cNvPr id="8" name="Text Placeholder 21">
            <a:extLst>
              <a:ext uri="{FF2B5EF4-FFF2-40B4-BE49-F238E27FC236}">
                <a16:creationId xmlns:a16="http://schemas.microsoft.com/office/drawing/2014/main" id="{A55E6757-A525-4129-D1DC-70D3DFC8AB5D}"/>
              </a:ext>
            </a:extLst>
          </p:cNvPr>
          <p:cNvSpPr>
            <a:spLocks noGrp="1"/>
          </p:cNvSpPr>
          <p:nvPr>
            <p:ph type="body" sz="quarter" idx="20" hasCustomPrompt="1"/>
          </p:nvPr>
        </p:nvSpPr>
        <p:spPr>
          <a:xfrm rot="16200000">
            <a:off x="5875256" y="2907277"/>
            <a:ext cx="216000" cy="135000"/>
          </a:xfrm>
          <a:prstGeom prst="triangle">
            <a:avLst/>
          </a:prstGeom>
          <a:solidFill>
            <a:schemeClr val="accent1"/>
          </a:solidFill>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78215D9A-6C01-0EA3-7237-59094A7D3119}"/>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0" name="Title 1">
            <a:extLst>
              <a:ext uri="{FF2B5EF4-FFF2-40B4-BE49-F238E27FC236}">
                <a16:creationId xmlns:a16="http://schemas.microsoft.com/office/drawing/2014/main" id="{1F080D9C-F443-6E1A-8204-60F3D8A10FB8}"/>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D210D46B-F930-8DCA-7CC4-FBB72FE9BB15}"/>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35999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ntent + Callout Headline">
    <p:spTree>
      <p:nvGrpSpPr>
        <p:cNvPr id="1" name=""/>
        <p:cNvGrpSpPr/>
        <p:nvPr/>
      </p:nvGrpSpPr>
      <p:grpSpPr>
        <a:xfrm>
          <a:off x="0" y="0"/>
          <a:ext cx="0" cy="0"/>
          <a:chOff x="0" y="0"/>
          <a:chExt cx="0" cy="0"/>
        </a:xfrm>
      </p:grpSpPr>
      <p:sp>
        <p:nvSpPr>
          <p:cNvPr id="8" name="Text Placeholder 21">
            <a:extLst>
              <a:ext uri="{FF2B5EF4-FFF2-40B4-BE49-F238E27FC236}">
                <a16:creationId xmlns:a16="http://schemas.microsoft.com/office/drawing/2014/main" id="{A55E6757-A525-4129-D1DC-70D3DFC8AB5D}"/>
              </a:ext>
            </a:extLst>
          </p:cNvPr>
          <p:cNvSpPr>
            <a:spLocks noGrp="1"/>
          </p:cNvSpPr>
          <p:nvPr>
            <p:ph type="body" sz="quarter" idx="20" hasCustomPrompt="1"/>
          </p:nvPr>
        </p:nvSpPr>
        <p:spPr>
          <a:xfrm rot="16200000">
            <a:off x="5875256" y="2907278"/>
            <a:ext cx="216000" cy="135000"/>
          </a:xfrm>
          <a:prstGeom prst="triangle">
            <a:avLst/>
          </a:prstGeom>
          <a:solidFill>
            <a:schemeClr val="accent1"/>
          </a:solidFill>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9" name="Text Placeholder 6">
            <a:extLst>
              <a:ext uri="{FF2B5EF4-FFF2-40B4-BE49-F238E27FC236}">
                <a16:creationId xmlns:a16="http://schemas.microsoft.com/office/drawing/2014/main" id="{BEF63940-33D7-F6A8-7886-02953EB23651}"/>
              </a:ext>
            </a:extLst>
          </p:cNvPr>
          <p:cNvSpPr>
            <a:spLocks noGrp="1"/>
          </p:cNvSpPr>
          <p:nvPr>
            <p:ph type="body" sz="quarter" idx="22"/>
          </p:nvPr>
        </p:nvSpPr>
        <p:spPr>
          <a:xfrm>
            <a:off x="6050758" y="1514475"/>
            <a:ext cx="2633663" cy="2920604"/>
          </a:xfrm>
          <a:solidFill>
            <a:schemeClr val="accent1"/>
          </a:solidFill>
        </p:spPr>
        <p:txBody>
          <a:bodyPr lIns="288000" tIns="288000" rIns="288000" bIns="288000" anchor="t"/>
          <a:lstStyle>
            <a:lvl1pPr algn="l">
              <a:lnSpc>
                <a:spcPct val="100000"/>
              </a:lnSpc>
              <a:spcAft>
                <a:spcPts val="0"/>
              </a:spcAft>
              <a:defRPr sz="1500" b="1">
                <a:solidFill>
                  <a:schemeClr val="bg1"/>
                </a:solidFill>
              </a:defRPr>
            </a:lvl1pPr>
            <a:lvl2pPr marL="0" indent="0" algn="l">
              <a:lnSpc>
                <a:spcPct val="100000"/>
              </a:lnSpc>
              <a:spcBef>
                <a:spcPts val="1800"/>
              </a:spcBef>
              <a:spcAft>
                <a:spcPts val="0"/>
              </a:spcAft>
              <a:buNone/>
              <a:defRPr sz="1200">
                <a:solidFill>
                  <a:schemeClr val="bg1"/>
                </a:solidFill>
              </a:defRPr>
            </a:lvl2pPr>
            <a:lvl3pPr marL="134997" indent="-134997" algn="l">
              <a:lnSpc>
                <a:spcPct val="100000"/>
              </a:lnSpc>
              <a:spcAft>
                <a:spcPts val="450"/>
              </a:spcAft>
              <a:buFont typeface="Arial" panose="020B0604020202020204" pitchFamily="34" charset="0"/>
              <a:buChar char="•"/>
              <a:defRPr>
                <a:solidFill>
                  <a:schemeClr val="bg1"/>
                </a:solidFill>
              </a:defRPr>
            </a:lvl3pPr>
            <a:lvl4pPr marL="134997"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edit Master text styles</a:t>
            </a:r>
          </a:p>
          <a:p>
            <a:pPr lvl="1"/>
            <a:r>
              <a:rPr lang="en-US"/>
              <a:t>Second level</a:t>
            </a:r>
          </a:p>
          <a:p>
            <a:pPr lvl="2"/>
            <a:r>
              <a:rPr lang="en-US"/>
              <a:t>Third level</a:t>
            </a:r>
          </a:p>
        </p:txBody>
      </p:sp>
      <p:sp>
        <p:nvSpPr>
          <p:cNvPr id="2" name="Text Placeholder 21">
            <a:extLst>
              <a:ext uri="{FF2B5EF4-FFF2-40B4-BE49-F238E27FC236}">
                <a16:creationId xmlns:a16="http://schemas.microsoft.com/office/drawing/2014/main" id="{8C92CDD2-8742-3DA0-3BF8-322E80E87DE1}"/>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0" name="Title 1">
            <a:extLst>
              <a:ext uri="{FF2B5EF4-FFF2-40B4-BE49-F238E27FC236}">
                <a16:creationId xmlns:a16="http://schemas.microsoft.com/office/drawing/2014/main" id="{48570430-36EE-8DF5-CAD4-D82B72415A44}"/>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F12D3806-0EEE-0EE6-C99D-0F45D09F0F61}"/>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7" name="Content Placeholder 2">
            <a:extLst>
              <a:ext uri="{FF2B5EF4-FFF2-40B4-BE49-F238E27FC236}">
                <a16:creationId xmlns:a16="http://schemas.microsoft.com/office/drawing/2014/main" id="{993AC8E4-BD9F-DB7C-92F5-B9815520A213}"/>
              </a:ext>
            </a:extLst>
          </p:cNvPr>
          <p:cNvSpPr>
            <a:spLocks noGrp="1"/>
          </p:cNvSpPr>
          <p:nvPr>
            <p:ph idx="1"/>
          </p:nvPr>
        </p:nvSpPr>
        <p:spPr>
          <a:xfrm>
            <a:off x="458392" y="1514475"/>
            <a:ext cx="5430440" cy="292060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249813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allout +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DAE13AE-8859-E2CA-B66C-56EE1C081BD0}"/>
              </a:ext>
            </a:extLst>
          </p:cNvPr>
          <p:cNvSpPr>
            <a:spLocks noGrp="1"/>
          </p:cNvSpPr>
          <p:nvPr>
            <p:ph type="body" sz="quarter" idx="19" hasCustomPrompt="1"/>
          </p:nvPr>
        </p:nvSpPr>
        <p:spPr>
          <a:xfrm>
            <a:off x="458393" y="1514475"/>
            <a:ext cx="2633663" cy="2920604"/>
          </a:xfrm>
          <a:solidFill>
            <a:schemeClr val="accent1"/>
          </a:solidFill>
        </p:spPr>
        <p:txBody>
          <a:bodyPr lIns="144000" tIns="144000" rIns="144000" bIns="144000" anchor="ctr"/>
          <a:lstStyle>
            <a:lvl1pPr algn="ctr">
              <a:lnSpc>
                <a:spcPct val="100000"/>
              </a:lnSpc>
              <a:spcAft>
                <a:spcPts val="0"/>
              </a:spcAft>
              <a:defRPr sz="6000" b="1">
                <a:solidFill>
                  <a:schemeClr val="bg1"/>
                </a:solidFill>
              </a:defRPr>
            </a:lvl1pPr>
            <a:lvl2pPr marL="0" indent="0" algn="ctr">
              <a:lnSpc>
                <a:spcPct val="100000"/>
              </a:lnSpc>
              <a:spcAft>
                <a:spcPts val="0"/>
              </a:spcAft>
              <a:buNone/>
              <a:defRPr sz="1350">
                <a:solidFill>
                  <a:schemeClr val="bg1"/>
                </a:solidFill>
              </a:defRPr>
            </a:lvl2pPr>
            <a:lvl3pPr marL="0" indent="0" algn="ctr">
              <a:lnSpc>
                <a:spcPct val="100000"/>
              </a:lnSpc>
              <a:spcAft>
                <a:spcPts val="0"/>
              </a:spcAft>
              <a:buNone/>
              <a:defRPr>
                <a:solidFill>
                  <a:schemeClr val="bg1"/>
                </a:solidFill>
              </a:defRPr>
            </a:lvl3pPr>
            <a:lvl4pPr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lvl="0"/>
            <a:r>
              <a:rPr lang="en-US"/>
              <a:t>####</a:t>
            </a:r>
          </a:p>
          <a:p>
            <a:pPr lvl="1"/>
            <a:r>
              <a:rPr lang="en-US"/>
              <a:t>Second level</a:t>
            </a:r>
          </a:p>
          <a:p>
            <a:pPr lvl="2"/>
            <a:r>
              <a:rPr lang="en-US"/>
              <a:t>Third level</a:t>
            </a:r>
          </a:p>
        </p:txBody>
      </p:sp>
      <p:sp>
        <p:nvSpPr>
          <p:cNvPr id="8" name="Text Placeholder 21">
            <a:extLst>
              <a:ext uri="{FF2B5EF4-FFF2-40B4-BE49-F238E27FC236}">
                <a16:creationId xmlns:a16="http://schemas.microsoft.com/office/drawing/2014/main" id="{A55E6757-A525-4129-D1DC-70D3DFC8AB5D}"/>
              </a:ext>
            </a:extLst>
          </p:cNvPr>
          <p:cNvSpPr>
            <a:spLocks noGrp="1"/>
          </p:cNvSpPr>
          <p:nvPr>
            <p:ph type="body" sz="quarter" idx="20" hasCustomPrompt="1"/>
          </p:nvPr>
        </p:nvSpPr>
        <p:spPr>
          <a:xfrm rot="5400000">
            <a:off x="3051554" y="2907277"/>
            <a:ext cx="216000" cy="135000"/>
          </a:xfrm>
          <a:prstGeom prst="triangle">
            <a:avLst/>
          </a:prstGeom>
          <a:solidFill>
            <a:schemeClr val="accent1"/>
          </a:solidFill>
        </p:spPr>
        <p:txBody>
          <a:bodyPr>
            <a:noAutofit/>
          </a:bodyPr>
          <a:lstStyle>
            <a:lvl1pPr marL="0" indent="0">
              <a:lnSpc>
                <a:spcPct val="100000"/>
              </a:lnSpc>
              <a:spcAft>
                <a:spcPts val="0"/>
              </a:spcAft>
              <a:buFont typeface="Arial" panose="020B0604020202020204" pitchFamily="34" charset="0"/>
              <a:buNone/>
              <a:defRPr sz="100" b="1">
                <a:solidFill>
                  <a:schemeClr val="accent1">
                    <a:alpha val="0"/>
                  </a:schemeClr>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0C7E209F-4AE5-A85D-19C8-EB4807C05CC6}"/>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0" name="Title 1">
            <a:extLst>
              <a:ext uri="{FF2B5EF4-FFF2-40B4-BE49-F238E27FC236}">
                <a16:creationId xmlns:a16="http://schemas.microsoft.com/office/drawing/2014/main" id="{E1E43E7B-20E5-753F-42A0-FEEEE84E2EAD}"/>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4A83D99F-FB95-DEF0-ED4A-293CAEA78306}"/>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9" name="Content Placeholder 2">
            <a:extLst>
              <a:ext uri="{FF2B5EF4-FFF2-40B4-BE49-F238E27FC236}">
                <a16:creationId xmlns:a16="http://schemas.microsoft.com/office/drawing/2014/main" id="{E0927289-0F0B-F9C5-5719-3D6739931C7C}"/>
              </a:ext>
            </a:extLst>
          </p:cNvPr>
          <p:cNvSpPr>
            <a:spLocks noGrp="1"/>
          </p:cNvSpPr>
          <p:nvPr>
            <p:ph idx="1"/>
          </p:nvPr>
        </p:nvSpPr>
        <p:spPr>
          <a:xfrm>
            <a:off x="3253980" y="1514475"/>
            <a:ext cx="5430440" cy="292060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93609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w Sub">
    <p:spTree>
      <p:nvGrpSpPr>
        <p:cNvPr id="1" name=""/>
        <p:cNvGrpSpPr/>
        <p:nvPr/>
      </p:nvGrpSpPr>
      <p:grpSpPr>
        <a:xfrm>
          <a:off x="0" y="0"/>
          <a:ext cx="0" cy="0"/>
          <a:chOff x="0" y="0"/>
          <a:chExt cx="0" cy="0"/>
        </a:xfrm>
      </p:grpSpPr>
      <p:sp>
        <p:nvSpPr>
          <p:cNvPr id="2" name="Rectangle 1"/>
          <p:cNvSpPr/>
          <p:nvPr userDrawn="1"/>
        </p:nvSpPr>
        <p:spPr>
          <a:xfrm flipH="1">
            <a:off x="3933497" y="-7882"/>
            <a:ext cx="5226269" cy="874986"/>
          </a:xfrm>
          <a:prstGeom prst="rect">
            <a:avLst/>
          </a:prstGeom>
          <a:blipFill dpi="0" rotWithShape="1">
            <a:blip r:embed="rId2">
              <a:alphaModFix amt="90000"/>
            </a:blip>
            <a:srcRect/>
            <a:stretch>
              <a:fillRect t="906" r="-74962" b="-490220"/>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59917" y="63737"/>
            <a:ext cx="1789487" cy="546543"/>
          </a:xfrm>
          <a:prstGeom prst="rect">
            <a:avLst/>
          </a:prstGeom>
        </p:spPr>
      </p:pic>
      <p:sp>
        <p:nvSpPr>
          <p:cNvPr id="4" name="Text Placeholder 8"/>
          <p:cNvSpPr>
            <a:spLocks noGrp="1"/>
          </p:cNvSpPr>
          <p:nvPr>
            <p:ph type="body" sz="quarter" idx="14"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a:t>Subtitle</a:t>
            </a:r>
          </a:p>
        </p:txBody>
      </p:sp>
      <p:sp>
        <p:nvSpPr>
          <p:cNvPr id="6"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 2023 ARTHUR J. GALLAGHER &amp; CO. </a:t>
            </a:r>
          </a:p>
        </p:txBody>
      </p:sp>
    </p:spTree>
    <p:extLst>
      <p:ext uri="{BB962C8B-B14F-4D97-AF65-F5344CB8AC3E}">
        <p14:creationId xmlns:p14="http://schemas.microsoft.com/office/powerpoint/2010/main" val="52530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allout Headline +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DAE13AE-8859-E2CA-B66C-56EE1C081BD0}"/>
              </a:ext>
            </a:extLst>
          </p:cNvPr>
          <p:cNvSpPr>
            <a:spLocks noGrp="1"/>
          </p:cNvSpPr>
          <p:nvPr>
            <p:ph type="body" sz="quarter" idx="19"/>
          </p:nvPr>
        </p:nvSpPr>
        <p:spPr>
          <a:xfrm>
            <a:off x="458393" y="1514475"/>
            <a:ext cx="2633663" cy="2920604"/>
          </a:xfrm>
          <a:solidFill>
            <a:schemeClr val="accent1"/>
          </a:solidFill>
        </p:spPr>
        <p:txBody>
          <a:bodyPr lIns="288000" tIns="288000" rIns="288000" bIns="288000" anchor="t"/>
          <a:lstStyle>
            <a:lvl1pPr algn="l">
              <a:lnSpc>
                <a:spcPct val="100000"/>
              </a:lnSpc>
              <a:spcAft>
                <a:spcPts val="0"/>
              </a:spcAft>
              <a:defRPr sz="1500" b="1">
                <a:solidFill>
                  <a:schemeClr val="bg1"/>
                </a:solidFill>
              </a:defRPr>
            </a:lvl1pPr>
            <a:lvl2pPr marL="0" indent="0" algn="l">
              <a:lnSpc>
                <a:spcPct val="100000"/>
              </a:lnSpc>
              <a:spcBef>
                <a:spcPts val="1800"/>
              </a:spcBef>
              <a:spcAft>
                <a:spcPts val="0"/>
              </a:spcAft>
              <a:buNone/>
              <a:defRPr sz="1200">
                <a:solidFill>
                  <a:schemeClr val="bg1"/>
                </a:solidFill>
              </a:defRPr>
            </a:lvl2pPr>
            <a:lvl3pPr marL="134997" indent="-134997" algn="l">
              <a:lnSpc>
                <a:spcPct val="100000"/>
              </a:lnSpc>
              <a:spcAft>
                <a:spcPts val="450"/>
              </a:spcAft>
              <a:buFont typeface="Arial" panose="020B0604020202020204" pitchFamily="34" charset="0"/>
              <a:buChar char="•"/>
              <a:defRPr>
                <a:solidFill>
                  <a:schemeClr val="bg1"/>
                </a:solidFill>
              </a:defRPr>
            </a:lvl3pPr>
            <a:lvl4pPr marL="134997"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edit Master text styles</a:t>
            </a:r>
          </a:p>
          <a:p>
            <a:pPr lvl="1"/>
            <a:r>
              <a:rPr lang="en-US"/>
              <a:t>Second level</a:t>
            </a:r>
          </a:p>
          <a:p>
            <a:pPr lvl="2"/>
            <a:r>
              <a:rPr lang="en-US"/>
              <a:t>Third level</a:t>
            </a:r>
          </a:p>
        </p:txBody>
      </p:sp>
      <p:sp>
        <p:nvSpPr>
          <p:cNvPr id="8" name="Text Placeholder 21">
            <a:extLst>
              <a:ext uri="{FF2B5EF4-FFF2-40B4-BE49-F238E27FC236}">
                <a16:creationId xmlns:a16="http://schemas.microsoft.com/office/drawing/2014/main" id="{A55E6757-A525-4129-D1DC-70D3DFC8AB5D}"/>
              </a:ext>
            </a:extLst>
          </p:cNvPr>
          <p:cNvSpPr>
            <a:spLocks noGrp="1"/>
          </p:cNvSpPr>
          <p:nvPr>
            <p:ph type="body" sz="quarter" idx="20" hasCustomPrompt="1"/>
          </p:nvPr>
        </p:nvSpPr>
        <p:spPr>
          <a:xfrm rot="5400000">
            <a:off x="3051554" y="2907277"/>
            <a:ext cx="216000" cy="135000"/>
          </a:xfrm>
          <a:prstGeom prst="triangle">
            <a:avLst/>
          </a:prstGeom>
          <a:solidFill>
            <a:schemeClr val="accent1"/>
          </a:solidFill>
        </p:spPr>
        <p:txBody>
          <a:bodyPr>
            <a:noAutofit/>
          </a:bodyPr>
          <a:lstStyle>
            <a:lvl1pPr marL="0" indent="0">
              <a:lnSpc>
                <a:spcPct val="100000"/>
              </a:lnSpc>
              <a:spcAft>
                <a:spcPts val="0"/>
              </a:spcAft>
              <a:buFont typeface="Arial" panose="020B0604020202020204" pitchFamily="34" charset="0"/>
              <a:buNone/>
              <a:defRPr sz="100" b="1">
                <a:solidFill>
                  <a:schemeClr val="accent1">
                    <a:alpha val="0"/>
                  </a:schemeClr>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1E9C6DEE-B3DF-0B75-E497-42B07C59FFBB}"/>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0" name="Title 1">
            <a:extLst>
              <a:ext uri="{FF2B5EF4-FFF2-40B4-BE49-F238E27FC236}">
                <a16:creationId xmlns:a16="http://schemas.microsoft.com/office/drawing/2014/main" id="{4C7E0140-44A1-C2B4-5C13-E2C4A057E709}"/>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CC648CB5-5BB9-1C45-9B15-72AA73E5D09F}"/>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9" name="Content Placeholder 2">
            <a:extLst>
              <a:ext uri="{FF2B5EF4-FFF2-40B4-BE49-F238E27FC236}">
                <a16:creationId xmlns:a16="http://schemas.microsoft.com/office/drawing/2014/main" id="{23434395-1ED3-D521-722B-A22FEFC2414C}"/>
              </a:ext>
            </a:extLst>
          </p:cNvPr>
          <p:cNvSpPr>
            <a:spLocks noGrp="1"/>
          </p:cNvSpPr>
          <p:nvPr>
            <p:ph idx="1"/>
          </p:nvPr>
        </p:nvSpPr>
        <p:spPr>
          <a:xfrm>
            <a:off x="3253980" y="1514475"/>
            <a:ext cx="5430440" cy="292060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299505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meline 3x">
    <p:bg>
      <p:bgPr>
        <a:solidFill>
          <a:schemeClr val="bg1"/>
        </a:solidFill>
        <a:effectLst/>
      </p:bgPr>
    </p:bg>
    <p:spTree>
      <p:nvGrpSpPr>
        <p:cNvPr id="1" name=""/>
        <p:cNvGrpSpPr/>
        <p:nvPr/>
      </p:nvGrpSpPr>
      <p:grpSpPr>
        <a:xfrm>
          <a:off x="0" y="0"/>
          <a:ext cx="0" cy="0"/>
          <a:chOff x="0" y="0"/>
          <a:chExt cx="0" cy="0"/>
        </a:xfrm>
      </p:grpSpPr>
      <p:sp>
        <p:nvSpPr>
          <p:cNvPr id="14" name="Text Placeholder 21">
            <a:extLst>
              <a:ext uri="{FF2B5EF4-FFF2-40B4-BE49-F238E27FC236}">
                <a16:creationId xmlns:a16="http://schemas.microsoft.com/office/drawing/2014/main" id="{9C3C1E9B-C4AD-72DC-88B4-764C1489DBD8}"/>
              </a:ext>
            </a:extLst>
          </p:cNvPr>
          <p:cNvSpPr>
            <a:spLocks noGrp="1"/>
          </p:cNvSpPr>
          <p:nvPr>
            <p:ph type="body" sz="quarter" idx="19"/>
          </p:nvPr>
        </p:nvSpPr>
        <p:spPr>
          <a:xfrm>
            <a:off x="917974" y="2092133"/>
            <a:ext cx="1546622" cy="479618"/>
          </a:xfrm>
        </p:spPr>
        <p:txBody>
          <a:bodyPr wrap="square" anchor="b">
            <a:spAutoFit/>
          </a:bodyPr>
          <a:lstStyle>
            <a:lvl1pPr algn="l">
              <a:lnSpc>
                <a:spcPct val="100000"/>
              </a:lnSpc>
              <a:defRPr sz="900" b="1">
                <a:solidFill>
                  <a:schemeClr val="tx1"/>
                </a:solidFill>
              </a:defRPr>
            </a:lvl1pPr>
            <a:lvl2pPr marL="0" indent="0" algn="l">
              <a:lnSpc>
                <a:spcPct val="100000"/>
              </a:lnSpc>
              <a:buNone/>
              <a:defRPr sz="900">
                <a:solidFill>
                  <a:schemeClr val="tx1"/>
                </a:solidFill>
              </a:defRPr>
            </a:lvl2pPr>
          </a:lstStyle>
          <a:p>
            <a:pPr marL="0" marR="0" lvl="0" indent="0" algn="l"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a:t>Click to edit Master text styles</a:t>
            </a:r>
          </a:p>
          <a:p>
            <a:pPr lvl="1"/>
            <a:r>
              <a:rPr lang="en-US"/>
              <a:t>Second level</a:t>
            </a:r>
          </a:p>
        </p:txBody>
      </p:sp>
      <p:sp>
        <p:nvSpPr>
          <p:cNvPr id="27" name="Text Placeholder 18">
            <a:extLst>
              <a:ext uri="{FF2B5EF4-FFF2-40B4-BE49-F238E27FC236}">
                <a16:creationId xmlns:a16="http://schemas.microsoft.com/office/drawing/2014/main" id="{F96F902A-1D3A-2B97-99B5-48041B731AE1}"/>
              </a:ext>
            </a:extLst>
          </p:cNvPr>
          <p:cNvSpPr>
            <a:spLocks noGrp="1"/>
          </p:cNvSpPr>
          <p:nvPr>
            <p:ph type="body" sz="quarter" idx="26" hasCustomPrompt="1"/>
          </p:nvPr>
        </p:nvSpPr>
        <p:spPr>
          <a:xfrm rot="10800000" flipV="1">
            <a:off x="1756095" y="3218015"/>
            <a:ext cx="2403000" cy="0"/>
          </a:xfrm>
          <a:prstGeom prst="rect">
            <a:avLst/>
          </a:prstGeom>
          <a:noFill/>
          <a:ln w="63500">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2" name="Text Placeholder 18">
            <a:extLst>
              <a:ext uri="{FF2B5EF4-FFF2-40B4-BE49-F238E27FC236}">
                <a16:creationId xmlns:a16="http://schemas.microsoft.com/office/drawing/2014/main" id="{97C07C8C-02CC-8734-6BF0-D47C35870872}"/>
              </a:ext>
            </a:extLst>
          </p:cNvPr>
          <p:cNvSpPr>
            <a:spLocks noGrp="1"/>
          </p:cNvSpPr>
          <p:nvPr>
            <p:ph type="body" sz="quarter" idx="29" hasCustomPrompt="1"/>
          </p:nvPr>
        </p:nvSpPr>
        <p:spPr>
          <a:xfrm>
            <a:off x="4970618" y="3218016"/>
            <a:ext cx="2403000" cy="0"/>
          </a:xfrm>
          <a:prstGeom prst="rect">
            <a:avLst/>
          </a:prstGeom>
          <a:noFill/>
          <a:ln w="63500">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41" name="Text Placeholder 21">
            <a:extLst>
              <a:ext uri="{FF2B5EF4-FFF2-40B4-BE49-F238E27FC236}">
                <a16:creationId xmlns:a16="http://schemas.microsoft.com/office/drawing/2014/main" id="{2C1C3398-879E-893A-AE51-A3084253E83C}"/>
              </a:ext>
            </a:extLst>
          </p:cNvPr>
          <p:cNvSpPr>
            <a:spLocks noGrp="1"/>
          </p:cNvSpPr>
          <p:nvPr>
            <p:ph type="body" sz="quarter" idx="38"/>
          </p:nvPr>
        </p:nvSpPr>
        <p:spPr>
          <a:xfrm>
            <a:off x="3798691" y="2092133"/>
            <a:ext cx="1546622" cy="479618"/>
          </a:xfrm>
        </p:spPr>
        <p:txBody>
          <a:bodyPr wrap="square" anchor="b">
            <a:spAutoFit/>
          </a:bodyPr>
          <a:lstStyle>
            <a:lvl1pPr algn="ctr">
              <a:lnSpc>
                <a:spcPct val="100000"/>
              </a:lnSpc>
              <a:defRPr sz="900" b="1">
                <a:solidFill>
                  <a:schemeClr val="tx1"/>
                </a:solidFill>
              </a:defRPr>
            </a:lvl1pPr>
            <a:lvl2pPr marL="0" indent="0" algn="ctr">
              <a:lnSpc>
                <a:spcPct val="100000"/>
              </a:lnSpc>
              <a:buNone/>
              <a:defRPr sz="900">
                <a:solidFill>
                  <a:schemeClr val="tx1"/>
                </a:solidFill>
              </a:defRPr>
            </a:lvl2pPr>
          </a:lstStyle>
          <a:p>
            <a:pPr marL="0" marR="0" lvl="0" indent="0" algn="ctr"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a:t>Click to edit Master text styles</a:t>
            </a:r>
          </a:p>
          <a:p>
            <a:pPr lvl="1"/>
            <a:r>
              <a:rPr lang="en-US"/>
              <a:t>Second level</a:t>
            </a:r>
          </a:p>
        </p:txBody>
      </p:sp>
      <p:sp>
        <p:nvSpPr>
          <p:cNvPr id="42" name="Text Placeholder 21">
            <a:extLst>
              <a:ext uri="{FF2B5EF4-FFF2-40B4-BE49-F238E27FC236}">
                <a16:creationId xmlns:a16="http://schemas.microsoft.com/office/drawing/2014/main" id="{452FCAAF-E433-AADE-314C-BC019E9BA140}"/>
              </a:ext>
            </a:extLst>
          </p:cNvPr>
          <p:cNvSpPr>
            <a:spLocks noGrp="1"/>
          </p:cNvSpPr>
          <p:nvPr>
            <p:ph type="body" sz="quarter" idx="39"/>
          </p:nvPr>
        </p:nvSpPr>
        <p:spPr>
          <a:xfrm>
            <a:off x="6671071" y="2092133"/>
            <a:ext cx="1546622" cy="479618"/>
          </a:xfrm>
        </p:spPr>
        <p:txBody>
          <a:bodyPr wrap="square" anchor="b">
            <a:spAutoFit/>
          </a:bodyPr>
          <a:lstStyle>
            <a:lvl1pPr algn="r">
              <a:lnSpc>
                <a:spcPct val="100000"/>
              </a:lnSpc>
              <a:defRPr sz="900" b="1">
                <a:solidFill>
                  <a:schemeClr val="tx1"/>
                </a:solidFill>
              </a:defRPr>
            </a:lvl1pPr>
            <a:lvl2pPr marL="0" indent="0" algn="r">
              <a:lnSpc>
                <a:spcPct val="100000"/>
              </a:lnSpc>
              <a:buNone/>
              <a:defRPr sz="900">
                <a:solidFill>
                  <a:schemeClr val="tx1"/>
                </a:solidFill>
              </a:defRPr>
            </a:lvl2pPr>
          </a:lstStyle>
          <a:p>
            <a:pPr marL="0" marR="0" lvl="0" indent="0" algn="r"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a:t>Click to edit Master text styles</a:t>
            </a:r>
          </a:p>
          <a:p>
            <a:pPr lvl="1"/>
            <a:r>
              <a:rPr lang="en-US"/>
              <a:t>Second level</a:t>
            </a:r>
          </a:p>
        </p:txBody>
      </p:sp>
      <p:sp>
        <p:nvSpPr>
          <p:cNvPr id="8" name="Text Placeholder 18">
            <a:extLst>
              <a:ext uri="{FF2B5EF4-FFF2-40B4-BE49-F238E27FC236}">
                <a16:creationId xmlns:a16="http://schemas.microsoft.com/office/drawing/2014/main" id="{CE5F4CE9-4BFD-E124-97AD-7D2F67831FB3}"/>
              </a:ext>
            </a:extLst>
          </p:cNvPr>
          <p:cNvSpPr>
            <a:spLocks noGrp="1" noChangeAspect="1"/>
          </p:cNvSpPr>
          <p:nvPr>
            <p:ph type="body" sz="quarter" idx="10" hasCustomPrompt="1"/>
          </p:nvPr>
        </p:nvSpPr>
        <p:spPr>
          <a:xfrm>
            <a:off x="937022"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a:t>####</a:t>
            </a:r>
            <a:endParaRPr lang="en-GB"/>
          </a:p>
        </p:txBody>
      </p:sp>
      <p:sp>
        <p:nvSpPr>
          <p:cNvPr id="11" name="Text Placeholder 18">
            <a:extLst>
              <a:ext uri="{FF2B5EF4-FFF2-40B4-BE49-F238E27FC236}">
                <a16:creationId xmlns:a16="http://schemas.microsoft.com/office/drawing/2014/main" id="{C5598F6E-E324-7BB8-1179-EE95E0194CD4}"/>
              </a:ext>
            </a:extLst>
          </p:cNvPr>
          <p:cNvSpPr>
            <a:spLocks noGrp="1" noChangeAspect="1"/>
          </p:cNvSpPr>
          <p:nvPr>
            <p:ph type="body" sz="quarter" idx="44" hasCustomPrompt="1"/>
          </p:nvPr>
        </p:nvSpPr>
        <p:spPr>
          <a:xfrm>
            <a:off x="4173383"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a:t>####</a:t>
            </a:r>
            <a:endParaRPr lang="en-GB"/>
          </a:p>
        </p:txBody>
      </p:sp>
      <p:sp>
        <p:nvSpPr>
          <p:cNvPr id="12" name="Text Placeholder 18">
            <a:extLst>
              <a:ext uri="{FF2B5EF4-FFF2-40B4-BE49-F238E27FC236}">
                <a16:creationId xmlns:a16="http://schemas.microsoft.com/office/drawing/2014/main" id="{278A9AD0-A31E-BEC8-4A08-5BE4B7E1BEAB}"/>
              </a:ext>
            </a:extLst>
          </p:cNvPr>
          <p:cNvSpPr>
            <a:spLocks noGrp="1" noChangeAspect="1"/>
          </p:cNvSpPr>
          <p:nvPr>
            <p:ph type="body" sz="quarter" idx="45" hasCustomPrompt="1"/>
          </p:nvPr>
        </p:nvSpPr>
        <p:spPr>
          <a:xfrm>
            <a:off x="7380710"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a:t>####</a:t>
            </a:r>
            <a:endParaRPr lang="en-GB"/>
          </a:p>
        </p:txBody>
      </p:sp>
      <p:sp>
        <p:nvSpPr>
          <p:cNvPr id="2" name="Text Placeholder 21">
            <a:extLst>
              <a:ext uri="{FF2B5EF4-FFF2-40B4-BE49-F238E27FC236}">
                <a16:creationId xmlns:a16="http://schemas.microsoft.com/office/drawing/2014/main" id="{0F2D8423-DD9D-4196-111E-27FF87741C7A}"/>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6" name="Title 1">
            <a:extLst>
              <a:ext uri="{FF2B5EF4-FFF2-40B4-BE49-F238E27FC236}">
                <a16:creationId xmlns:a16="http://schemas.microsoft.com/office/drawing/2014/main" id="{6BA17116-9A0E-E65B-F6B5-875CA5A60A95}"/>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4" name="Text Placeholder 11">
            <a:extLst>
              <a:ext uri="{FF2B5EF4-FFF2-40B4-BE49-F238E27FC236}">
                <a16:creationId xmlns:a16="http://schemas.microsoft.com/office/drawing/2014/main" id="{1480DAAC-68BE-C40A-710C-0808670F6844}"/>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5"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65632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meline 5x">
    <p:bg>
      <p:bgPr>
        <a:solidFill>
          <a:schemeClr val="bg1"/>
        </a:solidFill>
        <a:effectLst/>
      </p:bgPr>
    </p:bg>
    <p:spTree>
      <p:nvGrpSpPr>
        <p:cNvPr id="1" name=""/>
        <p:cNvGrpSpPr/>
        <p:nvPr/>
      </p:nvGrpSpPr>
      <p:grpSpPr>
        <a:xfrm>
          <a:off x="0" y="0"/>
          <a:ext cx="0" cy="0"/>
          <a:chOff x="0" y="0"/>
          <a:chExt cx="0" cy="0"/>
        </a:xfrm>
      </p:grpSpPr>
      <p:sp>
        <p:nvSpPr>
          <p:cNvPr id="14" name="Text Placeholder 21">
            <a:extLst>
              <a:ext uri="{FF2B5EF4-FFF2-40B4-BE49-F238E27FC236}">
                <a16:creationId xmlns:a16="http://schemas.microsoft.com/office/drawing/2014/main" id="{9C3C1E9B-C4AD-72DC-88B4-764C1489DBD8}"/>
              </a:ext>
            </a:extLst>
          </p:cNvPr>
          <p:cNvSpPr>
            <a:spLocks noGrp="1"/>
          </p:cNvSpPr>
          <p:nvPr>
            <p:ph type="body" sz="quarter" idx="19"/>
          </p:nvPr>
        </p:nvSpPr>
        <p:spPr>
          <a:xfrm>
            <a:off x="458394" y="1860488"/>
            <a:ext cx="841745" cy="618118"/>
          </a:xfrm>
        </p:spPr>
        <p:txBody>
          <a:bodyPr wrap="square" anchor="b">
            <a:spAutoFit/>
          </a:bodyPr>
          <a:lstStyle>
            <a:lvl1pPr algn="l">
              <a:lnSpc>
                <a:spcPct val="100000"/>
              </a:lnSpc>
              <a:defRPr sz="900" b="1">
                <a:solidFill>
                  <a:schemeClr val="tx1"/>
                </a:solidFill>
              </a:defRPr>
            </a:lvl1pPr>
            <a:lvl2pPr marL="0" indent="0" algn="l">
              <a:lnSpc>
                <a:spcPct val="100000"/>
              </a:lnSpc>
              <a:buNone/>
              <a:defRPr sz="900">
                <a:solidFill>
                  <a:schemeClr val="tx1"/>
                </a:solidFill>
              </a:defRPr>
            </a:lvl2pPr>
          </a:lstStyle>
          <a:p>
            <a:pPr marL="0" marR="0" lvl="0" indent="0" algn="l"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a:t>Click to edit Master text styles</a:t>
            </a:r>
          </a:p>
          <a:p>
            <a:pPr lvl="1"/>
            <a:r>
              <a:rPr lang="en-US"/>
              <a:t>Second level</a:t>
            </a:r>
          </a:p>
        </p:txBody>
      </p:sp>
      <p:sp>
        <p:nvSpPr>
          <p:cNvPr id="27" name="Text Placeholder 18">
            <a:extLst>
              <a:ext uri="{FF2B5EF4-FFF2-40B4-BE49-F238E27FC236}">
                <a16:creationId xmlns:a16="http://schemas.microsoft.com/office/drawing/2014/main" id="{F96F902A-1D3A-2B97-99B5-48041B731AE1}"/>
              </a:ext>
            </a:extLst>
          </p:cNvPr>
          <p:cNvSpPr>
            <a:spLocks noGrp="1"/>
          </p:cNvSpPr>
          <p:nvPr>
            <p:ph type="body" sz="quarter" idx="26" hasCustomPrompt="1"/>
          </p:nvPr>
        </p:nvSpPr>
        <p:spPr>
          <a:xfrm rot="10800000" flipV="1">
            <a:off x="1300034" y="3218015"/>
            <a:ext cx="999000" cy="0"/>
          </a:xfrm>
          <a:prstGeom prst="rect">
            <a:avLst/>
          </a:prstGeom>
          <a:noFill/>
          <a:ln w="63500">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2" name="Text Placeholder 18">
            <a:extLst>
              <a:ext uri="{FF2B5EF4-FFF2-40B4-BE49-F238E27FC236}">
                <a16:creationId xmlns:a16="http://schemas.microsoft.com/office/drawing/2014/main" id="{97C07C8C-02CC-8734-6BF0-D47C35870872}"/>
              </a:ext>
            </a:extLst>
          </p:cNvPr>
          <p:cNvSpPr>
            <a:spLocks noGrp="1"/>
          </p:cNvSpPr>
          <p:nvPr>
            <p:ph type="body" sz="quarter" idx="29" hasCustomPrompt="1"/>
          </p:nvPr>
        </p:nvSpPr>
        <p:spPr>
          <a:xfrm>
            <a:off x="3146984" y="3218016"/>
            <a:ext cx="999000" cy="0"/>
          </a:xfrm>
          <a:prstGeom prst="rect">
            <a:avLst/>
          </a:prstGeom>
          <a:noFill/>
          <a:ln w="63500">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5" name="Text Placeholder 18">
            <a:extLst>
              <a:ext uri="{FF2B5EF4-FFF2-40B4-BE49-F238E27FC236}">
                <a16:creationId xmlns:a16="http://schemas.microsoft.com/office/drawing/2014/main" id="{380190EC-28FA-74A6-6BC6-0ACDF45788BC}"/>
              </a:ext>
            </a:extLst>
          </p:cNvPr>
          <p:cNvSpPr>
            <a:spLocks noGrp="1"/>
          </p:cNvSpPr>
          <p:nvPr>
            <p:ph type="body" sz="quarter" idx="32" hasCustomPrompt="1"/>
          </p:nvPr>
        </p:nvSpPr>
        <p:spPr>
          <a:xfrm>
            <a:off x="4993934" y="3218016"/>
            <a:ext cx="999000" cy="0"/>
          </a:xfrm>
          <a:prstGeom prst="rect">
            <a:avLst/>
          </a:prstGeom>
          <a:noFill/>
          <a:ln w="63500">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8" name="Text Placeholder 18">
            <a:extLst>
              <a:ext uri="{FF2B5EF4-FFF2-40B4-BE49-F238E27FC236}">
                <a16:creationId xmlns:a16="http://schemas.microsoft.com/office/drawing/2014/main" id="{10B398BC-4C1B-C73D-82B7-713B4F3B4808}"/>
              </a:ext>
            </a:extLst>
          </p:cNvPr>
          <p:cNvSpPr>
            <a:spLocks noGrp="1"/>
          </p:cNvSpPr>
          <p:nvPr>
            <p:ph type="body" sz="quarter" idx="35" hasCustomPrompt="1"/>
          </p:nvPr>
        </p:nvSpPr>
        <p:spPr>
          <a:xfrm>
            <a:off x="6840885" y="3218016"/>
            <a:ext cx="999000" cy="0"/>
          </a:xfrm>
          <a:prstGeom prst="rect">
            <a:avLst/>
          </a:prstGeom>
          <a:noFill/>
          <a:ln w="63500">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41" name="Text Placeholder 21">
            <a:extLst>
              <a:ext uri="{FF2B5EF4-FFF2-40B4-BE49-F238E27FC236}">
                <a16:creationId xmlns:a16="http://schemas.microsoft.com/office/drawing/2014/main" id="{2C1C3398-879E-893A-AE51-A3084253E83C}"/>
              </a:ext>
            </a:extLst>
          </p:cNvPr>
          <p:cNvSpPr>
            <a:spLocks noGrp="1"/>
          </p:cNvSpPr>
          <p:nvPr>
            <p:ph type="body" sz="quarter" idx="38"/>
          </p:nvPr>
        </p:nvSpPr>
        <p:spPr>
          <a:xfrm>
            <a:off x="2299185" y="1860488"/>
            <a:ext cx="841745" cy="618118"/>
          </a:xfrm>
        </p:spPr>
        <p:txBody>
          <a:bodyPr wrap="square" anchor="b">
            <a:spAutoFit/>
          </a:bodyPr>
          <a:lstStyle>
            <a:lvl1pPr algn="ctr">
              <a:lnSpc>
                <a:spcPct val="100000"/>
              </a:lnSpc>
              <a:defRPr sz="900" b="1">
                <a:solidFill>
                  <a:schemeClr val="tx1"/>
                </a:solidFill>
              </a:defRPr>
            </a:lvl1pPr>
            <a:lvl2pPr marL="0" indent="0" algn="ctr">
              <a:lnSpc>
                <a:spcPct val="100000"/>
              </a:lnSpc>
              <a:buNone/>
              <a:defRPr sz="900">
                <a:solidFill>
                  <a:schemeClr val="tx1"/>
                </a:solidFill>
              </a:defRPr>
            </a:lvl2pPr>
          </a:lstStyle>
          <a:p>
            <a:pPr marL="0" marR="0" lvl="0" indent="0" algn="ctr"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a:t>Click to edit Master text styles</a:t>
            </a:r>
          </a:p>
          <a:p>
            <a:pPr lvl="1"/>
            <a:r>
              <a:rPr lang="en-US"/>
              <a:t>Second level</a:t>
            </a:r>
          </a:p>
        </p:txBody>
      </p:sp>
      <p:sp>
        <p:nvSpPr>
          <p:cNvPr id="42" name="Text Placeholder 21">
            <a:extLst>
              <a:ext uri="{FF2B5EF4-FFF2-40B4-BE49-F238E27FC236}">
                <a16:creationId xmlns:a16="http://schemas.microsoft.com/office/drawing/2014/main" id="{452FCAAF-E433-AADE-314C-BC019E9BA140}"/>
              </a:ext>
            </a:extLst>
          </p:cNvPr>
          <p:cNvSpPr>
            <a:spLocks noGrp="1"/>
          </p:cNvSpPr>
          <p:nvPr>
            <p:ph type="body" sz="quarter" idx="39"/>
          </p:nvPr>
        </p:nvSpPr>
        <p:spPr>
          <a:xfrm>
            <a:off x="4139977" y="1860488"/>
            <a:ext cx="841745" cy="618118"/>
          </a:xfrm>
        </p:spPr>
        <p:txBody>
          <a:bodyPr wrap="square" anchor="b">
            <a:spAutoFit/>
          </a:bodyPr>
          <a:lstStyle>
            <a:lvl1pPr algn="ctr">
              <a:lnSpc>
                <a:spcPct val="100000"/>
              </a:lnSpc>
              <a:defRPr sz="900" b="1">
                <a:solidFill>
                  <a:schemeClr val="tx1"/>
                </a:solidFill>
              </a:defRPr>
            </a:lvl1pPr>
            <a:lvl2pPr marL="0" indent="0" algn="ctr">
              <a:lnSpc>
                <a:spcPct val="100000"/>
              </a:lnSpc>
              <a:buNone/>
              <a:defRPr sz="900">
                <a:solidFill>
                  <a:schemeClr val="tx1"/>
                </a:solidFill>
              </a:defRPr>
            </a:lvl2pPr>
          </a:lstStyle>
          <a:p>
            <a:pPr marL="0" marR="0" lvl="0" indent="0" algn="ctr"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a:t>Click to edit Master text styles</a:t>
            </a:r>
          </a:p>
          <a:p>
            <a:pPr lvl="1"/>
            <a:r>
              <a:rPr lang="en-US"/>
              <a:t>Second level</a:t>
            </a:r>
          </a:p>
        </p:txBody>
      </p:sp>
      <p:sp>
        <p:nvSpPr>
          <p:cNvPr id="43" name="Text Placeholder 21">
            <a:extLst>
              <a:ext uri="{FF2B5EF4-FFF2-40B4-BE49-F238E27FC236}">
                <a16:creationId xmlns:a16="http://schemas.microsoft.com/office/drawing/2014/main" id="{81561D42-049C-75F1-0559-7B0C35606A73}"/>
              </a:ext>
            </a:extLst>
          </p:cNvPr>
          <p:cNvSpPr>
            <a:spLocks noGrp="1"/>
          </p:cNvSpPr>
          <p:nvPr>
            <p:ph type="body" sz="quarter" idx="40"/>
          </p:nvPr>
        </p:nvSpPr>
        <p:spPr>
          <a:xfrm>
            <a:off x="5980769" y="1860488"/>
            <a:ext cx="841745" cy="618118"/>
          </a:xfrm>
        </p:spPr>
        <p:txBody>
          <a:bodyPr wrap="square" anchor="b">
            <a:spAutoFit/>
          </a:bodyPr>
          <a:lstStyle>
            <a:lvl1pPr algn="ctr">
              <a:lnSpc>
                <a:spcPct val="100000"/>
              </a:lnSpc>
              <a:defRPr sz="900" b="1">
                <a:solidFill>
                  <a:schemeClr val="tx1"/>
                </a:solidFill>
              </a:defRPr>
            </a:lvl1pPr>
            <a:lvl2pPr marL="0" indent="0" algn="ctr">
              <a:lnSpc>
                <a:spcPct val="100000"/>
              </a:lnSpc>
              <a:buNone/>
              <a:defRPr sz="900">
                <a:solidFill>
                  <a:schemeClr val="tx1"/>
                </a:solidFill>
              </a:defRPr>
            </a:lvl2pPr>
          </a:lstStyle>
          <a:p>
            <a:pPr marL="0" marR="0" lvl="0" indent="0" algn="ctr"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a:t>Click to edit Master text styles</a:t>
            </a:r>
          </a:p>
          <a:p>
            <a:pPr lvl="1"/>
            <a:r>
              <a:rPr lang="en-US"/>
              <a:t>Second level</a:t>
            </a:r>
          </a:p>
        </p:txBody>
      </p:sp>
      <p:sp>
        <p:nvSpPr>
          <p:cNvPr id="44" name="Text Placeholder 21">
            <a:extLst>
              <a:ext uri="{FF2B5EF4-FFF2-40B4-BE49-F238E27FC236}">
                <a16:creationId xmlns:a16="http://schemas.microsoft.com/office/drawing/2014/main" id="{F3EE62E0-5A14-D108-4F83-DB01F8FADA09}"/>
              </a:ext>
            </a:extLst>
          </p:cNvPr>
          <p:cNvSpPr>
            <a:spLocks noGrp="1"/>
          </p:cNvSpPr>
          <p:nvPr>
            <p:ph type="body" sz="quarter" idx="41"/>
          </p:nvPr>
        </p:nvSpPr>
        <p:spPr>
          <a:xfrm>
            <a:off x="7821561" y="1860488"/>
            <a:ext cx="841745" cy="618118"/>
          </a:xfrm>
        </p:spPr>
        <p:txBody>
          <a:bodyPr wrap="square" anchor="b">
            <a:spAutoFit/>
          </a:bodyPr>
          <a:lstStyle>
            <a:lvl1pPr algn="r">
              <a:lnSpc>
                <a:spcPct val="100000"/>
              </a:lnSpc>
              <a:defRPr sz="900" b="1">
                <a:solidFill>
                  <a:schemeClr val="tx1"/>
                </a:solidFill>
              </a:defRPr>
            </a:lvl1pPr>
            <a:lvl2pPr marL="0" indent="0" algn="r">
              <a:lnSpc>
                <a:spcPct val="100000"/>
              </a:lnSpc>
              <a:buNone/>
              <a:defRPr sz="900">
                <a:solidFill>
                  <a:schemeClr val="tx1"/>
                </a:solidFill>
              </a:defRPr>
            </a:lvl2pPr>
          </a:lstStyle>
          <a:p>
            <a:pPr marL="0" marR="0" lvl="0" indent="0" algn="r"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a:t>Click to edit Master text styles</a:t>
            </a:r>
          </a:p>
          <a:p>
            <a:pPr lvl="1"/>
            <a:r>
              <a:rPr lang="en-US"/>
              <a:t>Second level</a:t>
            </a:r>
          </a:p>
        </p:txBody>
      </p:sp>
      <p:sp>
        <p:nvSpPr>
          <p:cNvPr id="8" name="Text Placeholder 18">
            <a:extLst>
              <a:ext uri="{FF2B5EF4-FFF2-40B4-BE49-F238E27FC236}">
                <a16:creationId xmlns:a16="http://schemas.microsoft.com/office/drawing/2014/main" id="{CE5F4CE9-4BFD-E124-97AD-7D2F67831FB3}"/>
              </a:ext>
            </a:extLst>
          </p:cNvPr>
          <p:cNvSpPr>
            <a:spLocks noGrp="1" noChangeAspect="1"/>
          </p:cNvSpPr>
          <p:nvPr>
            <p:ph type="body" sz="quarter" idx="10" hasCustomPrompt="1"/>
          </p:nvPr>
        </p:nvSpPr>
        <p:spPr>
          <a:xfrm>
            <a:off x="477443"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a:t>####</a:t>
            </a:r>
            <a:endParaRPr lang="en-GB"/>
          </a:p>
        </p:txBody>
      </p:sp>
      <p:sp>
        <p:nvSpPr>
          <p:cNvPr id="33" name="Text Placeholder 18">
            <a:extLst>
              <a:ext uri="{FF2B5EF4-FFF2-40B4-BE49-F238E27FC236}">
                <a16:creationId xmlns:a16="http://schemas.microsoft.com/office/drawing/2014/main" id="{4144DFDB-BC9B-8042-A2C7-E7F029E71869}"/>
              </a:ext>
            </a:extLst>
          </p:cNvPr>
          <p:cNvSpPr>
            <a:spLocks noGrp="1" noChangeAspect="1"/>
          </p:cNvSpPr>
          <p:nvPr>
            <p:ph type="body" sz="quarter" idx="44" hasCustomPrompt="1"/>
          </p:nvPr>
        </p:nvSpPr>
        <p:spPr>
          <a:xfrm>
            <a:off x="2324393"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a:t>####</a:t>
            </a:r>
            <a:endParaRPr lang="en-GB"/>
          </a:p>
        </p:txBody>
      </p:sp>
      <p:sp>
        <p:nvSpPr>
          <p:cNvPr id="34" name="Text Placeholder 18">
            <a:extLst>
              <a:ext uri="{FF2B5EF4-FFF2-40B4-BE49-F238E27FC236}">
                <a16:creationId xmlns:a16="http://schemas.microsoft.com/office/drawing/2014/main" id="{B207E71C-0BC9-30C2-689B-FB0EA3886CA9}"/>
              </a:ext>
            </a:extLst>
          </p:cNvPr>
          <p:cNvSpPr>
            <a:spLocks noGrp="1" noChangeAspect="1"/>
          </p:cNvSpPr>
          <p:nvPr>
            <p:ph type="body" sz="quarter" idx="45" hasCustomPrompt="1"/>
          </p:nvPr>
        </p:nvSpPr>
        <p:spPr>
          <a:xfrm>
            <a:off x="4171343"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a:t>####</a:t>
            </a:r>
            <a:endParaRPr lang="en-GB"/>
          </a:p>
        </p:txBody>
      </p:sp>
      <p:sp>
        <p:nvSpPr>
          <p:cNvPr id="36" name="Text Placeholder 18">
            <a:extLst>
              <a:ext uri="{FF2B5EF4-FFF2-40B4-BE49-F238E27FC236}">
                <a16:creationId xmlns:a16="http://schemas.microsoft.com/office/drawing/2014/main" id="{762EC5F7-E8A6-E851-D76A-D9AB350F7CF4}"/>
              </a:ext>
            </a:extLst>
          </p:cNvPr>
          <p:cNvSpPr>
            <a:spLocks noGrp="1" noChangeAspect="1"/>
          </p:cNvSpPr>
          <p:nvPr>
            <p:ph type="body" sz="quarter" idx="46" hasCustomPrompt="1"/>
          </p:nvPr>
        </p:nvSpPr>
        <p:spPr>
          <a:xfrm>
            <a:off x="6018293"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a:t>####</a:t>
            </a:r>
            <a:endParaRPr lang="en-GB"/>
          </a:p>
        </p:txBody>
      </p:sp>
      <p:sp>
        <p:nvSpPr>
          <p:cNvPr id="37" name="Text Placeholder 18">
            <a:extLst>
              <a:ext uri="{FF2B5EF4-FFF2-40B4-BE49-F238E27FC236}">
                <a16:creationId xmlns:a16="http://schemas.microsoft.com/office/drawing/2014/main" id="{2AD2A844-D3CA-7443-D2C4-81F3138F22DF}"/>
              </a:ext>
            </a:extLst>
          </p:cNvPr>
          <p:cNvSpPr>
            <a:spLocks noGrp="1" noChangeAspect="1"/>
          </p:cNvSpPr>
          <p:nvPr>
            <p:ph type="body" sz="quarter" idx="47" hasCustomPrompt="1"/>
          </p:nvPr>
        </p:nvSpPr>
        <p:spPr>
          <a:xfrm>
            <a:off x="7865246"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a:t>####</a:t>
            </a:r>
            <a:endParaRPr lang="en-GB"/>
          </a:p>
        </p:txBody>
      </p:sp>
      <p:sp>
        <p:nvSpPr>
          <p:cNvPr id="9" name="Text Placeholder 21">
            <a:extLst>
              <a:ext uri="{FF2B5EF4-FFF2-40B4-BE49-F238E27FC236}">
                <a16:creationId xmlns:a16="http://schemas.microsoft.com/office/drawing/2014/main" id="{2E9963B3-BF98-AF49-06C5-72DB8C63D343}"/>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0" name="Title 1">
            <a:extLst>
              <a:ext uri="{FF2B5EF4-FFF2-40B4-BE49-F238E27FC236}">
                <a16:creationId xmlns:a16="http://schemas.microsoft.com/office/drawing/2014/main" id="{B15957DE-B57A-53A3-7DEE-3AC51AC3D76F}"/>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2" name="Text Placeholder 11">
            <a:extLst>
              <a:ext uri="{FF2B5EF4-FFF2-40B4-BE49-F238E27FC236}">
                <a16:creationId xmlns:a16="http://schemas.microsoft.com/office/drawing/2014/main" id="{ABB2DB3F-E7E2-0607-E3B7-18EC90B5B72C}"/>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70011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meline 5x Images">
    <p:bg>
      <p:bgPr>
        <a:solidFill>
          <a:schemeClr val="bg1"/>
        </a:solidFill>
        <a:effectLst/>
      </p:bgPr>
    </p:bg>
    <p:spTree>
      <p:nvGrpSpPr>
        <p:cNvPr id="1" name=""/>
        <p:cNvGrpSpPr/>
        <p:nvPr/>
      </p:nvGrpSpPr>
      <p:grpSpPr>
        <a:xfrm>
          <a:off x="0" y="0"/>
          <a:ext cx="0" cy="0"/>
          <a:chOff x="0" y="0"/>
          <a:chExt cx="0" cy="0"/>
        </a:xfrm>
      </p:grpSpPr>
      <p:sp>
        <p:nvSpPr>
          <p:cNvPr id="20" name="Text Placeholder 44">
            <a:extLst>
              <a:ext uri="{FF2B5EF4-FFF2-40B4-BE49-F238E27FC236}">
                <a16:creationId xmlns:a16="http://schemas.microsoft.com/office/drawing/2014/main" id="{8011DCF0-1764-5E4B-8494-0C568FEA73D3}"/>
              </a:ext>
            </a:extLst>
          </p:cNvPr>
          <p:cNvSpPr>
            <a:spLocks noGrp="1"/>
          </p:cNvSpPr>
          <p:nvPr>
            <p:ph type="body" sz="quarter" idx="44" hasCustomPrompt="1"/>
          </p:nvPr>
        </p:nvSpPr>
        <p:spPr>
          <a:xfrm>
            <a:off x="465406" y="3576543"/>
            <a:ext cx="1080000" cy="858536"/>
          </a:xfrm>
        </p:spPr>
        <p:txBody>
          <a:bodyPr anchor="t">
            <a:noAutofit/>
          </a:bodyPr>
          <a:lstStyle>
            <a:lvl1pPr algn="ctr">
              <a:defRPr sz="1500">
                <a:solidFill>
                  <a:schemeClr val="tx1"/>
                </a:solidFill>
              </a:defRPr>
            </a:lvl1pPr>
            <a:lvl2pPr algn="ctr">
              <a:defRPr sz="1200">
                <a:solidFill>
                  <a:schemeClr val="tx1"/>
                </a:solidFill>
              </a:defRPr>
            </a:lvl2pPr>
            <a:lvl3pPr algn="ctr">
              <a:buNone/>
              <a:defRPr sz="825"/>
            </a:lvl3pPr>
            <a:lvl4pPr>
              <a:buNone/>
              <a:defRPr sz="825"/>
            </a:lvl4pPr>
            <a:lvl5pPr>
              <a:defRPr sz="825"/>
            </a:lvl5pPr>
          </a:lstStyle>
          <a:p>
            <a:pPr lvl="0"/>
            <a:r>
              <a:rPr lang="en-US"/>
              <a:t>Date</a:t>
            </a:r>
          </a:p>
          <a:p>
            <a:pPr lvl="1"/>
            <a:r>
              <a:rPr lang="en-US"/>
              <a:t>Level two</a:t>
            </a:r>
          </a:p>
        </p:txBody>
      </p:sp>
      <p:sp>
        <p:nvSpPr>
          <p:cNvPr id="26" name="Text Placeholder 18">
            <a:extLst>
              <a:ext uri="{FF2B5EF4-FFF2-40B4-BE49-F238E27FC236}">
                <a16:creationId xmlns:a16="http://schemas.microsoft.com/office/drawing/2014/main" id="{969E7378-3084-8681-E93C-A04F90E279DF}"/>
              </a:ext>
            </a:extLst>
          </p:cNvPr>
          <p:cNvSpPr>
            <a:spLocks noGrp="1"/>
          </p:cNvSpPr>
          <p:nvPr>
            <p:ph type="body" sz="quarter" idx="26" hasCustomPrompt="1"/>
          </p:nvPr>
        </p:nvSpPr>
        <p:spPr>
          <a:xfrm rot="10800000" flipV="1">
            <a:off x="-900" y="3307482"/>
            <a:ext cx="9144900" cy="0"/>
          </a:xfrm>
          <a:prstGeom prst="rect">
            <a:avLst/>
          </a:prstGeom>
          <a:noFill/>
          <a:ln w="25400">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8" name="Text Placeholder 18">
            <a:extLst>
              <a:ext uri="{FF2B5EF4-FFF2-40B4-BE49-F238E27FC236}">
                <a16:creationId xmlns:a16="http://schemas.microsoft.com/office/drawing/2014/main" id="{BC5ABF77-360E-5C35-C1F9-9C6700C39973}"/>
              </a:ext>
            </a:extLst>
          </p:cNvPr>
          <p:cNvSpPr>
            <a:spLocks noGrp="1"/>
          </p:cNvSpPr>
          <p:nvPr>
            <p:ph type="body" sz="quarter" idx="45" hasCustomPrompt="1"/>
          </p:nvPr>
        </p:nvSpPr>
        <p:spPr>
          <a:xfrm rot="16200000" flipV="1">
            <a:off x="6052046" y="2939120"/>
            <a:ext cx="594000" cy="0"/>
          </a:xfrm>
          <a:prstGeom prst="rect">
            <a:avLst/>
          </a:prstGeom>
          <a:noFill/>
          <a:ln w="6350">
            <a:solidFill>
              <a:schemeClr val="accent1"/>
            </a:solidFill>
            <a:prstDash val="dash"/>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60" name="Text Placeholder 18">
            <a:extLst>
              <a:ext uri="{FF2B5EF4-FFF2-40B4-BE49-F238E27FC236}">
                <a16:creationId xmlns:a16="http://schemas.microsoft.com/office/drawing/2014/main" id="{59467834-9CFE-AC5F-1CD1-C4434BECE72B}"/>
              </a:ext>
            </a:extLst>
          </p:cNvPr>
          <p:cNvSpPr>
            <a:spLocks noGrp="1"/>
          </p:cNvSpPr>
          <p:nvPr>
            <p:ph type="body" sz="quarter" idx="52" hasCustomPrompt="1"/>
          </p:nvPr>
        </p:nvSpPr>
        <p:spPr>
          <a:xfrm rot="16200000" flipV="1">
            <a:off x="7833259" y="2939120"/>
            <a:ext cx="594000" cy="0"/>
          </a:xfrm>
          <a:prstGeom prst="rect">
            <a:avLst/>
          </a:prstGeom>
          <a:noFill/>
          <a:ln w="6350">
            <a:solidFill>
              <a:schemeClr val="accent1"/>
            </a:solidFill>
            <a:prstDash val="dash"/>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61" name="Text Placeholder 18">
            <a:extLst>
              <a:ext uri="{FF2B5EF4-FFF2-40B4-BE49-F238E27FC236}">
                <a16:creationId xmlns:a16="http://schemas.microsoft.com/office/drawing/2014/main" id="{B1C90379-5691-FEFB-B9CE-D91DCB05D35F}"/>
              </a:ext>
            </a:extLst>
          </p:cNvPr>
          <p:cNvSpPr>
            <a:spLocks noGrp="1" noChangeAspect="1"/>
          </p:cNvSpPr>
          <p:nvPr>
            <p:ph type="body" sz="quarter" idx="53" hasCustomPrompt="1"/>
          </p:nvPr>
        </p:nvSpPr>
        <p:spPr>
          <a:xfrm>
            <a:off x="8062759" y="3236119"/>
            <a:ext cx="135000" cy="134999"/>
          </a:xfrm>
          <a:prstGeom prst="ellipse">
            <a:avLst/>
          </a:prstGeom>
          <a:solidFill>
            <a:schemeClr val="bg1"/>
          </a:solidFill>
          <a:ln w="25400">
            <a:solidFill>
              <a:schemeClr val="accent1"/>
            </a:solidFill>
          </a:ln>
        </p:spPr>
        <p:txBody>
          <a:bodyPr vert="horz" lIns="0" tIns="0" rIns="0" bIns="0" rtlCol="0" anchor="ctr">
            <a:normAutofit/>
          </a:bodyPr>
          <a:lstStyle>
            <a:lvl1pPr>
              <a:defRPr lang="en-GB" sz="100" b="0">
                <a:solidFill>
                  <a:schemeClr val="bg1">
                    <a:alpha val="0"/>
                  </a:schemeClr>
                </a:solidFill>
              </a:defRPr>
            </a:lvl1pPr>
          </a:lstStyle>
          <a:p>
            <a:pPr lvl="0" algn="ctr">
              <a:lnSpc>
                <a:spcPct val="100000"/>
              </a:lnSpc>
            </a:pPr>
            <a:r>
              <a:rPr lang="en-US"/>
              <a:t>.</a:t>
            </a:r>
            <a:endParaRPr lang="en-GB"/>
          </a:p>
        </p:txBody>
      </p:sp>
      <p:sp>
        <p:nvSpPr>
          <p:cNvPr id="53" name="Text Placeholder 18">
            <a:extLst>
              <a:ext uri="{FF2B5EF4-FFF2-40B4-BE49-F238E27FC236}">
                <a16:creationId xmlns:a16="http://schemas.microsoft.com/office/drawing/2014/main" id="{58EFC9E3-ED47-FE9A-9C7C-D1524DD31D90}"/>
              </a:ext>
            </a:extLst>
          </p:cNvPr>
          <p:cNvSpPr>
            <a:spLocks noGrp="1" noChangeAspect="1"/>
          </p:cNvSpPr>
          <p:nvPr>
            <p:ph type="body" sz="quarter" idx="34" hasCustomPrompt="1"/>
          </p:nvPr>
        </p:nvSpPr>
        <p:spPr>
          <a:xfrm>
            <a:off x="6281546" y="3236119"/>
            <a:ext cx="135000" cy="134999"/>
          </a:xfrm>
          <a:prstGeom prst="ellipse">
            <a:avLst/>
          </a:prstGeom>
          <a:solidFill>
            <a:schemeClr val="bg1"/>
          </a:solidFill>
          <a:ln w="25400">
            <a:solidFill>
              <a:schemeClr val="accent1"/>
            </a:solidFill>
          </a:ln>
        </p:spPr>
        <p:txBody>
          <a:bodyPr vert="horz" lIns="0" tIns="0" rIns="0" bIns="0" rtlCol="0" anchor="ctr">
            <a:normAutofit/>
          </a:bodyPr>
          <a:lstStyle>
            <a:lvl1pPr>
              <a:defRPr lang="en-GB" sz="100" b="0">
                <a:solidFill>
                  <a:schemeClr val="bg1">
                    <a:alpha val="0"/>
                  </a:schemeClr>
                </a:solidFill>
              </a:defRPr>
            </a:lvl1pPr>
          </a:lstStyle>
          <a:p>
            <a:pPr lvl="0" algn="ctr">
              <a:lnSpc>
                <a:spcPct val="100000"/>
              </a:lnSpc>
            </a:pPr>
            <a:r>
              <a:rPr lang="en-US"/>
              <a:t>.</a:t>
            </a:r>
            <a:endParaRPr lang="en-GB"/>
          </a:p>
        </p:txBody>
      </p:sp>
      <p:sp>
        <p:nvSpPr>
          <p:cNvPr id="54" name="Text Placeholder 18">
            <a:extLst>
              <a:ext uri="{FF2B5EF4-FFF2-40B4-BE49-F238E27FC236}">
                <a16:creationId xmlns:a16="http://schemas.microsoft.com/office/drawing/2014/main" id="{948590E9-8B39-5B90-778C-E89E735DA832}"/>
              </a:ext>
            </a:extLst>
          </p:cNvPr>
          <p:cNvSpPr>
            <a:spLocks noGrp="1"/>
          </p:cNvSpPr>
          <p:nvPr>
            <p:ph type="body" sz="quarter" idx="46" hasCustomPrompt="1"/>
          </p:nvPr>
        </p:nvSpPr>
        <p:spPr>
          <a:xfrm rot="16200000" flipV="1">
            <a:off x="4270832" y="2939120"/>
            <a:ext cx="594000" cy="0"/>
          </a:xfrm>
          <a:prstGeom prst="rect">
            <a:avLst/>
          </a:prstGeom>
          <a:noFill/>
          <a:ln w="6350">
            <a:solidFill>
              <a:schemeClr val="accent1"/>
            </a:solidFill>
            <a:prstDash val="dash"/>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55" name="Text Placeholder 18">
            <a:extLst>
              <a:ext uri="{FF2B5EF4-FFF2-40B4-BE49-F238E27FC236}">
                <a16:creationId xmlns:a16="http://schemas.microsoft.com/office/drawing/2014/main" id="{EAE7DA18-FB81-5103-4A38-93E0D2AFE18C}"/>
              </a:ext>
            </a:extLst>
          </p:cNvPr>
          <p:cNvSpPr>
            <a:spLocks noGrp="1" noChangeAspect="1"/>
          </p:cNvSpPr>
          <p:nvPr>
            <p:ph type="body" sz="quarter" idx="47" hasCustomPrompt="1"/>
          </p:nvPr>
        </p:nvSpPr>
        <p:spPr>
          <a:xfrm>
            <a:off x="4500332" y="3236119"/>
            <a:ext cx="135000" cy="134999"/>
          </a:xfrm>
          <a:prstGeom prst="ellipse">
            <a:avLst/>
          </a:prstGeom>
          <a:solidFill>
            <a:schemeClr val="bg1"/>
          </a:solidFill>
          <a:ln w="25400">
            <a:solidFill>
              <a:schemeClr val="accent1"/>
            </a:solidFill>
          </a:ln>
        </p:spPr>
        <p:txBody>
          <a:bodyPr vert="horz" lIns="0" tIns="0" rIns="0" bIns="0" rtlCol="0" anchor="ctr">
            <a:normAutofit/>
          </a:bodyPr>
          <a:lstStyle>
            <a:lvl1pPr>
              <a:defRPr lang="en-GB" sz="100" b="0">
                <a:solidFill>
                  <a:schemeClr val="bg1">
                    <a:alpha val="0"/>
                  </a:schemeClr>
                </a:solidFill>
              </a:defRPr>
            </a:lvl1pPr>
          </a:lstStyle>
          <a:p>
            <a:pPr lvl="0" algn="ctr">
              <a:lnSpc>
                <a:spcPct val="100000"/>
              </a:lnSpc>
            </a:pPr>
            <a:r>
              <a:rPr lang="en-US"/>
              <a:t>.</a:t>
            </a:r>
            <a:endParaRPr lang="en-GB"/>
          </a:p>
        </p:txBody>
      </p:sp>
      <p:sp>
        <p:nvSpPr>
          <p:cNvPr id="56" name="Text Placeholder 18">
            <a:extLst>
              <a:ext uri="{FF2B5EF4-FFF2-40B4-BE49-F238E27FC236}">
                <a16:creationId xmlns:a16="http://schemas.microsoft.com/office/drawing/2014/main" id="{0554189D-4F6C-74D8-881F-3DE9B4CB14CE}"/>
              </a:ext>
            </a:extLst>
          </p:cNvPr>
          <p:cNvSpPr>
            <a:spLocks noGrp="1"/>
          </p:cNvSpPr>
          <p:nvPr>
            <p:ph type="body" sz="quarter" idx="48" hasCustomPrompt="1"/>
          </p:nvPr>
        </p:nvSpPr>
        <p:spPr>
          <a:xfrm rot="16200000" flipV="1">
            <a:off x="2489619" y="2939120"/>
            <a:ext cx="594000" cy="0"/>
          </a:xfrm>
          <a:prstGeom prst="rect">
            <a:avLst/>
          </a:prstGeom>
          <a:noFill/>
          <a:ln w="6350">
            <a:solidFill>
              <a:schemeClr val="accent1"/>
            </a:solidFill>
            <a:prstDash val="dash"/>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57" name="Text Placeholder 18">
            <a:extLst>
              <a:ext uri="{FF2B5EF4-FFF2-40B4-BE49-F238E27FC236}">
                <a16:creationId xmlns:a16="http://schemas.microsoft.com/office/drawing/2014/main" id="{19A63C41-74BB-2461-F2D5-62067D5D459E}"/>
              </a:ext>
            </a:extLst>
          </p:cNvPr>
          <p:cNvSpPr>
            <a:spLocks noGrp="1" noChangeAspect="1"/>
          </p:cNvSpPr>
          <p:nvPr>
            <p:ph type="body" sz="quarter" idx="49" hasCustomPrompt="1"/>
          </p:nvPr>
        </p:nvSpPr>
        <p:spPr>
          <a:xfrm>
            <a:off x="2719119" y="3236119"/>
            <a:ext cx="135000" cy="134999"/>
          </a:xfrm>
          <a:prstGeom prst="ellipse">
            <a:avLst/>
          </a:prstGeom>
          <a:solidFill>
            <a:schemeClr val="bg1"/>
          </a:solidFill>
          <a:ln w="25400">
            <a:solidFill>
              <a:schemeClr val="accent1"/>
            </a:solidFill>
          </a:ln>
        </p:spPr>
        <p:txBody>
          <a:bodyPr vert="horz" lIns="0" tIns="0" rIns="0" bIns="0" rtlCol="0" anchor="ctr">
            <a:normAutofit/>
          </a:bodyPr>
          <a:lstStyle>
            <a:lvl1pPr>
              <a:defRPr lang="en-GB" sz="100" b="0">
                <a:solidFill>
                  <a:schemeClr val="bg1">
                    <a:alpha val="0"/>
                  </a:schemeClr>
                </a:solidFill>
              </a:defRPr>
            </a:lvl1pPr>
          </a:lstStyle>
          <a:p>
            <a:pPr lvl="0" algn="ctr">
              <a:lnSpc>
                <a:spcPct val="100000"/>
              </a:lnSpc>
            </a:pPr>
            <a:r>
              <a:rPr lang="en-US"/>
              <a:t>.</a:t>
            </a:r>
            <a:endParaRPr lang="en-GB"/>
          </a:p>
        </p:txBody>
      </p:sp>
      <p:sp>
        <p:nvSpPr>
          <p:cNvPr id="58" name="Text Placeholder 18">
            <a:extLst>
              <a:ext uri="{FF2B5EF4-FFF2-40B4-BE49-F238E27FC236}">
                <a16:creationId xmlns:a16="http://schemas.microsoft.com/office/drawing/2014/main" id="{2865084D-03E3-11AE-D655-DE77D331E904}"/>
              </a:ext>
            </a:extLst>
          </p:cNvPr>
          <p:cNvSpPr>
            <a:spLocks noGrp="1"/>
          </p:cNvSpPr>
          <p:nvPr>
            <p:ph type="body" sz="quarter" idx="50" hasCustomPrompt="1"/>
          </p:nvPr>
        </p:nvSpPr>
        <p:spPr>
          <a:xfrm rot="16200000" flipV="1">
            <a:off x="708406" y="2939120"/>
            <a:ext cx="594000" cy="0"/>
          </a:xfrm>
          <a:prstGeom prst="rect">
            <a:avLst/>
          </a:prstGeom>
          <a:noFill/>
          <a:ln w="6350">
            <a:solidFill>
              <a:schemeClr val="accent1"/>
            </a:solidFill>
            <a:prstDash val="dash"/>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59" name="Text Placeholder 18">
            <a:extLst>
              <a:ext uri="{FF2B5EF4-FFF2-40B4-BE49-F238E27FC236}">
                <a16:creationId xmlns:a16="http://schemas.microsoft.com/office/drawing/2014/main" id="{65156819-3692-2331-F7AE-F74B98DD75EC}"/>
              </a:ext>
            </a:extLst>
          </p:cNvPr>
          <p:cNvSpPr>
            <a:spLocks noGrp="1" noChangeAspect="1"/>
          </p:cNvSpPr>
          <p:nvPr>
            <p:ph type="body" sz="quarter" idx="51" hasCustomPrompt="1"/>
          </p:nvPr>
        </p:nvSpPr>
        <p:spPr>
          <a:xfrm>
            <a:off x="937906" y="3236119"/>
            <a:ext cx="135000" cy="134999"/>
          </a:xfrm>
          <a:prstGeom prst="ellipse">
            <a:avLst/>
          </a:prstGeom>
          <a:solidFill>
            <a:schemeClr val="bg1"/>
          </a:solidFill>
          <a:ln w="25400">
            <a:solidFill>
              <a:schemeClr val="accent1"/>
            </a:solidFill>
          </a:ln>
        </p:spPr>
        <p:txBody>
          <a:bodyPr vert="horz" lIns="0" tIns="0" rIns="0" bIns="0" rtlCol="0" anchor="ctr">
            <a:normAutofit/>
          </a:bodyPr>
          <a:lstStyle>
            <a:lvl1pPr>
              <a:defRPr lang="en-GB" sz="100" b="0">
                <a:solidFill>
                  <a:schemeClr val="bg1">
                    <a:alpha val="0"/>
                  </a:schemeClr>
                </a:solidFill>
              </a:defRPr>
            </a:lvl1pPr>
          </a:lstStyle>
          <a:p>
            <a:pPr lvl="0" algn="ctr">
              <a:lnSpc>
                <a:spcPct val="100000"/>
              </a:lnSpc>
            </a:pPr>
            <a:r>
              <a:rPr lang="en-US"/>
              <a:t>.</a:t>
            </a:r>
            <a:endParaRPr lang="en-GB"/>
          </a:p>
        </p:txBody>
      </p:sp>
      <p:sp>
        <p:nvSpPr>
          <p:cNvPr id="2" name="Text Placeholder 21">
            <a:extLst>
              <a:ext uri="{FF2B5EF4-FFF2-40B4-BE49-F238E27FC236}">
                <a16:creationId xmlns:a16="http://schemas.microsoft.com/office/drawing/2014/main" id="{60B8924C-90A7-2768-96CC-E0E618A88854}"/>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6" name="Title 1">
            <a:extLst>
              <a:ext uri="{FF2B5EF4-FFF2-40B4-BE49-F238E27FC236}">
                <a16:creationId xmlns:a16="http://schemas.microsoft.com/office/drawing/2014/main" id="{1D1D8685-2617-6961-DC37-7F9C3ADE7F01}"/>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4" name="Picture Placeholder 14">
            <a:extLst>
              <a:ext uri="{FF2B5EF4-FFF2-40B4-BE49-F238E27FC236}">
                <a16:creationId xmlns:a16="http://schemas.microsoft.com/office/drawing/2014/main" id="{7C7285C4-A3BA-8779-36CE-6C89967C66A3}"/>
              </a:ext>
            </a:extLst>
          </p:cNvPr>
          <p:cNvSpPr>
            <a:spLocks noGrp="1"/>
          </p:cNvSpPr>
          <p:nvPr>
            <p:ph type="pic" sz="quarter" idx="17"/>
          </p:nvPr>
        </p:nvSpPr>
        <p:spPr>
          <a:xfrm>
            <a:off x="458392" y="1533097"/>
            <a:ext cx="1094030" cy="109410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1" name="Picture Placeholder 14">
            <a:extLst>
              <a:ext uri="{FF2B5EF4-FFF2-40B4-BE49-F238E27FC236}">
                <a16:creationId xmlns:a16="http://schemas.microsoft.com/office/drawing/2014/main" id="{AA4A8FF1-CBD3-5A22-19EC-F880C0D7CA8E}"/>
              </a:ext>
            </a:extLst>
          </p:cNvPr>
          <p:cNvSpPr>
            <a:spLocks noGrp="1"/>
          </p:cNvSpPr>
          <p:nvPr>
            <p:ph type="pic" sz="quarter" idx="18"/>
          </p:nvPr>
        </p:nvSpPr>
        <p:spPr>
          <a:xfrm>
            <a:off x="2239606" y="1533097"/>
            <a:ext cx="1094030" cy="109410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2" name="Picture Placeholder 14">
            <a:extLst>
              <a:ext uri="{FF2B5EF4-FFF2-40B4-BE49-F238E27FC236}">
                <a16:creationId xmlns:a16="http://schemas.microsoft.com/office/drawing/2014/main" id="{2A31B186-7939-D8CF-6234-B8532E700183}"/>
              </a:ext>
            </a:extLst>
          </p:cNvPr>
          <p:cNvSpPr>
            <a:spLocks noGrp="1"/>
          </p:cNvSpPr>
          <p:nvPr>
            <p:ph type="pic" sz="quarter" idx="19"/>
          </p:nvPr>
        </p:nvSpPr>
        <p:spPr>
          <a:xfrm>
            <a:off x="4020817" y="1533097"/>
            <a:ext cx="1094030" cy="109410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7" name="Picture Placeholder 14">
            <a:extLst>
              <a:ext uri="{FF2B5EF4-FFF2-40B4-BE49-F238E27FC236}">
                <a16:creationId xmlns:a16="http://schemas.microsoft.com/office/drawing/2014/main" id="{60AC726A-15D4-41A8-1A8A-E2ED68CE7391}"/>
              </a:ext>
            </a:extLst>
          </p:cNvPr>
          <p:cNvSpPr>
            <a:spLocks noGrp="1"/>
          </p:cNvSpPr>
          <p:nvPr>
            <p:ph type="pic" sz="quarter" idx="21"/>
          </p:nvPr>
        </p:nvSpPr>
        <p:spPr>
          <a:xfrm>
            <a:off x="5802031" y="1533097"/>
            <a:ext cx="1094030" cy="109410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6" name="Picture Placeholder 14">
            <a:extLst>
              <a:ext uri="{FF2B5EF4-FFF2-40B4-BE49-F238E27FC236}">
                <a16:creationId xmlns:a16="http://schemas.microsoft.com/office/drawing/2014/main" id="{278BB342-2E9B-9B81-F720-B670383940FB}"/>
              </a:ext>
            </a:extLst>
          </p:cNvPr>
          <p:cNvSpPr>
            <a:spLocks noGrp="1"/>
          </p:cNvSpPr>
          <p:nvPr>
            <p:ph type="pic" sz="quarter" idx="20"/>
          </p:nvPr>
        </p:nvSpPr>
        <p:spPr>
          <a:xfrm>
            <a:off x="7583245" y="1533097"/>
            <a:ext cx="1094030" cy="109410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5" name="Text Placeholder 44">
            <a:extLst>
              <a:ext uri="{FF2B5EF4-FFF2-40B4-BE49-F238E27FC236}">
                <a16:creationId xmlns:a16="http://schemas.microsoft.com/office/drawing/2014/main" id="{22C1A70C-1DA6-3163-9236-4B4C184C0EAF}"/>
              </a:ext>
            </a:extLst>
          </p:cNvPr>
          <p:cNvSpPr>
            <a:spLocks noGrp="1"/>
          </p:cNvSpPr>
          <p:nvPr>
            <p:ph type="body" sz="quarter" idx="54" hasCustomPrompt="1"/>
          </p:nvPr>
        </p:nvSpPr>
        <p:spPr>
          <a:xfrm>
            <a:off x="2246619" y="3576543"/>
            <a:ext cx="1080000" cy="858536"/>
          </a:xfrm>
        </p:spPr>
        <p:txBody>
          <a:bodyPr anchor="t">
            <a:noAutofit/>
          </a:bodyPr>
          <a:lstStyle>
            <a:lvl1pPr algn="ctr">
              <a:defRPr sz="1500">
                <a:solidFill>
                  <a:schemeClr val="tx1"/>
                </a:solidFill>
              </a:defRPr>
            </a:lvl1pPr>
            <a:lvl2pPr algn="ctr">
              <a:defRPr sz="1200">
                <a:solidFill>
                  <a:schemeClr val="tx1"/>
                </a:solidFill>
              </a:defRPr>
            </a:lvl2pPr>
            <a:lvl3pPr algn="ctr">
              <a:buNone/>
              <a:defRPr sz="825"/>
            </a:lvl3pPr>
            <a:lvl4pPr>
              <a:buNone/>
              <a:defRPr sz="825"/>
            </a:lvl4pPr>
            <a:lvl5pPr>
              <a:defRPr sz="825"/>
            </a:lvl5pPr>
          </a:lstStyle>
          <a:p>
            <a:pPr lvl="0"/>
            <a:r>
              <a:rPr lang="en-US"/>
              <a:t>Date</a:t>
            </a:r>
          </a:p>
          <a:p>
            <a:pPr lvl="1"/>
            <a:r>
              <a:rPr lang="en-US"/>
              <a:t>Level two</a:t>
            </a:r>
          </a:p>
        </p:txBody>
      </p:sp>
      <p:sp>
        <p:nvSpPr>
          <p:cNvPr id="7" name="Text Placeholder 44">
            <a:extLst>
              <a:ext uri="{FF2B5EF4-FFF2-40B4-BE49-F238E27FC236}">
                <a16:creationId xmlns:a16="http://schemas.microsoft.com/office/drawing/2014/main" id="{5794DC4E-A87C-E106-C7EC-92DD9649A0C6}"/>
              </a:ext>
            </a:extLst>
          </p:cNvPr>
          <p:cNvSpPr>
            <a:spLocks noGrp="1"/>
          </p:cNvSpPr>
          <p:nvPr>
            <p:ph type="body" sz="quarter" idx="55" hasCustomPrompt="1"/>
          </p:nvPr>
        </p:nvSpPr>
        <p:spPr>
          <a:xfrm>
            <a:off x="4027832" y="3576543"/>
            <a:ext cx="1080000" cy="858536"/>
          </a:xfrm>
        </p:spPr>
        <p:txBody>
          <a:bodyPr anchor="t">
            <a:noAutofit/>
          </a:bodyPr>
          <a:lstStyle>
            <a:lvl1pPr algn="ctr">
              <a:defRPr sz="1500">
                <a:solidFill>
                  <a:schemeClr val="tx1"/>
                </a:solidFill>
              </a:defRPr>
            </a:lvl1pPr>
            <a:lvl2pPr algn="ctr">
              <a:defRPr sz="1200">
                <a:solidFill>
                  <a:schemeClr val="tx1"/>
                </a:solidFill>
              </a:defRPr>
            </a:lvl2pPr>
            <a:lvl3pPr algn="ctr">
              <a:buNone/>
              <a:defRPr sz="825"/>
            </a:lvl3pPr>
            <a:lvl4pPr>
              <a:buNone/>
              <a:defRPr sz="825"/>
            </a:lvl4pPr>
            <a:lvl5pPr>
              <a:defRPr sz="825"/>
            </a:lvl5pPr>
          </a:lstStyle>
          <a:p>
            <a:pPr lvl="0"/>
            <a:r>
              <a:rPr lang="en-US"/>
              <a:t>Date</a:t>
            </a:r>
          </a:p>
          <a:p>
            <a:pPr lvl="1"/>
            <a:r>
              <a:rPr lang="en-US"/>
              <a:t>Level two</a:t>
            </a:r>
          </a:p>
        </p:txBody>
      </p:sp>
      <p:sp>
        <p:nvSpPr>
          <p:cNvPr id="8" name="Text Placeholder 44">
            <a:extLst>
              <a:ext uri="{FF2B5EF4-FFF2-40B4-BE49-F238E27FC236}">
                <a16:creationId xmlns:a16="http://schemas.microsoft.com/office/drawing/2014/main" id="{18734CE0-228B-57BB-C013-6D43133FB60F}"/>
              </a:ext>
            </a:extLst>
          </p:cNvPr>
          <p:cNvSpPr>
            <a:spLocks noGrp="1"/>
          </p:cNvSpPr>
          <p:nvPr>
            <p:ph type="body" sz="quarter" idx="56" hasCustomPrompt="1"/>
          </p:nvPr>
        </p:nvSpPr>
        <p:spPr>
          <a:xfrm>
            <a:off x="5809046" y="3576543"/>
            <a:ext cx="1080000" cy="858536"/>
          </a:xfrm>
        </p:spPr>
        <p:txBody>
          <a:bodyPr anchor="t">
            <a:noAutofit/>
          </a:bodyPr>
          <a:lstStyle>
            <a:lvl1pPr algn="ctr">
              <a:defRPr sz="1500">
                <a:solidFill>
                  <a:schemeClr val="tx1"/>
                </a:solidFill>
              </a:defRPr>
            </a:lvl1pPr>
            <a:lvl2pPr algn="ctr">
              <a:defRPr sz="1200">
                <a:solidFill>
                  <a:schemeClr val="tx1"/>
                </a:solidFill>
              </a:defRPr>
            </a:lvl2pPr>
            <a:lvl3pPr algn="ctr">
              <a:buNone/>
              <a:defRPr sz="825"/>
            </a:lvl3pPr>
            <a:lvl4pPr>
              <a:buNone/>
              <a:defRPr sz="825"/>
            </a:lvl4pPr>
            <a:lvl5pPr>
              <a:defRPr sz="825"/>
            </a:lvl5pPr>
          </a:lstStyle>
          <a:p>
            <a:pPr lvl="0"/>
            <a:r>
              <a:rPr lang="en-US"/>
              <a:t>Date</a:t>
            </a:r>
          </a:p>
          <a:p>
            <a:pPr lvl="1"/>
            <a:r>
              <a:rPr lang="en-US"/>
              <a:t>Level two</a:t>
            </a:r>
          </a:p>
        </p:txBody>
      </p:sp>
      <p:sp>
        <p:nvSpPr>
          <p:cNvPr id="10" name="Text Placeholder 44">
            <a:extLst>
              <a:ext uri="{FF2B5EF4-FFF2-40B4-BE49-F238E27FC236}">
                <a16:creationId xmlns:a16="http://schemas.microsoft.com/office/drawing/2014/main" id="{E600D84A-1710-D6F8-6173-24A4F7590447}"/>
              </a:ext>
            </a:extLst>
          </p:cNvPr>
          <p:cNvSpPr>
            <a:spLocks noGrp="1"/>
          </p:cNvSpPr>
          <p:nvPr>
            <p:ph type="body" sz="quarter" idx="57" hasCustomPrompt="1"/>
          </p:nvPr>
        </p:nvSpPr>
        <p:spPr>
          <a:xfrm>
            <a:off x="7590260" y="3576543"/>
            <a:ext cx="1080000" cy="858536"/>
          </a:xfrm>
        </p:spPr>
        <p:txBody>
          <a:bodyPr anchor="t">
            <a:noAutofit/>
          </a:bodyPr>
          <a:lstStyle>
            <a:lvl1pPr algn="ctr">
              <a:defRPr sz="1500">
                <a:solidFill>
                  <a:schemeClr val="tx1"/>
                </a:solidFill>
              </a:defRPr>
            </a:lvl1pPr>
            <a:lvl2pPr algn="ctr">
              <a:defRPr sz="1200">
                <a:solidFill>
                  <a:schemeClr val="tx1"/>
                </a:solidFill>
              </a:defRPr>
            </a:lvl2pPr>
            <a:lvl3pPr algn="ctr">
              <a:buNone/>
              <a:defRPr sz="825"/>
            </a:lvl3pPr>
            <a:lvl4pPr>
              <a:buNone/>
              <a:defRPr sz="825"/>
            </a:lvl4pPr>
            <a:lvl5pPr>
              <a:defRPr sz="825"/>
            </a:lvl5pPr>
          </a:lstStyle>
          <a:p>
            <a:pPr lvl="0"/>
            <a:r>
              <a:rPr lang="en-US"/>
              <a:t>Date</a:t>
            </a:r>
          </a:p>
          <a:p>
            <a:pPr lvl="1"/>
            <a:r>
              <a:rPr lang="en-US"/>
              <a:t>Level two</a:t>
            </a:r>
          </a:p>
        </p:txBody>
      </p:sp>
      <p:sp>
        <p:nvSpPr>
          <p:cNvPr id="13" name="Text Placeholder 11">
            <a:extLst>
              <a:ext uri="{FF2B5EF4-FFF2-40B4-BE49-F238E27FC236}">
                <a16:creationId xmlns:a16="http://schemas.microsoft.com/office/drawing/2014/main" id="{AA89D8F5-4676-E9F3-92F4-C5ACC29662C1}"/>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3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44603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meline 7x">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D6AA993-7309-D132-11D1-4758E4E40E25}"/>
              </a:ext>
            </a:extLst>
          </p:cNvPr>
          <p:cNvSpPr/>
          <p:nvPr userDrawn="1"/>
        </p:nvSpPr>
        <p:spPr>
          <a:xfrm>
            <a:off x="1" y="2582618"/>
            <a:ext cx="591377" cy="324000"/>
          </a:xfrm>
          <a:custGeom>
            <a:avLst/>
            <a:gdLst>
              <a:gd name="connsiteX0" fmla="*/ 0 w 788503"/>
              <a:gd name="connsiteY0" fmla="*/ 0 h 432000"/>
              <a:gd name="connsiteX1" fmla="*/ 572503 w 788503"/>
              <a:gd name="connsiteY1" fmla="*/ 0 h 432000"/>
              <a:gd name="connsiteX2" fmla="*/ 788503 w 788503"/>
              <a:gd name="connsiteY2" fmla="*/ 216000 h 432000"/>
              <a:gd name="connsiteX3" fmla="*/ 572503 w 788503"/>
              <a:gd name="connsiteY3" fmla="*/ 432000 h 432000"/>
              <a:gd name="connsiteX4" fmla="*/ 0 w 788503"/>
              <a:gd name="connsiteY4" fmla="*/ 43200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503" h="432000">
                <a:moveTo>
                  <a:pt x="0" y="0"/>
                </a:moveTo>
                <a:lnTo>
                  <a:pt x="572503" y="0"/>
                </a:lnTo>
                <a:lnTo>
                  <a:pt x="788503" y="216000"/>
                </a:lnTo>
                <a:lnTo>
                  <a:pt x="572503" y="432000"/>
                </a:lnTo>
                <a:lnTo>
                  <a:pt x="0" y="432000"/>
                </a:lnTo>
                <a:close/>
              </a:path>
            </a:pathLst>
          </a:cu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5" name="Arrow: Chevron 4">
            <a:extLst>
              <a:ext uri="{FF2B5EF4-FFF2-40B4-BE49-F238E27FC236}">
                <a16:creationId xmlns:a16="http://schemas.microsoft.com/office/drawing/2014/main" id="{7946594A-51C4-696C-8E16-8783BB21D7C7}"/>
              </a:ext>
            </a:extLst>
          </p:cNvPr>
          <p:cNvSpPr/>
          <p:nvPr userDrawn="1"/>
        </p:nvSpPr>
        <p:spPr>
          <a:xfrm>
            <a:off x="536871" y="2582618"/>
            <a:ext cx="1161274" cy="32400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7" name="Arrow: Chevron 6">
            <a:extLst>
              <a:ext uri="{FF2B5EF4-FFF2-40B4-BE49-F238E27FC236}">
                <a16:creationId xmlns:a16="http://schemas.microsoft.com/office/drawing/2014/main" id="{D7594E3F-5C5A-EE6B-E641-4756DC3A56F7}"/>
              </a:ext>
            </a:extLst>
          </p:cNvPr>
          <p:cNvSpPr/>
          <p:nvPr userDrawn="1"/>
        </p:nvSpPr>
        <p:spPr>
          <a:xfrm>
            <a:off x="1643634" y="2582618"/>
            <a:ext cx="1161274" cy="324000"/>
          </a:xfrm>
          <a:prstGeom prst="chevron">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8" name="Arrow: Chevron 7">
            <a:extLst>
              <a:ext uri="{FF2B5EF4-FFF2-40B4-BE49-F238E27FC236}">
                <a16:creationId xmlns:a16="http://schemas.microsoft.com/office/drawing/2014/main" id="{8ACBA695-E5EF-E7EC-57D3-572CBDC09DD7}"/>
              </a:ext>
            </a:extLst>
          </p:cNvPr>
          <p:cNvSpPr/>
          <p:nvPr userDrawn="1"/>
        </p:nvSpPr>
        <p:spPr>
          <a:xfrm>
            <a:off x="2750400" y="2582618"/>
            <a:ext cx="1161274" cy="324000"/>
          </a:xfrm>
          <a:prstGeom prst="chevron">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9" name="Arrow: Chevron 8">
            <a:extLst>
              <a:ext uri="{FF2B5EF4-FFF2-40B4-BE49-F238E27FC236}">
                <a16:creationId xmlns:a16="http://schemas.microsoft.com/office/drawing/2014/main" id="{CBD17602-AE38-5419-8BB2-C488695B634C}"/>
              </a:ext>
            </a:extLst>
          </p:cNvPr>
          <p:cNvSpPr/>
          <p:nvPr userDrawn="1"/>
        </p:nvSpPr>
        <p:spPr>
          <a:xfrm>
            <a:off x="3857166" y="2582618"/>
            <a:ext cx="1161274" cy="324000"/>
          </a:xfrm>
          <a:prstGeom prst="chevron">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0" name="Arrow: Chevron 9">
            <a:extLst>
              <a:ext uri="{FF2B5EF4-FFF2-40B4-BE49-F238E27FC236}">
                <a16:creationId xmlns:a16="http://schemas.microsoft.com/office/drawing/2014/main" id="{C45FD695-0C92-F13C-6D1A-58241F87D411}"/>
              </a:ext>
            </a:extLst>
          </p:cNvPr>
          <p:cNvSpPr/>
          <p:nvPr userDrawn="1"/>
        </p:nvSpPr>
        <p:spPr>
          <a:xfrm>
            <a:off x="4963932" y="2582618"/>
            <a:ext cx="1161274" cy="324000"/>
          </a:xfrm>
          <a:prstGeom prst="chevron">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26" name="Arrow: Chevron 25">
            <a:extLst>
              <a:ext uri="{FF2B5EF4-FFF2-40B4-BE49-F238E27FC236}">
                <a16:creationId xmlns:a16="http://schemas.microsoft.com/office/drawing/2014/main" id="{3ED209DC-2698-E404-223F-8AB0337DC65D}"/>
              </a:ext>
            </a:extLst>
          </p:cNvPr>
          <p:cNvSpPr/>
          <p:nvPr userDrawn="1"/>
        </p:nvSpPr>
        <p:spPr>
          <a:xfrm>
            <a:off x="6070698" y="2582618"/>
            <a:ext cx="1161274" cy="324000"/>
          </a:xfrm>
          <a:prstGeom prst="chevron">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27" name="Arrow: Chevron 26">
            <a:extLst>
              <a:ext uri="{FF2B5EF4-FFF2-40B4-BE49-F238E27FC236}">
                <a16:creationId xmlns:a16="http://schemas.microsoft.com/office/drawing/2014/main" id="{4EBEE4BA-D43C-20C8-B728-869E4F808ED7}"/>
              </a:ext>
            </a:extLst>
          </p:cNvPr>
          <p:cNvSpPr/>
          <p:nvPr userDrawn="1"/>
        </p:nvSpPr>
        <p:spPr>
          <a:xfrm>
            <a:off x="7177463" y="2582618"/>
            <a:ext cx="1161274" cy="324000"/>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5" name="Freeform: Shape 14">
            <a:extLst>
              <a:ext uri="{FF2B5EF4-FFF2-40B4-BE49-F238E27FC236}">
                <a16:creationId xmlns:a16="http://schemas.microsoft.com/office/drawing/2014/main" id="{918CB028-DD4B-F823-7E01-062772D26820}"/>
              </a:ext>
            </a:extLst>
          </p:cNvPr>
          <p:cNvSpPr/>
          <p:nvPr userDrawn="1"/>
        </p:nvSpPr>
        <p:spPr>
          <a:xfrm>
            <a:off x="8284228" y="2582618"/>
            <a:ext cx="859772" cy="324000"/>
          </a:xfrm>
          <a:custGeom>
            <a:avLst/>
            <a:gdLst>
              <a:gd name="connsiteX0" fmla="*/ 0 w 1146363"/>
              <a:gd name="connsiteY0" fmla="*/ 0 h 432000"/>
              <a:gd name="connsiteX1" fmla="*/ 1146363 w 1146363"/>
              <a:gd name="connsiteY1" fmla="*/ 0 h 432000"/>
              <a:gd name="connsiteX2" fmla="*/ 1146363 w 1146363"/>
              <a:gd name="connsiteY2" fmla="*/ 432000 h 432000"/>
              <a:gd name="connsiteX3" fmla="*/ 0 w 1146363"/>
              <a:gd name="connsiteY3" fmla="*/ 432000 h 432000"/>
              <a:gd name="connsiteX4" fmla="*/ 216000 w 1146363"/>
              <a:gd name="connsiteY4" fmla="*/ 21600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363" h="432000">
                <a:moveTo>
                  <a:pt x="0" y="0"/>
                </a:moveTo>
                <a:lnTo>
                  <a:pt x="1146363" y="0"/>
                </a:lnTo>
                <a:lnTo>
                  <a:pt x="1146363" y="432000"/>
                </a:lnTo>
                <a:lnTo>
                  <a:pt x="0" y="432000"/>
                </a:lnTo>
                <a:lnTo>
                  <a:pt x="216000" y="216000"/>
                </a:lnTo>
                <a:close/>
              </a:path>
            </a:pathLst>
          </a:cu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solidFill>
                <a:schemeClr val="tx1"/>
              </a:solidFill>
            </a:endParaRPr>
          </a:p>
        </p:txBody>
      </p:sp>
      <p:sp>
        <p:nvSpPr>
          <p:cNvPr id="35" name="Text Placeholder 34">
            <a:extLst>
              <a:ext uri="{FF2B5EF4-FFF2-40B4-BE49-F238E27FC236}">
                <a16:creationId xmlns:a16="http://schemas.microsoft.com/office/drawing/2014/main" id="{E9B72CA8-A08E-9D37-9F0E-DEE8CAAC6940}"/>
              </a:ext>
            </a:extLst>
          </p:cNvPr>
          <p:cNvSpPr>
            <a:spLocks noGrp="1"/>
          </p:cNvSpPr>
          <p:nvPr>
            <p:ph type="body" sz="quarter" idx="30"/>
          </p:nvPr>
        </p:nvSpPr>
        <p:spPr>
          <a:xfrm>
            <a:off x="617986" y="1841993"/>
            <a:ext cx="999038" cy="387866"/>
          </a:xfrm>
          <a:solidFill>
            <a:schemeClr val="bg1"/>
          </a:solidFill>
        </p:spPr>
        <p:txBody>
          <a:bodyPr/>
          <a:lstStyle>
            <a:lvl1pPr algn="ctr">
              <a:defRPr sz="825" b="0"/>
            </a:lvl1pPr>
            <a:lvl2pPr algn="ctr">
              <a:defRPr sz="900"/>
            </a:lvl2pPr>
            <a:lvl3pPr>
              <a:defRPr sz="900"/>
            </a:lvl3pPr>
            <a:lvl4pPr>
              <a:defRPr sz="825"/>
            </a:lvl4pPr>
            <a:lvl5pPr>
              <a:defRPr sz="788"/>
            </a:lvl5pPr>
          </a:lstStyle>
          <a:p>
            <a:pPr lvl="0"/>
            <a:r>
              <a:rPr lang="en-US"/>
              <a:t>Click to edit Master text styles</a:t>
            </a:r>
          </a:p>
        </p:txBody>
      </p:sp>
      <p:sp>
        <p:nvSpPr>
          <p:cNvPr id="36" name="Text Placeholder 34">
            <a:extLst>
              <a:ext uri="{FF2B5EF4-FFF2-40B4-BE49-F238E27FC236}">
                <a16:creationId xmlns:a16="http://schemas.microsoft.com/office/drawing/2014/main" id="{A7E27A50-0F2F-8A5D-FE12-CDC828151C40}"/>
              </a:ext>
            </a:extLst>
          </p:cNvPr>
          <p:cNvSpPr>
            <a:spLocks noGrp="1"/>
          </p:cNvSpPr>
          <p:nvPr>
            <p:ph type="body" sz="quarter" idx="31" hasCustomPrompt="1"/>
          </p:nvPr>
        </p:nvSpPr>
        <p:spPr>
          <a:xfrm>
            <a:off x="860225" y="1494669"/>
            <a:ext cx="514564" cy="249299"/>
          </a:xfrm>
          <a:solidFill>
            <a:schemeClr val="bg1"/>
          </a:solidFill>
          <a:effectLst>
            <a:outerShdw dist="25400" dir="5400000" algn="t" rotWithShape="0">
              <a:schemeClr val="accent2"/>
            </a:outerShdw>
          </a:effectLst>
        </p:spPr>
        <p:txBody>
          <a:bodyPr wrap="square" anchor="b">
            <a:spAutoFit/>
          </a:bodyPr>
          <a:lstStyle>
            <a:lvl1pPr algn="ctr">
              <a:defRPr sz="1800" b="1"/>
            </a:lvl1pPr>
            <a:lvl2pPr algn="ctr">
              <a:defRPr sz="900"/>
            </a:lvl2pPr>
            <a:lvl3pPr>
              <a:defRPr sz="900"/>
            </a:lvl3pPr>
            <a:lvl4pPr>
              <a:defRPr sz="825"/>
            </a:lvl4pPr>
            <a:lvl5pPr>
              <a:defRPr sz="788"/>
            </a:lvl5pPr>
          </a:lstStyle>
          <a:p>
            <a:pPr lvl="0"/>
            <a:r>
              <a:rPr lang="en-US"/>
              <a:t>####</a:t>
            </a:r>
          </a:p>
        </p:txBody>
      </p:sp>
      <p:sp>
        <p:nvSpPr>
          <p:cNvPr id="40" name="Text Placeholder 34">
            <a:extLst>
              <a:ext uri="{FF2B5EF4-FFF2-40B4-BE49-F238E27FC236}">
                <a16:creationId xmlns:a16="http://schemas.microsoft.com/office/drawing/2014/main" id="{0D2535E5-4226-02E1-56FD-1A956FC36FF8}"/>
              </a:ext>
            </a:extLst>
          </p:cNvPr>
          <p:cNvSpPr>
            <a:spLocks noGrp="1"/>
          </p:cNvSpPr>
          <p:nvPr>
            <p:ph type="body" sz="quarter" idx="32"/>
          </p:nvPr>
        </p:nvSpPr>
        <p:spPr>
          <a:xfrm>
            <a:off x="1724752" y="3709792"/>
            <a:ext cx="999038" cy="387866"/>
          </a:xfrm>
        </p:spPr>
        <p:txBody>
          <a:bodyPr/>
          <a:lstStyle>
            <a:lvl1pPr algn="ctr">
              <a:defRPr sz="825" b="0"/>
            </a:lvl1pPr>
            <a:lvl2pPr algn="ctr">
              <a:defRPr sz="900"/>
            </a:lvl2pPr>
            <a:lvl3pPr>
              <a:defRPr sz="900"/>
            </a:lvl3pPr>
            <a:lvl4pPr>
              <a:defRPr sz="825"/>
            </a:lvl4pPr>
            <a:lvl5pPr>
              <a:defRPr sz="788"/>
            </a:lvl5pPr>
          </a:lstStyle>
          <a:p>
            <a:pPr lvl="0"/>
            <a:r>
              <a:rPr lang="en-US"/>
              <a:t>Click to edit Master text styles</a:t>
            </a:r>
          </a:p>
        </p:txBody>
      </p:sp>
      <p:sp>
        <p:nvSpPr>
          <p:cNvPr id="41" name="Text Placeholder 34">
            <a:extLst>
              <a:ext uri="{FF2B5EF4-FFF2-40B4-BE49-F238E27FC236}">
                <a16:creationId xmlns:a16="http://schemas.microsoft.com/office/drawing/2014/main" id="{5C1DE123-6436-602B-6ABB-6C8B9D521CD2}"/>
              </a:ext>
            </a:extLst>
          </p:cNvPr>
          <p:cNvSpPr>
            <a:spLocks noGrp="1"/>
          </p:cNvSpPr>
          <p:nvPr>
            <p:ph type="body" sz="quarter" idx="33" hasCustomPrompt="1"/>
          </p:nvPr>
        </p:nvSpPr>
        <p:spPr>
          <a:xfrm>
            <a:off x="1966991" y="3362468"/>
            <a:ext cx="514564" cy="249299"/>
          </a:xfrm>
          <a:solidFill>
            <a:schemeClr val="bg1"/>
          </a:solidFill>
          <a:effectLst>
            <a:outerShdw dist="25400" dir="5400000" algn="t" rotWithShape="0">
              <a:schemeClr val="accent3"/>
            </a:outerShdw>
          </a:effectLst>
        </p:spPr>
        <p:txBody>
          <a:bodyPr wrap="square" anchor="b">
            <a:spAutoFit/>
          </a:bodyPr>
          <a:lstStyle>
            <a:lvl1pPr algn="ctr">
              <a:defRPr sz="1800" b="1"/>
            </a:lvl1pPr>
            <a:lvl2pPr algn="ctr">
              <a:defRPr sz="900"/>
            </a:lvl2pPr>
            <a:lvl3pPr>
              <a:defRPr sz="900"/>
            </a:lvl3pPr>
            <a:lvl4pPr>
              <a:defRPr sz="825"/>
            </a:lvl4pPr>
            <a:lvl5pPr>
              <a:defRPr sz="788"/>
            </a:lvl5pPr>
          </a:lstStyle>
          <a:p>
            <a:pPr lvl="0"/>
            <a:r>
              <a:rPr lang="en-US"/>
              <a:t>####</a:t>
            </a:r>
          </a:p>
        </p:txBody>
      </p:sp>
      <p:sp>
        <p:nvSpPr>
          <p:cNvPr id="42" name="Oval 41">
            <a:extLst>
              <a:ext uri="{FF2B5EF4-FFF2-40B4-BE49-F238E27FC236}">
                <a16:creationId xmlns:a16="http://schemas.microsoft.com/office/drawing/2014/main" id="{FE0937E4-BBB6-3460-A5D3-87A214A667A5}"/>
              </a:ext>
            </a:extLst>
          </p:cNvPr>
          <p:cNvSpPr/>
          <p:nvPr userDrawn="1"/>
        </p:nvSpPr>
        <p:spPr>
          <a:xfrm>
            <a:off x="1050005" y="2677118"/>
            <a:ext cx="135000" cy="135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3" name="Oval 42">
            <a:extLst>
              <a:ext uri="{FF2B5EF4-FFF2-40B4-BE49-F238E27FC236}">
                <a16:creationId xmlns:a16="http://schemas.microsoft.com/office/drawing/2014/main" id="{CE17EB28-0CF2-9CC3-0676-E54E1515C832}"/>
              </a:ext>
            </a:extLst>
          </p:cNvPr>
          <p:cNvSpPr/>
          <p:nvPr userDrawn="1"/>
        </p:nvSpPr>
        <p:spPr>
          <a:xfrm>
            <a:off x="2156771" y="2677118"/>
            <a:ext cx="135000" cy="135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4" name="Oval 43">
            <a:extLst>
              <a:ext uri="{FF2B5EF4-FFF2-40B4-BE49-F238E27FC236}">
                <a16:creationId xmlns:a16="http://schemas.microsoft.com/office/drawing/2014/main" id="{BDCEEFD5-50C2-6DF1-D8F4-C217B5FADF49}"/>
              </a:ext>
            </a:extLst>
          </p:cNvPr>
          <p:cNvSpPr/>
          <p:nvPr userDrawn="1"/>
        </p:nvSpPr>
        <p:spPr>
          <a:xfrm>
            <a:off x="3263536" y="2677118"/>
            <a:ext cx="135000" cy="135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5" name="Oval 44">
            <a:extLst>
              <a:ext uri="{FF2B5EF4-FFF2-40B4-BE49-F238E27FC236}">
                <a16:creationId xmlns:a16="http://schemas.microsoft.com/office/drawing/2014/main" id="{B90A431E-4F76-CC3F-CE50-8E4566DCD26E}"/>
              </a:ext>
            </a:extLst>
          </p:cNvPr>
          <p:cNvSpPr/>
          <p:nvPr userDrawn="1"/>
        </p:nvSpPr>
        <p:spPr>
          <a:xfrm>
            <a:off x="4370301" y="2677118"/>
            <a:ext cx="135000" cy="135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9" name="Oval 48">
            <a:extLst>
              <a:ext uri="{FF2B5EF4-FFF2-40B4-BE49-F238E27FC236}">
                <a16:creationId xmlns:a16="http://schemas.microsoft.com/office/drawing/2014/main" id="{B62EA182-A2B9-C804-5164-3A1FD206B48A}"/>
              </a:ext>
            </a:extLst>
          </p:cNvPr>
          <p:cNvSpPr/>
          <p:nvPr userDrawn="1"/>
        </p:nvSpPr>
        <p:spPr>
          <a:xfrm>
            <a:off x="5477066" y="2677118"/>
            <a:ext cx="135000" cy="135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0" name="Oval 49">
            <a:extLst>
              <a:ext uri="{FF2B5EF4-FFF2-40B4-BE49-F238E27FC236}">
                <a16:creationId xmlns:a16="http://schemas.microsoft.com/office/drawing/2014/main" id="{058F2D7D-757D-FF1A-6F29-D10979969835}"/>
              </a:ext>
            </a:extLst>
          </p:cNvPr>
          <p:cNvSpPr/>
          <p:nvPr userDrawn="1"/>
        </p:nvSpPr>
        <p:spPr>
          <a:xfrm>
            <a:off x="6583832" y="2677118"/>
            <a:ext cx="135000" cy="135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1" name="Oval 50">
            <a:extLst>
              <a:ext uri="{FF2B5EF4-FFF2-40B4-BE49-F238E27FC236}">
                <a16:creationId xmlns:a16="http://schemas.microsoft.com/office/drawing/2014/main" id="{3987EAA7-C37D-E08D-618E-0787401B7A0A}"/>
              </a:ext>
            </a:extLst>
          </p:cNvPr>
          <p:cNvSpPr/>
          <p:nvPr userDrawn="1"/>
        </p:nvSpPr>
        <p:spPr>
          <a:xfrm>
            <a:off x="7690598" y="2677118"/>
            <a:ext cx="135000" cy="135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cxnSp>
        <p:nvCxnSpPr>
          <p:cNvPr id="53" name="Straight Connector 52">
            <a:extLst>
              <a:ext uri="{FF2B5EF4-FFF2-40B4-BE49-F238E27FC236}">
                <a16:creationId xmlns:a16="http://schemas.microsoft.com/office/drawing/2014/main" id="{4E1066F0-1125-8E71-1890-F79A92EEE74A}"/>
              </a:ext>
            </a:extLst>
          </p:cNvPr>
          <p:cNvCxnSpPr>
            <a:cxnSpLocks/>
          </p:cNvCxnSpPr>
          <p:nvPr userDrawn="1"/>
        </p:nvCxnSpPr>
        <p:spPr>
          <a:xfrm>
            <a:off x="1117505" y="2254861"/>
            <a:ext cx="0" cy="3168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1049F4D7-B1EF-9A34-98AA-2538BEB541EA}"/>
              </a:ext>
            </a:extLst>
          </p:cNvPr>
          <p:cNvCxnSpPr>
            <a:cxnSpLocks/>
          </p:cNvCxnSpPr>
          <p:nvPr userDrawn="1"/>
        </p:nvCxnSpPr>
        <p:spPr>
          <a:xfrm>
            <a:off x="2224271" y="2934709"/>
            <a:ext cx="0" cy="3168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8" name="Text Placeholder 34">
            <a:extLst>
              <a:ext uri="{FF2B5EF4-FFF2-40B4-BE49-F238E27FC236}">
                <a16:creationId xmlns:a16="http://schemas.microsoft.com/office/drawing/2014/main" id="{ED1C8B79-C5E5-5CF1-86A6-B0835152AE00}"/>
              </a:ext>
            </a:extLst>
          </p:cNvPr>
          <p:cNvSpPr>
            <a:spLocks noGrp="1"/>
          </p:cNvSpPr>
          <p:nvPr>
            <p:ph type="body" sz="quarter" idx="34"/>
          </p:nvPr>
        </p:nvSpPr>
        <p:spPr>
          <a:xfrm>
            <a:off x="2831518" y="1841993"/>
            <a:ext cx="999038" cy="387866"/>
          </a:xfrm>
          <a:solidFill>
            <a:schemeClr val="bg1"/>
          </a:solidFill>
        </p:spPr>
        <p:txBody>
          <a:bodyPr/>
          <a:lstStyle>
            <a:lvl1pPr algn="ctr">
              <a:defRPr sz="825" b="0"/>
            </a:lvl1pPr>
            <a:lvl2pPr algn="ctr">
              <a:defRPr sz="900"/>
            </a:lvl2pPr>
            <a:lvl3pPr>
              <a:defRPr sz="900"/>
            </a:lvl3pPr>
            <a:lvl4pPr>
              <a:defRPr sz="825"/>
            </a:lvl4pPr>
            <a:lvl5pPr>
              <a:defRPr sz="788"/>
            </a:lvl5pPr>
          </a:lstStyle>
          <a:p>
            <a:pPr lvl="0"/>
            <a:r>
              <a:rPr lang="en-US"/>
              <a:t>Click to edit Master text styles</a:t>
            </a:r>
          </a:p>
        </p:txBody>
      </p:sp>
      <p:sp>
        <p:nvSpPr>
          <p:cNvPr id="59" name="Text Placeholder 34">
            <a:extLst>
              <a:ext uri="{FF2B5EF4-FFF2-40B4-BE49-F238E27FC236}">
                <a16:creationId xmlns:a16="http://schemas.microsoft.com/office/drawing/2014/main" id="{DCC1E84F-E8BA-D29C-8EE1-D9780F758F2A}"/>
              </a:ext>
            </a:extLst>
          </p:cNvPr>
          <p:cNvSpPr>
            <a:spLocks noGrp="1"/>
          </p:cNvSpPr>
          <p:nvPr>
            <p:ph type="body" sz="quarter" idx="35" hasCustomPrompt="1"/>
          </p:nvPr>
        </p:nvSpPr>
        <p:spPr>
          <a:xfrm>
            <a:off x="3073757" y="1494669"/>
            <a:ext cx="514564" cy="249299"/>
          </a:xfrm>
          <a:solidFill>
            <a:schemeClr val="bg1"/>
          </a:solidFill>
          <a:effectLst>
            <a:outerShdw dist="25400" dir="5400000" algn="t" rotWithShape="0">
              <a:schemeClr val="accent4"/>
            </a:outerShdw>
          </a:effectLst>
        </p:spPr>
        <p:txBody>
          <a:bodyPr wrap="square" anchor="b">
            <a:spAutoFit/>
          </a:bodyPr>
          <a:lstStyle>
            <a:lvl1pPr algn="ctr">
              <a:defRPr sz="1800" b="1"/>
            </a:lvl1pPr>
            <a:lvl2pPr algn="ctr">
              <a:defRPr sz="900"/>
            </a:lvl2pPr>
            <a:lvl3pPr>
              <a:defRPr sz="900"/>
            </a:lvl3pPr>
            <a:lvl4pPr>
              <a:defRPr sz="825"/>
            </a:lvl4pPr>
            <a:lvl5pPr>
              <a:defRPr sz="788"/>
            </a:lvl5pPr>
          </a:lstStyle>
          <a:p>
            <a:pPr lvl="0"/>
            <a:r>
              <a:rPr lang="en-US"/>
              <a:t>####</a:t>
            </a:r>
          </a:p>
        </p:txBody>
      </p:sp>
      <p:sp>
        <p:nvSpPr>
          <p:cNvPr id="60" name="Text Placeholder 34">
            <a:extLst>
              <a:ext uri="{FF2B5EF4-FFF2-40B4-BE49-F238E27FC236}">
                <a16:creationId xmlns:a16="http://schemas.microsoft.com/office/drawing/2014/main" id="{3F941670-EE66-BA86-DE71-2A0AC84D1C34}"/>
              </a:ext>
            </a:extLst>
          </p:cNvPr>
          <p:cNvSpPr>
            <a:spLocks noGrp="1"/>
          </p:cNvSpPr>
          <p:nvPr>
            <p:ph type="body" sz="quarter" idx="36"/>
          </p:nvPr>
        </p:nvSpPr>
        <p:spPr>
          <a:xfrm>
            <a:off x="3938284" y="3709792"/>
            <a:ext cx="999038" cy="387866"/>
          </a:xfrm>
        </p:spPr>
        <p:txBody>
          <a:bodyPr/>
          <a:lstStyle>
            <a:lvl1pPr algn="ctr">
              <a:defRPr sz="825" b="0"/>
            </a:lvl1pPr>
            <a:lvl2pPr algn="ctr">
              <a:defRPr sz="900"/>
            </a:lvl2pPr>
            <a:lvl3pPr>
              <a:defRPr sz="900"/>
            </a:lvl3pPr>
            <a:lvl4pPr>
              <a:defRPr sz="825"/>
            </a:lvl4pPr>
            <a:lvl5pPr>
              <a:defRPr sz="788"/>
            </a:lvl5pPr>
          </a:lstStyle>
          <a:p>
            <a:pPr lvl="0"/>
            <a:r>
              <a:rPr lang="en-US"/>
              <a:t>Click to edit Master text styles</a:t>
            </a:r>
          </a:p>
        </p:txBody>
      </p:sp>
      <p:sp>
        <p:nvSpPr>
          <p:cNvPr id="61" name="Text Placeholder 34">
            <a:extLst>
              <a:ext uri="{FF2B5EF4-FFF2-40B4-BE49-F238E27FC236}">
                <a16:creationId xmlns:a16="http://schemas.microsoft.com/office/drawing/2014/main" id="{B05CF5D5-908F-F045-F5B7-617993999DE6}"/>
              </a:ext>
            </a:extLst>
          </p:cNvPr>
          <p:cNvSpPr>
            <a:spLocks noGrp="1"/>
          </p:cNvSpPr>
          <p:nvPr>
            <p:ph type="body" sz="quarter" idx="37" hasCustomPrompt="1"/>
          </p:nvPr>
        </p:nvSpPr>
        <p:spPr>
          <a:xfrm>
            <a:off x="4180523" y="3362468"/>
            <a:ext cx="514564" cy="249299"/>
          </a:xfrm>
          <a:solidFill>
            <a:schemeClr val="bg1"/>
          </a:solidFill>
          <a:effectLst>
            <a:outerShdw dist="25400" dir="5400000" algn="t" rotWithShape="0">
              <a:schemeClr val="accent5"/>
            </a:outerShdw>
          </a:effectLst>
        </p:spPr>
        <p:txBody>
          <a:bodyPr wrap="square" anchor="b">
            <a:spAutoFit/>
          </a:bodyPr>
          <a:lstStyle>
            <a:lvl1pPr algn="ctr">
              <a:defRPr sz="1800" b="1"/>
            </a:lvl1pPr>
            <a:lvl2pPr algn="ctr">
              <a:defRPr sz="900"/>
            </a:lvl2pPr>
            <a:lvl3pPr>
              <a:defRPr sz="900"/>
            </a:lvl3pPr>
            <a:lvl4pPr>
              <a:defRPr sz="825"/>
            </a:lvl4pPr>
            <a:lvl5pPr>
              <a:defRPr sz="788"/>
            </a:lvl5pPr>
          </a:lstStyle>
          <a:p>
            <a:pPr lvl="0"/>
            <a:r>
              <a:rPr lang="en-US"/>
              <a:t>####</a:t>
            </a:r>
          </a:p>
        </p:txBody>
      </p:sp>
      <p:cxnSp>
        <p:nvCxnSpPr>
          <p:cNvPr id="62" name="Straight Connector 61">
            <a:extLst>
              <a:ext uri="{FF2B5EF4-FFF2-40B4-BE49-F238E27FC236}">
                <a16:creationId xmlns:a16="http://schemas.microsoft.com/office/drawing/2014/main" id="{55024EE1-E15E-CE5D-D7B4-D5F88680ADD2}"/>
              </a:ext>
            </a:extLst>
          </p:cNvPr>
          <p:cNvCxnSpPr>
            <a:cxnSpLocks/>
          </p:cNvCxnSpPr>
          <p:nvPr userDrawn="1"/>
        </p:nvCxnSpPr>
        <p:spPr>
          <a:xfrm>
            <a:off x="3331037" y="2254861"/>
            <a:ext cx="0" cy="3168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7E72A989-484E-A2F4-3288-1A6930A4D420}"/>
              </a:ext>
            </a:extLst>
          </p:cNvPr>
          <p:cNvCxnSpPr>
            <a:cxnSpLocks/>
          </p:cNvCxnSpPr>
          <p:nvPr userDrawn="1"/>
        </p:nvCxnSpPr>
        <p:spPr>
          <a:xfrm>
            <a:off x="4437802" y="2934709"/>
            <a:ext cx="0" cy="3168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4" name="Text Placeholder 34">
            <a:extLst>
              <a:ext uri="{FF2B5EF4-FFF2-40B4-BE49-F238E27FC236}">
                <a16:creationId xmlns:a16="http://schemas.microsoft.com/office/drawing/2014/main" id="{A89119A7-8236-8D80-3C61-B6752A8527CB}"/>
              </a:ext>
            </a:extLst>
          </p:cNvPr>
          <p:cNvSpPr>
            <a:spLocks noGrp="1"/>
          </p:cNvSpPr>
          <p:nvPr>
            <p:ph type="body" sz="quarter" idx="38"/>
          </p:nvPr>
        </p:nvSpPr>
        <p:spPr>
          <a:xfrm>
            <a:off x="5045048" y="1841993"/>
            <a:ext cx="999038" cy="387866"/>
          </a:xfrm>
          <a:solidFill>
            <a:schemeClr val="bg1"/>
          </a:solidFill>
        </p:spPr>
        <p:txBody>
          <a:bodyPr/>
          <a:lstStyle>
            <a:lvl1pPr algn="ctr">
              <a:defRPr sz="825" b="0"/>
            </a:lvl1pPr>
            <a:lvl2pPr algn="ctr">
              <a:defRPr sz="900"/>
            </a:lvl2pPr>
            <a:lvl3pPr>
              <a:defRPr sz="900"/>
            </a:lvl3pPr>
            <a:lvl4pPr>
              <a:defRPr sz="825"/>
            </a:lvl4pPr>
            <a:lvl5pPr>
              <a:defRPr sz="788"/>
            </a:lvl5pPr>
          </a:lstStyle>
          <a:p>
            <a:pPr lvl="0"/>
            <a:r>
              <a:rPr lang="en-US"/>
              <a:t>Click to edit Master text styles</a:t>
            </a:r>
          </a:p>
        </p:txBody>
      </p:sp>
      <p:sp>
        <p:nvSpPr>
          <p:cNvPr id="65" name="Text Placeholder 34">
            <a:extLst>
              <a:ext uri="{FF2B5EF4-FFF2-40B4-BE49-F238E27FC236}">
                <a16:creationId xmlns:a16="http://schemas.microsoft.com/office/drawing/2014/main" id="{A82C8E3C-7082-352F-8B9C-B52D6923AFDD}"/>
              </a:ext>
            </a:extLst>
          </p:cNvPr>
          <p:cNvSpPr>
            <a:spLocks noGrp="1"/>
          </p:cNvSpPr>
          <p:nvPr>
            <p:ph type="body" sz="quarter" idx="39" hasCustomPrompt="1"/>
          </p:nvPr>
        </p:nvSpPr>
        <p:spPr>
          <a:xfrm>
            <a:off x="5287288" y="1494669"/>
            <a:ext cx="514564" cy="249299"/>
          </a:xfrm>
          <a:solidFill>
            <a:schemeClr val="bg1"/>
          </a:solidFill>
          <a:effectLst>
            <a:outerShdw dist="25400" dir="5400000" algn="t" rotWithShape="0">
              <a:schemeClr val="accent6"/>
            </a:outerShdw>
          </a:effectLst>
        </p:spPr>
        <p:txBody>
          <a:bodyPr wrap="square" anchor="b">
            <a:spAutoFit/>
          </a:bodyPr>
          <a:lstStyle>
            <a:lvl1pPr algn="ctr">
              <a:defRPr sz="1800" b="1"/>
            </a:lvl1pPr>
            <a:lvl2pPr algn="ctr">
              <a:defRPr sz="900"/>
            </a:lvl2pPr>
            <a:lvl3pPr>
              <a:defRPr sz="900"/>
            </a:lvl3pPr>
            <a:lvl4pPr>
              <a:defRPr sz="825"/>
            </a:lvl4pPr>
            <a:lvl5pPr>
              <a:defRPr sz="788"/>
            </a:lvl5pPr>
          </a:lstStyle>
          <a:p>
            <a:pPr lvl="0"/>
            <a:r>
              <a:rPr lang="en-US"/>
              <a:t>####</a:t>
            </a:r>
          </a:p>
        </p:txBody>
      </p:sp>
      <p:sp>
        <p:nvSpPr>
          <p:cNvPr id="66" name="Text Placeholder 34">
            <a:extLst>
              <a:ext uri="{FF2B5EF4-FFF2-40B4-BE49-F238E27FC236}">
                <a16:creationId xmlns:a16="http://schemas.microsoft.com/office/drawing/2014/main" id="{69BACC66-54CE-10F2-C06F-5F0A88932967}"/>
              </a:ext>
            </a:extLst>
          </p:cNvPr>
          <p:cNvSpPr>
            <a:spLocks noGrp="1"/>
          </p:cNvSpPr>
          <p:nvPr>
            <p:ph type="body" sz="quarter" idx="40"/>
          </p:nvPr>
        </p:nvSpPr>
        <p:spPr>
          <a:xfrm>
            <a:off x="6151816" y="3709792"/>
            <a:ext cx="999038" cy="387866"/>
          </a:xfrm>
        </p:spPr>
        <p:txBody>
          <a:bodyPr/>
          <a:lstStyle>
            <a:lvl1pPr algn="ctr">
              <a:defRPr sz="825" b="0"/>
            </a:lvl1pPr>
            <a:lvl2pPr algn="ctr">
              <a:defRPr sz="900"/>
            </a:lvl2pPr>
            <a:lvl3pPr>
              <a:defRPr sz="900"/>
            </a:lvl3pPr>
            <a:lvl4pPr>
              <a:defRPr sz="825"/>
            </a:lvl4pPr>
            <a:lvl5pPr>
              <a:defRPr sz="788"/>
            </a:lvl5pPr>
          </a:lstStyle>
          <a:p>
            <a:pPr lvl="0"/>
            <a:r>
              <a:rPr lang="en-US"/>
              <a:t>Click to edit Master text styles</a:t>
            </a:r>
          </a:p>
        </p:txBody>
      </p:sp>
      <p:sp>
        <p:nvSpPr>
          <p:cNvPr id="67" name="Text Placeholder 34">
            <a:extLst>
              <a:ext uri="{FF2B5EF4-FFF2-40B4-BE49-F238E27FC236}">
                <a16:creationId xmlns:a16="http://schemas.microsoft.com/office/drawing/2014/main" id="{7E13F9D0-4F6F-99C6-0FA7-EF7CECCBF6B1}"/>
              </a:ext>
            </a:extLst>
          </p:cNvPr>
          <p:cNvSpPr>
            <a:spLocks noGrp="1"/>
          </p:cNvSpPr>
          <p:nvPr>
            <p:ph type="body" sz="quarter" idx="41" hasCustomPrompt="1"/>
          </p:nvPr>
        </p:nvSpPr>
        <p:spPr>
          <a:xfrm>
            <a:off x="6394054" y="3362468"/>
            <a:ext cx="514564" cy="249299"/>
          </a:xfrm>
          <a:solidFill>
            <a:schemeClr val="bg1"/>
          </a:solidFill>
          <a:effectLst>
            <a:outerShdw dist="25400" dir="5400000" algn="t" rotWithShape="0">
              <a:schemeClr val="tx2"/>
            </a:outerShdw>
          </a:effectLst>
        </p:spPr>
        <p:txBody>
          <a:bodyPr wrap="square" anchor="b">
            <a:spAutoFit/>
          </a:bodyPr>
          <a:lstStyle>
            <a:lvl1pPr algn="ctr">
              <a:defRPr sz="1800" b="1"/>
            </a:lvl1pPr>
            <a:lvl2pPr algn="ctr">
              <a:defRPr sz="900"/>
            </a:lvl2pPr>
            <a:lvl3pPr>
              <a:defRPr sz="900"/>
            </a:lvl3pPr>
            <a:lvl4pPr>
              <a:defRPr sz="825"/>
            </a:lvl4pPr>
            <a:lvl5pPr>
              <a:defRPr sz="788"/>
            </a:lvl5pPr>
          </a:lstStyle>
          <a:p>
            <a:pPr lvl="0"/>
            <a:r>
              <a:rPr lang="en-US"/>
              <a:t>####</a:t>
            </a:r>
          </a:p>
        </p:txBody>
      </p:sp>
      <p:cxnSp>
        <p:nvCxnSpPr>
          <p:cNvPr id="68" name="Straight Connector 67">
            <a:extLst>
              <a:ext uri="{FF2B5EF4-FFF2-40B4-BE49-F238E27FC236}">
                <a16:creationId xmlns:a16="http://schemas.microsoft.com/office/drawing/2014/main" id="{C468ED77-E27B-2758-4571-183511F06E08}"/>
              </a:ext>
            </a:extLst>
          </p:cNvPr>
          <p:cNvCxnSpPr>
            <a:cxnSpLocks/>
          </p:cNvCxnSpPr>
          <p:nvPr userDrawn="1"/>
        </p:nvCxnSpPr>
        <p:spPr>
          <a:xfrm>
            <a:off x="5544567" y="2254861"/>
            <a:ext cx="0" cy="3168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DB458ABD-24EB-C879-8E08-6E9FE272A6F2}"/>
              </a:ext>
            </a:extLst>
          </p:cNvPr>
          <p:cNvCxnSpPr>
            <a:cxnSpLocks/>
          </p:cNvCxnSpPr>
          <p:nvPr userDrawn="1"/>
        </p:nvCxnSpPr>
        <p:spPr>
          <a:xfrm>
            <a:off x="6651333" y="2934709"/>
            <a:ext cx="0" cy="3168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70" name="Text Placeholder 34">
            <a:extLst>
              <a:ext uri="{FF2B5EF4-FFF2-40B4-BE49-F238E27FC236}">
                <a16:creationId xmlns:a16="http://schemas.microsoft.com/office/drawing/2014/main" id="{FADDB0F4-2803-2204-1F24-772A20153FA0}"/>
              </a:ext>
            </a:extLst>
          </p:cNvPr>
          <p:cNvSpPr>
            <a:spLocks noGrp="1"/>
          </p:cNvSpPr>
          <p:nvPr>
            <p:ph type="body" sz="quarter" idx="42"/>
          </p:nvPr>
        </p:nvSpPr>
        <p:spPr>
          <a:xfrm>
            <a:off x="7258579" y="1841993"/>
            <a:ext cx="999038" cy="387866"/>
          </a:xfrm>
        </p:spPr>
        <p:txBody>
          <a:bodyPr/>
          <a:lstStyle>
            <a:lvl1pPr algn="ctr">
              <a:defRPr sz="825" b="0"/>
            </a:lvl1pPr>
            <a:lvl2pPr algn="ctr">
              <a:defRPr sz="900"/>
            </a:lvl2pPr>
            <a:lvl3pPr>
              <a:defRPr sz="900"/>
            </a:lvl3pPr>
            <a:lvl4pPr>
              <a:defRPr sz="825"/>
            </a:lvl4pPr>
            <a:lvl5pPr>
              <a:defRPr sz="788"/>
            </a:lvl5pPr>
          </a:lstStyle>
          <a:p>
            <a:pPr lvl="0"/>
            <a:r>
              <a:rPr lang="en-US"/>
              <a:t>Click to edit Master text styles</a:t>
            </a:r>
          </a:p>
        </p:txBody>
      </p:sp>
      <p:sp>
        <p:nvSpPr>
          <p:cNvPr id="71" name="Text Placeholder 34">
            <a:extLst>
              <a:ext uri="{FF2B5EF4-FFF2-40B4-BE49-F238E27FC236}">
                <a16:creationId xmlns:a16="http://schemas.microsoft.com/office/drawing/2014/main" id="{56498740-9853-944E-0BBC-C475CCDD1A78}"/>
              </a:ext>
            </a:extLst>
          </p:cNvPr>
          <p:cNvSpPr>
            <a:spLocks noGrp="1"/>
          </p:cNvSpPr>
          <p:nvPr>
            <p:ph type="body" sz="quarter" idx="43" hasCustomPrompt="1"/>
          </p:nvPr>
        </p:nvSpPr>
        <p:spPr>
          <a:xfrm>
            <a:off x="7500818" y="1494669"/>
            <a:ext cx="514564" cy="249299"/>
          </a:xfrm>
          <a:solidFill>
            <a:schemeClr val="bg1"/>
          </a:solidFill>
          <a:effectLst>
            <a:outerShdw dist="25400" dir="5400000" algn="t" rotWithShape="0">
              <a:schemeClr val="accent1"/>
            </a:outerShdw>
          </a:effectLst>
        </p:spPr>
        <p:txBody>
          <a:bodyPr wrap="square" anchor="b">
            <a:spAutoFit/>
          </a:bodyPr>
          <a:lstStyle>
            <a:lvl1pPr algn="ctr">
              <a:defRPr sz="1800" b="1"/>
            </a:lvl1pPr>
            <a:lvl2pPr algn="ctr">
              <a:defRPr sz="900"/>
            </a:lvl2pPr>
            <a:lvl3pPr>
              <a:defRPr sz="900"/>
            </a:lvl3pPr>
            <a:lvl4pPr>
              <a:defRPr sz="825"/>
            </a:lvl4pPr>
            <a:lvl5pPr>
              <a:defRPr sz="788"/>
            </a:lvl5pPr>
          </a:lstStyle>
          <a:p>
            <a:pPr lvl="0"/>
            <a:r>
              <a:rPr lang="en-US"/>
              <a:t>####</a:t>
            </a:r>
          </a:p>
        </p:txBody>
      </p:sp>
      <p:cxnSp>
        <p:nvCxnSpPr>
          <p:cNvPr id="72" name="Straight Connector 71">
            <a:extLst>
              <a:ext uri="{FF2B5EF4-FFF2-40B4-BE49-F238E27FC236}">
                <a16:creationId xmlns:a16="http://schemas.microsoft.com/office/drawing/2014/main" id="{FE8DEF15-2A45-1049-0275-826765056A9C}"/>
              </a:ext>
            </a:extLst>
          </p:cNvPr>
          <p:cNvCxnSpPr>
            <a:cxnSpLocks/>
          </p:cNvCxnSpPr>
          <p:nvPr userDrawn="1"/>
        </p:nvCxnSpPr>
        <p:spPr>
          <a:xfrm>
            <a:off x="7758098" y="2254861"/>
            <a:ext cx="0" cy="3168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 name="Text Placeholder 21">
            <a:extLst>
              <a:ext uri="{FF2B5EF4-FFF2-40B4-BE49-F238E27FC236}">
                <a16:creationId xmlns:a16="http://schemas.microsoft.com/office/drawing/2014/main" id="{B2FD9AC5-AFE1-E1DF-707B-3C5A9993DA2A}"/>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A79BC6F4-50C8-BDE4-8B4F-6434593A4380}"/>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36BD072B-F455-333D-0278-E6A383E9A5EB}"/>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46"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47"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103788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hombstone 8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E6E8919-CF54-D44F-3EB3-C3EF91A29A99}"/>
              </a:ext>
            </a:extLst>
          </p:cNvPr>
          <p:cNvSpPr>
            <a:spLocks noGrp="1"/>
          </p:cNvSpPr>
          <p:nvPr>
            <p:ph type="body" sz="quarter" idx="17" hasCustomPrompt="1"/>
          </p:nvPr>
        </p:nvSpPr>
        <p:spPr>
          <a:xfrm>
            <a:off x="458393" y="1566730"/>
            <a:ext cx="1934765" cy="1335728"/>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8" name="Text Placeholder 17">
            <a:extLst>
              <a:ext uri="{FF2B5EF4-FFF2-40B4-BE49-F238E27FC236}">
                <a16:creationId xmlns:a16="http://schemas.microsoft.com/office/drawing/2014/main" id="{7B81BEBF-4589-8027-BB5D-28D9BB0F2C45}"/>
              </a:ext>
            </a:extLst>
          </p:cNvPr>
          <p:cNvSpPr>
            <a:spLocks noGrp="1"/>
          </p:cNvSpPr>
          <p:nvPr>
            <p:ph type="body" sz="quarter" idx="18" hasCustomPrompt="1"/>
          </p:nvPr>
        </p:nvSpPr>
        <p:spPr>
          <a:xfrm>
            <a:off x="458393" y="1517231"/>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1" name="Text Placeholder 20">
            <a:extLst>
              <a:ext uri="{FF2B5EF4-FFF2-40B4-BE49-F238E27FC236}">
                <a16:creationId xmlns:a16="http://schemas.microsoft.com/office/drawing/2014/main" id="{96923594-11E9-9595-BD8D-73BC365AAF08}"/>
              </a:ext>
            </a:extLst>
          </p:cNvPr>
          <p:cNvSpPr>
            <a:spLocks noGrp="1"/>
          </p:cNvSpPr>
          <p:nvPr>
            <p:ph type="body" sz="quarter" idx="19"/>
          </p:nvPr>
        </p:nvSpPr>
        <p:spPr>
          <a:xfrm>
            <a:off x="536296" y="1920729"/>
            <a:ext cx="1778954" cy="883267"/>
          </a:xfrm>
        </p:spPr>
        <p:txBody>
          <a:bodyPr>
            <a:noAutofit/>
          </a:bodyPr>
          <a:lstStyle>
            <a:lvl1pPr>
              <a:defRPr sz="750"/>
            </a:lvl1pPr>
            <a:lvl2pPr marL="0" indent="0">
              <a:defRPr sz="675"/>
            </a:lvl2pPr>
            <a:lvl3pPr marL="80998" indent="-80998">
              <a:defRPr sz="600"/>
            </a:lvl3pPr>
            <a:lvl4pPr marL="161996" indent="-80998">
              <a:defRPr sz="525"/>
            </a:lvl4pPr>
            <a:lvl5pPr marL="323992" indent="-80998">
              <a:defRPr sz="525"/>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20">
            <a:extLst>
              <a:ext uri="{FF2B5EF4-FFF2-40B4-BE49-F238E27FC236}">
                <a16:creationId xmlns:a16="http://schemas.microsoft.com/office/drawing/2014/main" id="{40183C25-37AB-DC64-7441-777DB2984E5C}"/>
              </a:ext>
            </a:extLst>
          </p:cNvPr>
          <p:cNvSpPr>
            <a:spLocks noGrp="1"/>
          </p:cNvSpPr>
          <p:nvPr>
            <p:ph type="body" sz="quarter" idx="20" hasCustomPrompt="1"/>
          </p:nvPr>
        </p:nvSpPr>
        <p:spPr>
          <a:xfrm>
            <a:off x="2017092" y="1627042"/>
            <a:ext cx="298159" cy="290849"/>
          </a:xfrm>
        </p:spPr>
        <p:txBody>
          <a:bodyPr wrap="square">
            <a:spAutoFit/>
          </a:bodyPr>
          <a:lstStyle>
            <a:lvl1pPr algn="r">
              <a:defRPr sz="105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a:t>####</a:t>
            </a:r>
          </a:p>
        </p:txBody>
      </p:sp>
      <p:sp>
        <p:nvSpPr>
          <p:cNvPr id="24" name="Text Placeholder 23">
            <a:extLst>
              <a:ext uri="{FF2B5EF4-FFF2-40B4-BE49-F238E27FC236}">
                <a16:creationId xmlns:a16="http://schemas.microsoft.com/office/drawing/2014/main" id="{198C3757-D448-826E-A351-68E8F79E2A38}"/>
              </a:ext>
            </a:extLst>
          </p:cNvPr>
          <p:cNvSpPr>
            <a:spLocks noGrp="1"/>
          </p:cNvSpPr>
          <p:nvPr>
            <p:ph type="body" sz="quarter" idx="21" hasCustomPrompt="1"/>
          </p:nvPr>
        </p:nvSpPr>
        <p:spPr>
          <a:xfrm>
            <a:off x="458393" y="3099351"/>
            <a:ext cx="1934765" cy="1335728"/>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5" name="Text Placeholder 24">
            <a:extLst>
              <a:ext uri="{FF2B5EF4-FFF2-40B4-BE49-F238E27FC236}">
                <a16:creationId xmlns:a16="http://schemas.microsoft.com/office/drawing/2014/main" id="{912F60DB-CF0A-566F-7B72-94E7E4E5BEF2}"/>
              </a:ext>
            </a:extLst>
          </p:cNvPr>
          <p:cNvSpPr>
            <a:spLocks noGrp="1"/>
          </p:cNvSpPr>
          <p:nvPr>
            <p:ph type="body" sz="quarter" idx="22" hasCustomPrompt="1"/>
          </p:nvPr>
        </p:nvSpPr>
        <p:spPr>
          <a:xfrm>
            <a:off x="458393" y="3049853"/>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7" name="Text Placeholder 20">
            <a:extLst>
              <a:ext uri="{FF2B5EF4-FFF2-40B4-BE49-F238E27FC236}">
                <a16:creationId xmlns:a16="http://schemas.microsoft.com/office/drawing/2014/main" id="{A3E0812D-3925-36BA-893D-87DF57B616A7}"/>
              </a:ext>
            </a:extLst>
          </p:cNvPr>
          <p:cNvSpPr>
            <a:spLocks noGrp="1"/>
          </p:cNvSpPr>
          <p:nvPr>
            <p:ph type="body" sz="quarter" idx="24" hasCustomPrompt="1"/>
          </p:nvPr>
        </p:nvSpPr>
        <p:spPr>
          <a:xfrm>
            <a:off x="2017092" y="3159663"/>
            <a:ext cx="298159" cy="290849"/>
          </a:xfrm>
        </p:spPr>
        <p:txBody>
          <a:bodyPr wrap="square">
            <a:spAutoFit/>
          </a:bodyPr>
          <a:lstStyle>
            <a:lvl1pPr algn="r">
              <a:defRPr sz="105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a:t>####</a:t>
            </a:r>
          </a:p>
        </p:txBody>
      </p:sp>
      <p:sp>
        <p:nvSpPr>
          <p:cNvPr id="28" name="Text Placeholder 27">
            <a:extLst>
              <a:ext uri="{FF2B5EF4-FFF2-40B4-BE49-F238E27FC236}">
                <a16:creationId xmlns:a16="http://schemas.microsoft.com/office/drawing/2014/main" id="{8B5FF529-BC8B-0344-AFFE-EC36F55E6E3D}"/>
              </a:ext>
            </a:extLst>
          </p:cNvPr>
          <p:cNvSpPr>
            <a:spLocks noGrp="1"/>
          </p:cNvSpPr>
          <p:nvPr>
            <p:ph type="body" sz="quarter" idx="25" hasCustomPrompt="1"/>
          </p:nvPr>
        </p:nvSpPr>
        <p:spPr>
          <a:xfrm>
            <a:off x="2555084" y="1566730"/>
            <a:ext cx="1934765" cy="1335728"/>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0" name="Text Placeholder 29">
            <a:extLst>
              <a:ext uri="{FF2B5EF4-FFF2-40B4-BE49-F238E27FC236}">
                <a16:creationId xmlns:a16="http://schemas.microsoft.com/office/drawing/2014/main" id="{65E72474-A611-9ADD-A179-F5FD76125567}"/>
              </a:ext>
            </a:extLst>
          </p:cNvPr>
          <p:cNvSpPr>
            <a:spLocks noGrp="1"/>
          </p:cNvSpPr>
          <p:nvPr>
            <p:ph type="body" sz="quarter" idx="26" hasCustomPrompt="1"/>
          </p:nvPr>
        </p:nvSpPr>
        <p:spPr>
          <a:xfrm>
            <a:off x="2555084" y="1517231"/>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2" name="Text Placeholder 20">
            <a:extLst>
              <a:ext uri="{FF2B5EF4-FFF2-40B4-BE49-F238E27FC236}">
                <a16:creationId xmlns:a16="http://schemas.microsoft.com/office/drawing/2014/main" id="{91F3DC4E-C0A2-04BE-EB0D-2A9E5C50FB2F}"/>
              </a:ext>
            </a:extLst>
          </p:cNvPr>
          <p:cNvSpPr>
            <a:spLocks noGrp="1"/>
          </p:cNvSpPr>
          <p:nvPr>
            <p:ph type="body" sz="quarter" idx="28" hasCustomPrompt="1"/>
          </p:nvPr>
        </p:nvSpPr>
        <p:spPr>
          <a:xfrm>
            <a:off x="4113783" y="1627042"/>
            <a:ext cx="298159" cy="290849"/>
          </a:xfrm>
        </p:spPr>
        <p:txBody>
          <a:bodyPr wrap="square">
            <a:spAutoFit/>
          </a:bodyPr>
          <a:lstStyle>
            <a:lvl1pPr algn="r">
              <a:defRPr sz="105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a:t>####</a:t>
            </a:r>
          </a:p>
        </p:txBody>
      </p:sp>
      <p:sp>
        <p:nvSpPr>
          <p:cNvPr id="33" name="Text Placeholder 32">
            <a:extLst>
              <a:ext uri="{FF2B5EF4-FFF2-40B4-BE49-F238E27FC236}">
                <a16:creationId xmlns:a16="http://schemas.microsoft.com/office/drawing/2014/main" id="{AA3A9424-658F-B742-374D-12B24D9D085B}"/>
              </a:ext>
            </a:extLst>
          </p:cNvPr>
          <p:cNvSpPr>
            <a:spLocks noGrp="1"/>
          </p:cNvSpPr>
          <p:nvPr>
            <p:ph type="body" sz="quarter" idx="29" hasCustomPrompt="1"/>
          </p:nvPr>
        </p:nvSpPr>
        <p:spPr>
          <a:xfrm>
            <a:off x="2555084" y="3099351"/>
            <a:ext cx="1934765" cy="1335728"/>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4" name="Text Placeholder 33">
            <a:extLst>
              <a:ext uri="{FF2B5EF4-FFF2-40B4-BE49-F238E27FC236}">
                <a16:creationId xmlns:a16="http://schemas.microsoft.com/office/drawing/2014/main" id="{874E657E-4F30-9D6D-3D2F-1B681B108D74}"/>
              </a:ext>
            </a:extLst>
          </p:cNvPr>
          <p:cNvSpPr>
            <a:spLocks noGrp="1"/>
          </p:cNvSpPr>
          <p:nvPr>
            <p:ph type="body" sz="quarter" idx="30" hasCustomPrompt="1"/>
          </p:nvPr>
        </p:nvSpPr>
        <p:spPr>
          <a:xfrm>
            <a:off x="2555084" y="3049853"/>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6" name="Text Placeholder 20">
            <a:extLst>
              <a:ext uri="{FF2B5EF4-FFF2-40B4-BE49-F238E27FC236}">
                <a16:creationId xmlns:a16="http://schemas.microsoft.com/office/drawing/2014/main" id="{488B682E-8078-492F-B55B-81A7B0D0FF07}"/>
              </a:ext>
            </a:extLst>
          </p:cNvPr>
          <p:cNvSpPr>
            <a:spLocks noGrp="1"/>
          </p:cNvSpPr>
          <p:nvPr>
            <p:ph type="body" sz="quarter" idx="32" hasCustomPrompt="1"/>
          </p:nvPr>
        </p:nvSpPr>
        <p:spPr>
          <a:xfrm>
            <a:off x="4113783" y="3159663"/>
            <a:ext cx="298159" cy="290849"/>
          </a:xfrm>
        </p:spPr>
        <p:txBody>
          <a:bodyPr wrap="square">
            <a:spAutoFit/>
          </a:bodyPr>
          <a:lstStyle>
            <a:lvl1pPr algn="r">
              <a:defRPr sz="105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a:t>####</a:t>
            </a:r>
          </a:p>
        </p:txBody>
      </p:sp>
      <p:sp>
        <p:nvSpPr>
          <p:cNvPr id="37" name="Text Placeholder 36">
            <a:extLst>
              <a:ext uri="{FF2B5EF4-FFF2-40B4-BE49-F238E27FC236}">
                <a16:creationId xmlns:a16="http://schemas.microsoft.com/office/drawing/2014/main" id="{3036915C-709D-CD0B-7661-0BEE96EC64EA}"/>
              </a:ext>
            </a:extLst>
          </p:cNvPr>
          <p:cNvSpPr>
            <a:spLocks noGrp="1"/>
          </p:cNvSpPr>
          <p:nvPr>
            <p:ph type="body" sz="quarter" idx="33" hasCustomPrompt="1"/>
          </p:nvPr>
        </p:nvSpPr>
        <p:spPr>
          <a:xfrm>
            <a:off x="4652966" y="1566730"/>
            <a:ext cx="1934765" cy="1335728"/>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8" name="Text Placeholder 37">
            <a:extLst>
              <a:ext uri="{FF2B5EF4-FFF2-40B4-BE49-F238E27FC236}">
                <a16:creationId xmlns:a16="http://schemas.microsoft.com/office/drawing/2014/main" id="{734CD8F9-CCB9-4475-1411-F433DB02C84B}"/>
              </a:ext>
            </a:extLst>
          </p:cNvPr>
          <p:cNvSpPr>
            <a:spLocks noGrp="1"/>
          </p:cNvSpPr>
          <p:nvPr>
            <p:ph type="body" sz="quarter" idx="34" hasCustomPrompt="1"/>
          </p:nvPr>
        </p:nvSpPr>
        <p:spPr>
          <a:xfrm>
            <a:off x="4652966" y="1517231"/>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0" name="Text Placeholder 20">
            <a:extLst>
              <a:ext uri="{FF2B5EF4-FFF2-40B4-BE49-F238E27FC236}">
                <a16:creationId xmlns:a16="http://schemas.microsoft.com/office/drawing/2014/main" id="{91F30134-465D-971D-6543-D570CB93E7C8}"/>
              </a:ext>
            </a:extLst>
          </p:cNvPr>
          <p:cNvSpPr>
            <a:spLocks noGrp="1"/>
          </p:cNvSpPr>
          <p:nvPr>
            <p:ph type="body" sz="quarter" idx="36" hasCustomPrompt="1"/>
          </p:nvPr>
        </p:nvSpPr>
        <p:spPr>
          <a:xfrm>
            <a:off x="6211665" y="1627042"/>
            <a:ext cx="298159" cy="290849"/>
          </a:xfrm>
        </p:spPr>
        <p:txBody>
          <a:bodyPr wrap="square">
            <a:spAutoFit/>
          </a:bodyPr>
          <a:lstStyle>
            <a:lvl1pPr algn="r">
              <a:defRPr sz="105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a:t>####</a:t>
            </a:r>
          </a:p>
        </p:txBody>
      </p:sp>
      <p:sp>
        <p:nvSpPr>
          <p:cNvPr id="41" name="Text Placeholder 40">
            <a:extLst>
              <a:ext uri="{FF2B5EF4-FFF2-40B4-BE49-F238E27FC236}">
                <a16:creationId xmlns:a16="http://schemas.microsoft.com/office/drawing/2014/main" id="{BAC9CF5C-BE78-735B-B2B0-FA9C90320B2A}"/>
              </a:ext>
            </a:extLst>
          </p:cNvPr>
          <p:cNvSpPr>
            <a:spLocks noGrp="1"/>
          </p:cNvSpPr>
          <p:nvPr>
            <p:ph type="body" sz="quarter" idx="37" hasCustomPrompt="1"/>
          </p:nvPr>
        </p:nvSpPr>
        <p:spPr>
          <a:xfrm>
            <a:off x="4652966" y="3099351"/>
            <a:ext cx="1934765" cy="1335728"/>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2" name="Text Placeholder 41">
            <a:extLst>
              <a:ext uri="{FF2B5EF4-FFF2-40B4-BE49-F238E27FC236}">
                <a16:creationId xmlns:a16="http://schemas.microsoft.com/office/drawing/2014/main" id="{AB77C993-4996-62DF-3653-7034C989EAB8}"/>
              </a:ext>
            </a:extLst>
          </p:cNvPr>
          <p:cNvSpPr>
            <a:spLocks noGrp="1"/>
          </p:cNvSpPr>
          <p:nvPr>
            <p:ph type="body" sz="quarter" idx="38" hasCustomPrompt="1"/>
          </p:nvPr>
        </p:nvSpPr>
        <p:spPr>
          <a:xfrm>
            <a:off x="4652966" y="3049853"/>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4" name="Text Placeholder 20">
            <a:extLst>
              <a:ext uri="{FF2B5EF4-FFF2-40B4-BE49-F238E27FC236}">
                <a16:creationId xmlns:a16="http://schemas.microsoft.com/office/drawing/2014/main" id="{39CCA886-9F32-51FF-1274-3A475805633F}"/>
              </a:ext>
            </a:extLst>
          </p:cNvPr>
          <p:cNvSpPr>
            <a:spLocks noGrp="1"/>
          </p:cNvSpPr>
          <p:nvPr>
            <p:ph type="body" sz="quarter" idx="40" hasCustomPrompt="1"/>
          </p:nvPr>
        </p:nvSpPr>
        <p:spPr>
          <a:xfrm>
            <a:off x="6211665" y="3159663"/>
            <a:ext cx="298159" cy="290849"/>
          </a:xfrm>
        </p:spPr>
        <p:txBody>
          <a:bodyPr wrap="square">
            <a:spAutoFit/>
          </a:bodyPr>
          <a:lstStyle>
            <a:lvl1pPr algn="r">
              <a:defRPr sz="105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a:t>####</a:t>
            </a:r>
          </a:p>
        </p:txBody>
      </p:sp>
      <p:sp>
        <p:nvSpPr>
          <p:cNvPr id="45" name="Text Placeholder 44">
            <a:extLst>
              <a:ext uri="{FF2B5EF4-FFF2-40B4-BE49-F238E27FC236}">
                <a16:creationId xmlns:a16="http://schemas.microsoft.com/office/drawing/2014/main" id="{77346A42-4035-AFF9-6436-0CF1FE9054CE}"/>
              </a:ext>
            </a:extLst>
          </p:cNvPr>
          <p:cNvSpPr>
            <a:spLocks noGrp="1"/>
          </p:cNvSpPr>
          <p:nvPr>
            <p:ph type="body" sz="quarter" idx="41" hasCustomPrompt="1"/>
          </p:nvPr>
        </p:nvSpPr>
        <p:spPr>
          <a:xfrm>
            <a:off x="6746679" y="1566730"/>
            <a:ext cx="1934765" cy="1335728"/>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6" name="Text Placeholder 45">
            <a:extLst>
              <a:ext uri="{FF2B5EF4-FFF2-40B4-BE49-F238E27FC236}">
                <a16:creationId xmlns:a16="http://schemas.microsoft.com/office/drawing/2014/main" id="{BBBC43C9-0836-8D89-2DB0-C8A6996D513F}"/>
              </a:ext>
            </a:extLst>
          </p:cNvPr>
          <p:cNvSpPr>
            <a:spLocks noGrp="1"/>
          </p:cNvSpPr>
          <p:nvPr>
            <p:ph type="body" sz="quarter" idx="42" hasCustomPrompt="1"/>
          </p:nvPr>
        </p:nvSpPr>
        <p:spPr>
          <a:xfrm>
            <a:off x="6746679" y="1517231"/>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8" name="Text Placeholder 20">
            <a:extLst>
              <a:ext uri="{FF2B5EF4-FFF2-40B4-BE49-F238E27FC236}">
                <a16:creationId xmlns:a16="http://schemas.microsoft.com/office/drawing/2014/main" id="{62BC6C27-D38F-53F6-A840-B3D161206159}"/>
              </a:ext>
            </a:extLst>
          </p:cNvPr>
          <p:cNvSpPr>
            <a:spLocks noGrp="1"/>
          </p:cNvSpPr>
          <p:nvPr>
            <p:ph type="body" sz="quarter" idx="44" hasCustomPrompt="1"/>
          </p:nvPr>
        </p:nvSpPr>
        <p:spPr>
          <a:xfrm>
            <a:off x="8305377" y="1627042"/>
            <a:ext cx="298159" cy="290849"/>
          </a:xfrm>
        </p:spPr>
        <p:txBody>
          <a:bodyPr wrap="square">
            <a:spAutoFit/>
          </a:bodyPr>
          <a:lstStyle>
            <a:lvl1pPr algn="r">
              <a:defRPr sz="105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a:t>####</a:t>
            </a:r>
          </a:p>
        </p:txBody>
      </p:sp>
      <p:sp>
        <p:nvSpPr>
          <p:cNvPr id="49" name="Text Placeholder 48">
            <a:extLst>
              <a:ext uri="{FF2B5EF4-FFF2-40B4-BE49-F238E27FC236}">
                <a16:creationId xmlns:a16="http://schemas.microsoft.com/office/drawing/2014/main" id="{38CE228E-1F25-896A-449B-851933461CA2}"/>
              </a:ext>
            </a:extLst>
          </p:cNvPr>
          <p:cNvSpPr>
            <a:spLocks noGrp="1"/>
          </p:cNvSpPr>
          <p:nvPr>
            <p:ph type="body" sz="quarter" idx="45" hasCustomPrompt="1"/>
          </p:nvPr>
        </p:nvSpPr>
        <p:spPr>
          <a:xfrm>
            <a:off x="6746679" y="3099351"/>
            <a:ext cx="1934765" cy="1335728"/>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0" name="Text Placeholder 49">
            <a:extLst>
              <a:ext uri="{FF2B5EF4-FFF2-40B4-BE49-F238E27FC236}">
                <a16:creationId xmlns:a16="http://schemas.microsoft.com/office/drawing/2014/main" id="{845D03AB-F9C8-2847-B5CE-B072BF49006E}"/>
              </a:ext>
            </a:extLst>
          </p:cNvPr>
          <p:cNvSpPr>
            <a:spLocks noGrp="1"/>
          </p:cNvSpPr>
          <p:nvPr>
            <p:ph type="body" sz="quarter" idx="46" hasCustomPrompt="1"/>
          </p:nvPr>
        </p:nvSpPr>
        <p:spPr>
          <a:xfrm>
            <a:off x="6746679" y="3049853"/>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2" name="Text Placeholder 20">
            <a:extLst>
              <a:ext uri="{FF2B5EF4-FFF2-40B4-BE49-F238E27FC236}">
                <a16:creationId xmlns:a16="http://schemas.microsoft.com/office/drawing/2014/main" id="{C188CC6A-9B4C-15A5-7770-B8430AE6F464}"/>
              </a:ext>
            </a:extLst>
          </p:cNvPr>
          <p:cNvSpPr>
            <a:spLocks noGrp="1"/>
          </p:cNvSpPr>
          <p:nvPr>
            <p:ph type="body" sz="quarter" idx="48" hasCustomPrompt="1"/>
          </p:nvPr>
        </p:nvSpPr>
        <p:spPr>
          <a:xfrm>
            <a:off x="8305377" y="3159663"/>
            <a:ext cx="298159" cy="290849"/>
          </a:xfrm>
        </p:spPr>
        <p:txBody>
          <a:bodyPr wrap="square">
            <a:spAutoFit/>
          </a:bodyPr>
          <a:lstStyle>
            <a:lvl1pPr algn="r">
              <a:defRPr sz="105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a:t>####</a:t>
            </a:r>
          </a:p>
        </p:txBody>
      </p:sp>
      <p:sp>
        <p:nvSpPr>
          <p:cNvPr id="13" name="Text Placeholder 20">
            <a:extLst>
              <a:ext uri="{FF2B5EF4-FFF2-40B4-BE49-F238E27FC236}">
                <a16:creationId xmlns:a16="http://schemas.microsoft.com/office/drawing/2014/main" id="{523EF262-D4FD-F41F-8150-1437CB9FF45C}"/>
              </a:ext>
            </a:extLst>
          </p:cNvPr>
          <p:cNvSpPr>
            <a:spLocks noGrp="1"/>
          </p:cNvSpPr>
          <p:nvPr>
            <p:ph type="body" sz="quarter" idx="56"/>
          </p:nvPr>
        </p:nvSpPr>
        <p:spPr>
          <a:xfrm>
            <a:off x="2632393" y="1920729"/>
            <a:ext cx="1778954" cy="883267"/>
          </a:xfrm>
        </p:spPr>
        <p:txBody>
          <a:bodyPr>
            <a:noAutofit/>
          </a:bodyPr>
          <a:lstStyle>
            <a:lvl1pPr>
              <a:defRPr sz="750"/>
            </a:lvl1pPr>
            <a:lvl2pPr marL="0" indent="0">
              <a:defRPr sz="675"/>
            </a:lvl2pPr>
            <a:lvl3pPr marL="80998" indent="-80998">
              <a:defRPr sz="600"/>
            </a:lvl3pPr>
            <a:lvl4pPr marL="161996" indent="-80998">
              <a:defRPr sz="525"/>
            </a:lvl4pPr>
            <a:lvl5pPr marL="323992" indent="-80998">
              <a:defRPr sz="525"/>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20">
            <a:extLst>
              <a:ext uri="{FF2B5EF4-FFF2-40B4-BE49-F238E27FC236}">
                <a16:creationId xmlns:a16="http://schemas.microsoft.com/office/drawing/2014/main" id="{A088A0A3-2D21-43C2-CDA9-FB3D0C72F1C1}"/>
              </a:ext>
            </a:extLst>
          </p:cNvPr>
          <p:cNvSpPr>
            <a:spLocks noGrp="1"/>
          </p:cNvSpPr>
          <p:nvPr>
            <p:ph type="body" sz="quarter" idx="57"/>
          </p:nvPr>
        </p:nvSpPr>
        <p:spPr>
          <a:xfrm>
            <a:off x="4728487" y="1920729"/>
            <a:ext cx="1778954" cy="883267"/>
          </a:xfrm>
        </p:spPr>
        <p:txBody>
          <a:bodyPr>
            <a:noAutofit/>
          </a:bodyPr>
          <a:lstStyle>
            <a:lvl1pPr>
              <a:defRPr sz="750"/>
            </a:lvl1pPr>
            <a:lvl2pPr marL="0" indent="0">
              <a:defRPr sz="675"/>
            </a:lvl2pPr>
            <a:lvl3pPr marL="80998" indent="-80998">
              <a:defRPr sz="600"/>
            </a:lvl3pPr>
            <a:lvl4pPr marL="161996" indent="-80998">
              <a:defRPr sz="525"/>
            </a:lvl4pPr>
            <a:lvl5pPr marL="323992" indent="-80998">
              <a:defRPr sz="525"/>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20">
            <a:extLst>
              <a:ext uri="{FF2B5EF4-FFF2-40B4-BE49-F238E27FC236}">
                <a16:creationId xmlns:a16="http://schemas.microsoft.com/office/drawing/2014/main" id="{A6BB24F1-D88E-13D8-3C83-C7E3A25DAF6D}"/>
              </a:ext>
            </a:extLst>
          </p:cNvPr>
          <p:cNvSpPr>
            <a:spLocks noGrp="1"/>
          </p:cNvSpPr>
          <p:nvPr>
            <p:ph type="body" sz="quarter" idx="58"/>
          </p:nvPr>
        </p:nvSpPr>
        <p:spPr>
          <a:xfrm>
            <a:off x="6824584" y="1920729"/>
            <a:ext cx="1778954" cy="883267"/>
          </a:xfrm>
        </p:spPr>
        <p:txBody>
          <a:bodyPr>
            <a:noAutofit/>
          </a:bodyPr>
          <a:lstStyle>
            <a:lvl1pPr>
              <a:defRPr sz="750"/>
            </a:lvl1pPr>
            <a:lvl2pPr marL="0" indent="0">
              <a:defRPr sz="675"/>
            </a:lvl2pPr>
            <a:lvl3pPr marL="80998" indent="-80998">
              <a:defRPr sz="600"/>
            </a:lvl3pPr>
            <a:lvl4pPr marL="161996" indent="-80998">
              <a:defRPr sz="525"/>
            </a:lvl4pPr>
            <a:lvl5pPr marL="323992" indent="-80998">
              <a:defRPr sz="525"/>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20">
            <a:extLst>
              <a:ext uri="{FF2B5EF4-FFF2-40B4-BE49-F238E27FC236}">
                <a16:creationId xmlns:a16="http://schemas.microsoft.com/office/drawing/2014/main" id="{30FF6930-008C-D907-3818-70315C55FC17}"/>
              </a:ext>
            </a:extLst>
          </p:cNvPr>
          <p:cNvSpPr>
            <a:spLocks noGrp="1"/>
          </p:cNvSpPr>
          <p:nvPr>
            <p:ph type="body" sz="quarter" idx="59"/>
          </p:nvPr>
        </p:nvSpPr>
        <p:spPr>
          <a:xfrm>
            <a:off x="536296" y="3453350"/>
            <a:ext cx="1778954" cy="883267"/>
          </a:xfrm>
        </p:spPr>
        <p:txBody>
          <a:bodyPr>
            <a:noAutofit/>
          </a:bodyPr>
          <a:lstStyle>
            <a:lvl1pPr>
              <a:defRPr sz="750"/>
            </a:lvl1pPr>
            <a:lvl2pPr marL="0" indent="0">
              <a:defRPr sz="675"/>
            </a:lvl2pPr>
            <a:lvl3pPr marL="80998" indent="-80998">
              <a:defRPr sz="600"/>
            </a:lvl3pPr>
            <a:lvl4pPr marL="161996" indent="-80998">
              <a:defRPr sz="525"/>
            </a:lvl4pPr>
            <a:lvl5pPr marL="323992" indent="-80998">
              <a:defRPr sz="525"/>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20">
            <a:extLst>
              <a:ext uri="{FF2B5EF4-FFF2-40B4-BE49-F238E27FC236}">
                <a16:creationId xmlns:a16="http://schemas.microsoft.com/office/drawing/2014/main" id="{90488BE7-56AA-2C47-61E7-3DD3BFEE002E}"/>
              </a:ext>
            </a:extLst>
          </p:cNvPr>
          <p:cNvSpPr>
            <a:spLocks noGrp="1"/>
          </p:cNvSpPr>
          <p:nvPr>
            <p:ph type="body" sz="quarter" idx="60"/>
          </p:nvPr>
        </p:nvSpPr>
        <p:spPr>
          <a:xfrm>
            <a:off x="2632393" y="3453350"/>
            <a:ext cx="1778954" cy="883267"/>
          </a:xfrm>
        </p:spPr>
        <p:txBody>
          <a:bodyPr>
            <a:noAutofit/>
          </a:bodyPr>
          <a:lstStyle>
            <a:lvl1pPr>
              <a:defRPr sz="750"/>
            </a:lvl1pPr>
            <a:lvl2pPr marL="0" indent="0">
              <a:defRPr sz="675"/>
            </a:lvl2pPr>
            <a:lvl3pPr marL="80998" indent="-80998">
              <a:defRPr sz="600"/>
            </a:lvl3pPr>
            <a:lvl4pPr marL="161996" indent="-80998">
              <a:defRPr sz="525"/>
            </a:lvl4pPr>
            <a:lvl5pPr marL="323992" indent="-80998">
              <a:defRPr sz="525"/>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3" name="Text Placeholder 20">
            <a:extLst>
              <a:ext uri="{FF2B5EF4-FFF2-40B4-BE49-F238E27FC236}">
                <a16:creationId xmlns:a16="http://schemas.microsoft.com/office/drawing/2014/main" id="{492EAA04-E001-381A-74E2-67EB6FD5523C}"/>
              </a:ext>
            </a:extLst>
          </p:cNvPr>
          <p:cNvSpPr>
            <a:spLocks noGrp="1"/>
          </p:cNvSpPr>
          <p:nvPr>
            <p:ph type="body" sz="quarter" idx="61"/>
          </p:nvPr>
        </p:nvSpPr>
        <p:spPr>
          <a:xfrm>
            <a:off x="4728487" y="3453350"/>
            <a:ext cx="1778954" cy="883267"/>
          </a:xfrm>
        </p:spPr>
        <p:txBody>
          <a:bodyPr>
            <a:noAutofit/>
          </a:bodyPr>
          <a:lstStyle>
            <a:lvl1pPr>
              <a:defRPr sz="750"/>
            </a:lvl1pPr>
            <a:lvl2pPr marL="0" indent="0">
              <a:defRPr sz="675"/>
            </a:lvl2pPr>
            <a:lvl3pPr marL="80998" indent="-80998">
              <a:defRPr sz="600"/>
            </a:lvl3pPr>
            <a:lvl4pPr marL="161996" indent="-80998">
              <a:defRPr sz="525"/>
            </a:lvl4pPr>
            <a:lvl5pPr marL="323992" indent="-80998">
              <a:defRPr sz="525"/>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4" name="Text Placeholder 20">
            <a:extLst>
              <a:ext uri="{FF2B5EF4-FFF2-40B4-BE49-F238E27FC236}">
                <a16:creationId xmlns:a16="http://schemas.microsoft.com/office/drawing/2014/main" id="{45671993-5A09-64AE-A633-7D682F76871C}"/>
              </a:ext>
            </a:extLst>
          </p:cNvPr>
          <p:cNvSpPr>
            <a:spLocks noGrp="1"/>
          </p:cNvSpPr>
          <p:nvPr>
            <p:ph type="body" sz="quarter" idx="62"/>
          </p:nvPr>
        </p:nvSpPr>
        <p:spPr>
          <a:xfrm>
            <a:off x="6824584" y="3453350"/>
            <a:ext cx="1778954" cy="883267"/>
          </a:xfrm>
        </p:spPr>
        <p:txBody>
          <a:bodyPr>
            <a:noAutofit/>
          </a:bodyPr>
          <a:lstStyle>
            <a:lvl1pPr>
              <a:defRPr sz="750"/>
            </a:lvl1pPr>
            <a:lvl2pPr marL="0" indent="0">
              <a:defRPr sz="675"/>
            </a:lvl2pPr>
            <a:lvl3pPr marL="80998" indent="-80998">
              <a:defRPr sz="600"/>
            </a:lvl3pPr>
            <a:lvl4pPr marL="161996" indent="-80998">
              <a:defRPr sz="525"/>
            </a:lvl4pPr>
            <a:lvl5pPr marL="323992" indent="-80998">
              <a:defRPr sz="525"/>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ext Placeholder 21">
            <a:extLst>
              <a:ext uri="{FF2B5EF4-FFF2-40B4-BE49-F238E27FC236}">
                <a16:creationId xmlns:a16="http://schemas.microsoft.com/office/drawing/2014/main" id="{F5E8F130-C6F9-650D-A097-9DEF83EB63F9}"/>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7" name="Title 1">
            <a:extLst>
              <a:ext uri="{FF2B5EF4-FFF2-40B4-BE49-F238E27FC236}">
                <a16:creationId xmlns:a16="http://schemas.microsoft.com/office/drawing/2014/main" id="{A009A3D2-0511-FC99-3B1A-B55A66C818BE}"/>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5" name="Text Placeholder 11">
            <a:extLst>
              <a:ext uri="{FF2B5EF4-FFF2-40B4-BE49-F238E27FC236}">
                <a16:creationId xmlns:a16="http://schemas.microsoft.com/office/drawing/2014/main" id="{D10607A5-BEAB-EB6A-7C61-122D577BA6F5}"/>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3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43"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28116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Account Team 4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E6E8919-CF54-D44F-3EB3-C3EF91A29A99}"/>
              </a:ext>
            </a:extLst>
          </p:cNvPr>
          <p:cNvSpPr>
            <a:spLocks noGrp="1"/>
          </p:cNvSpPr>
          <p:nvPr>
            <p:ph type="body" sz="quarter" idx="17" hasCustomPrompt="1"/>
          </p:nvPr>
        </p:nvSpPr>
        <p:spPr>
          <a:xfrm>
            <a:off x="458393" y="1518047"/>
            <a:ext cx="1934765" cy="286523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8" name="Text Placeholder 17">
            <a:extLst>
              <a:ext uri="{FF2B5EF4-FFF2-40B4-BE49-F238E27FC236}">
                <a16:creationId xmlns:a16="http://schemas.microsoft.com/office/drawing/2014/main" id="{7B81BEBF-4589-8027-BB5D-28D9BB0F2C45}"/>
              </a:ext>
            </a:extLst>
          </p:cNvPr>
          <p:cNvSpPr>
            <a:spLocks noGrp="1"/>
          </p:cNvSpPr>
          <p:nvPr>
            <p:ph type="body" sz="quarter" idx="18" hasCustomPrompt="1"/>
          </p:nvPr>
        </p:nvSpPr>
        <p:spPr>
          <a:xfrm>
            <a:off x="458393" y="4383281"/>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 name="Text Placeholder 21">
            <a:extLst>
              <a:ext uri="{FF2B5EF4-FFF2-40B4-BE49-F238E27FC236}">
                <a16:creationId xmlns:a16="http://schemas.microsoft.com/office/drawing/2014/main" id="{F5E8F130-C6F9-650D-A097-9DEF83EB63F9}"/>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7" name="Title 1">
            <a:extLst>
              <a:ext uri="{FF2B5EF4-FFF2-40B4-BE49-F238E27FC236}">
                <a16:creationId xmlns:a16="http://schemas.microsoft.com/office/drawing/2014/main" id="{A009A3D2-0511-FC99-3B1A-B55A66C818BE}"/>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Picture Placeholder 18">
            <a:extLst>
              <a:ext uri="{FF2B5EF4-FFF2-40B4-BE49-F238E27FC236}">
                <a16:creationId xmlns:a16="http://schemas.microsoft.com/office/drawing/2014/main" id="{55BC46B7-BA48-D56A-4D26-AFDC71C8B382}"/>
              </a:ext>
            </a:extLst>
          </p:cNvPr>
          <p:cNvSpPr>
            <a:spLocks noGrp="1"/>
          </p:cNvSpPr>
          <p:nvPr>
            <p:ph type="pic" sz="quarter" idx="65"/>
          </p:nvPr>
        </p:nvSpPr>
        <p:spPr>
          <a:xfrm>
            <a:off x="1762304" y="1615679"/>
            <a:ext cx="540000" cy="540000"/>
          </a:xfrm>
          <a:prstGeom prst="ellipse">
            <a:avLst/>
          </a:prstGeom>
          <a:solidFill>
            <a:schemeClr val="bg1"/>
          </a:solidFill>
        </p:spPr>
        <p:txBody>
          <a:bodyPr/>
          <a:lstStyle>
            <a:lvl1pPr algn="ctr">
              <a:defRPr sz="788"/>
            </a:lvl1pPr>
          </a:lstStyle>
          <a:p>
            <a:endParaRPr lang="en-GB" dirty="0"/>
          </a:p>
        </p:txBody>
      </p:sp>
      <p:sp>
        <p:nvSpPr>
          <p:cNvPr id="9" name="Text Placeholder 9">
            <a:extLst>
              <a:ext uri="{FF2B5EF4-FFF2-40B4-BE49-F238E27FC236}">
                <a16:creationId xmlns:a16="http://schemas.microsoft.com/office/drawing/2014/main" id="{0E650637-8F1C-F03E-8739-5A4924A2224C}"/>
              </a:ext>
            </a:extLst>
          </p:cNvPr>
          <p:cNvSpPr>
            <a:spLocks noGrp="1"/>
          </p:cNvSpPr>
          <p:nvPr>
            <p:ph type="body" sz="quarter" idx="28"/>
          </p:nvPr>
        </p:nvSpPr>
        <p:spPr>
          <a:xfrm>
            <a:off x="536298" y="2571753"/>
            <a:ext cx="1761436" cy="1743072"/>
          </a:xfrm>
        </p:spPr>
        <p:txBody>
          <a:bodyPr>
            <a:normAutofit/>
          </a:bodyPr>
          <a:lstStyle>
            <a:lvl1pPr>
              <a:defRPr sz="900"/>
            </a:lvl1pPr>
            <a:lvl2pPr>
              <a:defRPr sz="900"/>
            </a:lvl2pPr>
            <a:lvl3pPr>
              <a:defRPr sz="788"/>
            </a:lvl3pPr>
            <a:lvl4pPr>
              <a:defRPr sz="788"/>
            </a:lvl4pPr>
            <a:lvl5pPr>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53">
            <a:extLst>
              <a:ext uri="{FF2B5EF4-FFF2-40B4-BE49-F238E27FC236}">
                <a16:creationId xmlns:a16="http://schemas.microsoft.com/office/drawing/2014/main" id="{211765C1-9C47-02AC-6DE4-071E0D50D2BB}"/>
              </a:ext>
            </a:extLst>
          </p:cNvPr>
          <p:cNvSpPr>
            <a:spLocks noGrp="1"/>
          </p:cNvSpPr>
          <p:nvPr>
            <p:ph type="body" sz="quarter" idx="47" hasCustomPrompt="1"/>
          </p:nvPr>
        </p:nvSpPr>
        <p:spPr>
          <a:xfrm>
            <a:off x="536298" y="1708243"/>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11" name="Text Placeholder 53">
            <a:extLst>
              <a:ext uri="{FF2B5EF4-FFF2-40B4-BE49-F238E27FC236}">
                <a16:creationId xmlns:a16="http://schemas.microsoft.com/office/drawing/2014/main" id="{D23B6097-F08C-7557-7122-BDA1C7B28AE5}"/>
              </a:ext>
            </a:extLst>
          </p:cNvPr>
          <p:cNvSpPr>
            <a:spLocks noGrp="1"/>
          </p:cNvSpPr>
          <p:nvPr>
            <p:ph type="body" sz="quarter" idx="49" hasCustomPrompt="1"/>
          </p:nvPr>
        </p:nvSpPr>
        <p:spPr>
          <a:xfrm>
            <a:off x="536297" y="2167675"/>
            <a:ext cx="1761435" cy="299517"/>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26" name="Text Placeholder 16">
            <a:extLst>
              <a:ext uri="{FF2B5EF4-FFF2-40B4-BE49-F238E27FC236}">
                <a16:creationId xmlns:a16="http://schemas.microsoft.com/office/drawing/2014/main" id="{05178FD3-FB42-203D-91C8-D14D48558118}"/>
              </a:ext>
            </a:extLst>
          </p:cNvPr>
          <p:cNvSpPr>
            <a:spLocks noGrp="1"/>
          </p:cNvSpPr>
          <p:nvPr>
            <p:ph type="body" sz="quarter" idx="66" hasCustomPrompt="1"/>
          </p:nvPr>
        </p:nvSpPr>
        <p:spPr>
          <a:xfrm>
            <a:off x="2555084" y="1518047"/>
            <a:ext cx="1934765" cy="286523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9" name="Text Placeholder 17">
            <a:extLst>
              <a:ext uri="{FF2B5EF4-FFF2-40B4-BE49-F238E27FC236}">
                <a16:creationId xmlns:a16="http://schemas.microsoft.com/office/drawing/2014/main" id="{04B6EC5C-B801-5D37-9DB1-CBF99B0445DE}"/>
              </a:ext>
            </a:extLst>
          </p:cNvPr>
          <p:cNvSpPr>
            <a:spLocks noGrp="1"/>
          </p:cNvSpPr>
          <p:nvPr>
            <p:ph type="body" sz="quarter" idx="67" hasCustomPrompt="1"/>
          </p:nvPr>
        </p:nvSpPr>
        <p:spPr>
          <a:xfrm>
            <a:off x="2555084" y="4383281"/>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1" name="Picture Placeholder 18">
            <a:extLst>
              <a:ext uri="{FF2B5EF4-FFF2-40B4-BE49-F238E27FC236}">
                <a16:creationId xmlns:a16="http://schemas.microsoft.com/office/drawing/2014/main" id="{F867148D-F3E9-C580-7E44-22B0DF00F2AA}"/>
              </a:ext>
            </a:extLst>
          </p:cNvPr>
          <p:cNvSpPr>
            <a:spLocks noGrp="1"/>
          </p:cNvSpPr>
          <p:nvPr>
            <p:ph type="pic" sz="quarter" idx="68"/>
          </p:nvPr>
        </p:nvSpPr>
        <p:spPr>
          <a:xfrm>
            <a:off x="3858995" y="1615679"/>
            <a:ext cx="540000" cy="540000"/>
          </a:xfrm>
          <a:prstGeom prst="ellipse">
            <a:avLst/>
          </a:prstGeom>
          <a:solidFill>
            <a:schemeClr val="bg1"/>
          </a:solidFill>
        </p:spPr>
        <p:txBody>
          <a:bodyPr/>
          <a:lstStyle>
            <a:lvl1pPr algn="ctr">
              <a:defRPr sz="788"/>
            </a:lvl1pPr>
          </a:lstStyle>
          <a:p>
            <a:endParaRPr lang="en-GB" dirty="0"/>
          </a:p>
        </p:txBody>
      </p:sp>
      <p:sp>
        <p:nvSpPr>
          <p:cNvPr id="35" name="Text Placeholder 9">
            <a:extLst>
              <a:ext uri="{FF2B5EF4-FFF2-40B4-BE49-F238E27FC236}">
                <a16:creationId xmlns:a16="http://schemas.microsoft.com/office/drawing/2014/main" id="{1471B0FC-67C9-62DF-3098-731F4EDB9E84}"/>
              </a:ext>
            </a:extLst>
          </p:cNvPr>
          <p:cNvSpPr>
            <a:spLocks noGrp="1"/>
          </p:cNvSpPr>
          <p:nvPr>
            <p:ph type="body" sz="quarter" idx="69"/>
          </p:nvPr>
        </p:nvSpPr>
        <p:spPr>
          <a:xfrm>
            <a:off x="2632989" y="2571753"/>
            <a:ext cx="1761436" cy="1743072"/>
          </a:xfrm>
        </p:spPr>
        <p:txBody>
          <a:bodyPr>
            <a:normAutofit/>
          </a:bodyPr>
          <a:lstStyle>
            <a:lvl1pPr>
              <a:defRPr sz="900"/>
            </a:lvl1pPr>
            <a:lvl2pPr>
              <a:defRPr sz="900"/>
            </a:lvl2pPr>
            <a:lvl3pPr>
              <a:defRPr sz="788"/>
            </a:lvl3pPr>
            <a:lvl4pPr>
              <a:defRPr sz="788"/>
            </a:lvl4pPr>
            <a:lvl5pPr>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Text Placeholder 53">
            <a:extLst>
              <a:ext uri="{FF2B5EF4-FFF2-40B4-BE49-F238E27FC236}">
                <a16:creationId xmlns:a16="http://schemas.microsoft.com/office/drawing/2014/main" id="{04424263-C89B-15BD-240E-7AD138F0D672}"/>
              </a:ext>
            </a:extLst>
          </p:cNvPr>
          <p:cNvSpPr>
            <a:spLocks noGrp="1"/>
          </p:cNvSpPr>
          <p:nvPr>
            <p:ph type="body" sz="quarter" idx="70" hasCustomPrompt="1"/>
          </p:nvPr>
        </p:nvSpPr>
        <p:spPr>
          <a:xfrm>
            <a:off x="2632989" y="1708243"/>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43" name="Text Placeholder 53">
            <a:extLst>
              <a:ext uri="{FF2B5EF4-FFF2-40B4-BE49-F238E27FC236}">
                <a16:creationId xmlns:a16="http://schemas.microsoft.com/office/drawing/2014/main" id="{FB6B7189-534B-4E62-0F76-2B19F2F86A2A}"/>
              </a:ext>
            </a:extLst>
          </p:cNvPr>
          <p:cNvSpPr>
            <a:spLocks noGrp="1"/>
          </p:cNvSpPr>
          <p:nvPr>
            <p:ph type="body" sz="quarter" idx="71" hasCustomPrompt="1"/>
          </p:nvPr>
        </p:nvSpPr>
        <p:spPr>
          <a:xfrm>
            <a:off x="2632988" y="2167675"/>
            <a:ext cx="1761435" cy="299517"/>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47" name="Text Placeholder 16">
            <a:extLst>
              <a:ext uri="{FF2B5EF4-FFF2-40B4-BE49-F238E27FC236}">
                <a16:creationId xmlns:a16="http://schemas.microsoft.com/office/drawing/2014/main" id="{496944FA-DF97-3DD5-8C1A-F3C3C850AF37}"/>
              </a:ext>
            </a:extLst>
          </p:cNvPr>
          <p:cNvSpPr>
            <a:spLocks noGrp="1"/>
          </p:cNvSpPr>
          <p:nvPr>
            <p:ph type="body" sz="quarter" idx="72" hasCustomPrompt="1"/>
          </p:nvPr>
        </p:nvSpPr>
        <p:spPr>
          <a:xfrm>
            <a:off x="4651775" y="1518047"/>
            <a:ext cx="1934765" cy="286523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1" name="Text Placeholder 17">
            <a:extLst>
              <a:ext uri="{FF2B5EF4-FFF2-40B4-BE49-F238E27FC236}">
                <a16:creationId xmlns:a16="http://schemas.microsoft.com/office/drawing/2014/main" id="{1D0EDFB7-9D58-2FC1-C3D8-486E2072A1DA}"/>
              </a:ext>
            </a:extLst>
          </p:cNvPr>
          <p:cNvSpPr>
            <a:spLocks noGrp="1"/>
          </p:cNvSpPr>
          <p:nvPr>
            <p:ph type="body" sz="quarter" idx="73" hasCustomPrompt="1"/>
          </p:nvPr>
        </p:nvSpPr>
        <p:spPr>
          <a:xfrm>
            <a:off x="4651775" y="4383281"/>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5" name="Picture Placeholder 18">
            <a:extLst>
              <a:ext uri="{FF2B5EF4-FFF2-40B4-BE49-F238E27FC236}">
                <a16:creationId xmlns:a16="http://schemas.microsoft.com/office/drawing/2014/main" id="{6A3E6F55-E0F2-5272-D043-43D07C5F4630}"/>
              </a:ext>
            </a:extLst>
          </p:cNvPr>
          <p:cNvSpPr>
            <a:spLocks noGrp="1"/>
          </p:cNvSpPr>
          <p:nvPr>
            <p:ph type="pic" sz="quarter" idx="74"/>
          </p:nvPr>
        </p:nvSpPr>
        <p:spPr>
          <a:xfrm>
            <a:off x="5955686" y="1615679"/>
            <a:ext cx="540000" cy="540000"/>
          </a:xfrm>
          <a:prstGeom prst="ellipse">
            <a:avLst/>
          </a:prstGeom>
          <a:solidFill>
            <a:schemeClr val="bg1"/>
          </a:solidFill>
        </p:spPr>
        <p:txBody>
          <a:bodyPr/>
          <a:lstStyle>
            <a:lvl1pPr algn="ctr">
              <a:defRPr sz="788"/>
            </a:lvl1pPr>
          </a:lstStyle>
          <a:p>
            <a:endParaRPr lang="en-GB" dirty="0"/>
          </a:p>
        </p:txBody>
      </p:sp>
      <p:sp>
        <p:nvSpPr>
          <p:cNvPr id="56" name="Text Placeholder 9">
            <a:extLst>
              <a:ext uri="{FF2B5EF4-FFF2-40B4-BE49-F238E27FC236}">
                <a16:creationId xmlns:a16="http://schemas.microsoft.com/office/drawing/2014/main" id="{38F1423D-6FD6-F54E-9D8C-29007115F607}"/>
              </a:ext>
            </a:extLst>
          </p:cNvPr>
          <p:cNvSpPr>
            <a:spLocks noGrp="1"/>
          </p:cNvSpPr>
          <p:nvPr>
            <p:ph type="body" sz="quarter" idx="75"/>
          </p:nvPr>
        </p:nvSpPr>
        <p:spPr>
          <a:xfrm>
            <a:off x="4729680" y="2571753"/>
            <a:ext cx="1761436" cy="1743072"/>
          </a:xfrm>
        </p:spPr>
        <p:txBody>
          <a:bodyPr>
            <a:normAutofit/>
          </a:bodyPr>
          <a:lstStyle>
            <a:lvl1pPr>
              <a:defRPr sz="900"/>
            </a:lvl1pPr>
            <a:lvl2pPr>
              <a:defRPr sz="900"/>
            </a:lvl2pPr>
            <a:lvl3pPr>
              <a:defRPr sz="788"/>
            </a:lvl3pPr>
            <a:lvl4pPr>
              <a:defRPr sz="788"/>
            </a:lvl4pPr>
            <a:lvl5pPr>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7" name="Text Placeholder 53">
            <a:extLst>
              <a:ext uri="{FF2B5EF4-FFF2-40B4-BE49-F238E27FC236}">
                <a16:creationId xmlns:a16="http://schemas.microsoft.com/office/drawing/2014/main" id="{404A3197-E8DD-3A4F-D361-DCFD5F5FC353}"/>
              </a:ext>
            </a:extLst>
          </p:cNvPr>
          <p:cNvSpPr>
            <a:spLocks noGrp="1"/>
          </p:cNvSpPr>
          <p:nvPr>
            <p:ph type="body" sz="quarter" idx="76" hasCustomPrompt="1"/>
          </p:nvPr>
        </p:nvSpPr>
        <p:spPr>
          <a:xfrm>
            <a:off x="4729680" y="1708243"/>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58" name="Text Placeholder 53">
            <a:extLst>
              <a:ext uri="{FF2B5EF4-FFF2-40B4-BE49-F238E27FC236}">
                <a16:creationId xmlns:a16="http://schemas.microsoft.com/office/drawing/2014/main" id="{7D40A72C-9EC6-F47F-241D-F5E04BE07482}"/>
              </a:ext>
            </a:extLst>
          </p:cNvPr>
          <p:cNvSpPr>
            <a:spLocks noGrp="1"/>
          </p:cNvSpPr>
          <p:nvPr>
            <p:ph type="body" sz="quarter" idx="77" hasCustomPrompt="1"/>
          </p:nvPr>
        </p:nvSpPr>
        <p:spPr>
          <a:xfrm>
            <a:off x="4729679" y="2167675"/>
            <a:ext cx="1761435" cy="299517"/>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59" name="Text Placeholder 16">
            <a:extLst>
              <a:ext uri="{FF2B5EF4-FFF2-40B4-BE49-F238E27FC236}">
                <a16:creationId xmlns:a16="http://schemas.microsoft.com/office/drawing/2014/main" id="{02334558-8DAA-6666-2674-AD1E227E6E7B}"/>
              </a:ext>
            </a:extLst>
          </p:cNvPr>
          <p:cNvSpPr>
            <a:spLocks noGrp="1"/>
          </p:cNvSpPr>
          <p:nvPr>
            <p:ph type="body" sz="quarter" idx="78" hasCustomPrompt="1"/>
          </p:nvPr>
        </p:nvSpPr>
        <p:spPr>
          <a:xfrm>
            <a:off x="6753279" y="1518047"/>
            <a:ext cx="1934765" cy="286523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0" name="Text Placeholder 17">
            <a:extLst>
              <a:ext uri="{FF2B5EF4-FFF2-40B4-BE49-F238E27FC236}">
                <a16:creationId xmlns:a16="http://schemas.microsoft.com/office/drawing/2014/main" id="{B848D722-97F7-F323-2EEB-78F1C9277438}"/>
              </a:ext>
            </a:extLst>
          </p:cNvPr>
          <p:cNvSpPr>
            <a:spLocks noGrp="1"/>
          </p:cNvSpPr>
          <p:nvPr>
            <p:ph type="body" sz="quarter" idx="79" hasCustomPrompt="1"/>
          </p:nvPr>
        </p:nvSpPr>
        <p:spPr>
          <a:xfrm>
            <a:off x="6753279" y="4383281"/>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1" name="Picture Placeholder 18">
            <a:extLst>
              <a:ext uri="{FF2B5EF4-FFF2-40B4-BE49-F238E27FC236}">
                <a16:creationId xmlns:a16="http://schemas.microsoft.com/office/drawing/2014/main" id="{65C3349E-31B8-3831-FB85-8E1102854417}"/>
              </a:ext>
            </a:extLst>
          </p:cNvPr>
          <p:cNvSpPr>
            <a:spLocks noGrp="1"/>
          </p:cNvSpPr>
          <p:nvPr>
            <p:ph type="pic" sz="quarter" idx="80"/>
          </p:nvPr>
        </p:nvSpPr>
        <p:spPr>
          <a:xfrm>
            <a:off x="8057191" y="1615679"/>
            <a:ext cx="540000" cy="540000"/>
          </a:xfrm>
          <a:prstGeom prst="ellipse">
            <a:avLst/>
          </a:prstGeom>
          <a:solidFill>
            <a:schemeClr val="bg1"/>
          </a:solidFill>
        </p:spPr>
        <p:txBody>
          <a:bodyPr/>
          <a:lstStyle>
            <a:lvl1pPr algn="ctr">
              <a:defRPr sz="788"/>
            </a:lvl1pPr>
          </a:lstStyle>
          <a:p>
            <a:endParaRPr lang="en-GB" dirty="0"/>
          </a:p>
        </p:txBody>
      </p:sp>
      <p:sp>
        <p:nvSpPr>
          <p:cNvPr id="62" name="Text Placeholder 9">
            <a:extLst>
              <a:ext uri="{FF2B5EF4-FFF2-40B4-BE49-F238E27FC236}">
                <a16:creationId xmlns:a16="http://schemas.microsoft.com/office/drawing/2014/main" id="{9089815D-54C5-3FFF-C061-45AB84A97621}"/>
              </a:ext>
            </a:extLst>
          </p:cNvPr>
          <p:cNvSpPr>
            <a:spLocks noGrp="1"/>
          </p:cNvSpPr>
          <p:nvPr>
            <p:ph type="body" sz="quarter" idx="81"/>
          </p:nvPr>
        </p:nvSpPr>
        <p:spPr>
          <a:xfrm>
            <a:off x="6831183" y="2571753"/>
            <a:ext cx="1761436" cy="1743072"/>
          </a:xfrm>
        </p:spPr>
        <p:txBody>
          <a:bodyPr>
            <a:normAutofit/>
          </a:bodyPr>
          <a:lstStyle>
            <a:lvl1pPr>
              <a:defRPr sz="900"/>
            </a:lvl1pPr>
            <a:lvl2pPr>
              <a:defRPr sz="900"/>
            </a:lvl2pPr>
            <a:lvl3pPr>
              <a:defRPr sz="788"/>
            </a:lvl3pPr>
            <a:lvl4pPr>
              <a:defRPr sz="788"/>
            </a:lvl4pPr>
            <a:lvl5pPr>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3" name="Text Placeholder 53">
            <a:extLst>
              <a:ext uri="{FF2B5EF4-FFF2-40B4-BE49-F238E27FC236}">
                <a16:creationId xmlns:a16="http://schemas.microsoft.com/office/drawing/2014/main" id="{C78A5053-D2BA-0E9C-3FDA-FBDAC5528010}"/>
              </a:ext>
            </a:extLst>
          </p:cNvPr>
          <p:cNvSpPr>
            <a:spLocks noGrp="1"/>
          </p:cNvSpPr>
          <p:nvPr>
            <p:ph type="body" sz="quarter" idx="82" hasCustomPrompt="1"/>
          </p:nvPr>
        </p:nvSpPr>
        <p:spPr>
          <a:xfrm>
            <a:off x="6831185" y="1708243"/>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64" name="Text Placeholder 53">
            <a:extLst>
              <a:ext uri="{FF2B5EF4-FFF2-40B4-BE49-F238E27FC236}">
                <a16:creationId xmlns:a16="http://schemas.microsoft.com/office/drawing/2014/main" id="{B81C56FC-F09C-1486-303D-EAA518F6693C}"/>
              </a:ext>
            </a:extLst>
          </p:cNvPr>
          <p:cNvSpPr>
            <a:spLocks noGrp="1"/>
          </p:cNvSpPr>
          <p:nvPr>
            <p:ph type="body" sz="quarter" idx="83" hasCustomPrompt="1"/>
          </p:nvPr>
        </p:nvSpPr>
        <p:spPr>
          <a:xfrm>
            <a:off x="6831185" y="2167675"/>
            <a:ext cx="1761435" cy="299517"/>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5" name="Text Placeholder 11">
            <a:extLst>
              <a:ext uri="{FF2B5EF4-FFF2-40B4-BE49-F238E27FC236}">
                <a16:creationId xmlns:a16="http://schemas.microsoft.com/office/drawing/2014/main" id="{885A09B5-F8F7-B891-F5AE-46639498A8E8}"/>
              </a:ext>
            </a:extLst>
          </p:cNvPr>
          <p:cNvSpPr>
            <a:spLocks noGrp="1"/>
          </p:cNvSpPr>
          <p:nvPr>
            <p:ph type="body" sz="quarter" idx="84"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32"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33"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227409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Account Team 6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E6E8919-CF54-D44F-3EB3-C3EF91A29A99}"/>
              </a:ext>
            </a:extLst>
          </p:cNvPr>
          <p:cNvSpPr>
            <a:spLocks noGrp="1"/>
          </p:cNvSpPr>
          <p:nvPr>
            <p:ph type="body" sz="quarter" idx="17" hasCustomPrompt="1"/>
          </p:nvPr>
        </p:nvSpPr>
        <p:spPr>
          <a:xfrm>
            <a:off x="458392" y="1518047"/>
            <a:ext cx="2633663" cy="1275263"/>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8" name="Text Placeholder 17">
            <a:extLst>
              <a:ext uri="{FF2B5EF4-FFF2-40B4-BE49-F238E27FC236}">
                <a16:creationId xmlns:a16="http://schemas.microsoft.com/office/drawing/2014/main" id="{7B81BEBF-4589-8027-BB5D-28D9BB0F2C45}"/>
              </a:ext>
            </a:extLst>
          </p:cNvPr>
          <p:cNvSpPr>
            <a:spLocks noGrp="1"/>
          </p:cNvSpPr>
          <p:nvPr>
            <p:ph type="body" sz="quarter" idx="18" hasCustomPrompt="1"/>
          </p:nvPr>
        </p:nvSpPr>
        <p:spPr>
          <a:xfrm>
            <a:off x="458392" y="2805306"/>
            <a:ext cx="2633663"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 name="Text Placeholder 21">
            <a:extLst>
              <a:ext uri="{FF2B5EF4-FFF2-40B4-BE49-F238E27FC236}">
                <a16:creationId xmlns:a16="http://schemas.microsoft.com/office/drawing/2014/main" id="{F5E8F130-C6F9-650D-A097-9DEF83EB63F9}"/>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7" name="Title 1">
            <a:extLst>
              <a:ext uri="{FF2B5EF4-FFF2-40B4-BE49-F238E27FC236}">
                <a16:creationId xmlns:a16="http://schemas.microsoft.com/office/drawing/2014/main" id="{A009A3D2-0511-FC99-3B1A-B55A66C818BE}"/>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10" name="Text Placeholder 53">
            <a:extLst>
              <a:ext uri="{FF2B5EF4-FFF2-40B4-BE49-F238E27FC236}">
                <a16:creationId xmlns:a16="http://schemas.microsoft.com/office/drawing/2014/main" id="{211765C1-9C47-02AC-6DE4-071E0D50D2BB}"/>
              </a:ext>
            </a:extLst>
          </p:cNvPr>
          <p:cNvSpPr>
            <a:spLocks noGrp="1"/>
          </p:cNvSpPr>
          <p:nvPr>
            <p:ph type="body" sz="quarter" idx="47" hasCustomPrompt="1"/>
          </p:nvPr>
        </p:nvSpPr>
        <p:spPr>
          <a:xfrm>
            <a:off x="536296" y="1708242"/>
            <a:ext cx="1840890"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11" name="Text Placeholder 53">
            <a:extLst>
              <a:ext uri="{FF2B5EF4-FFF2-40B4-BE49-F238E27FC236}">
                <a16:creationId xmlns:a16="http://schemas.microsoft.com/office/drawing/2014/main" id="{D23B6097-F08C-7557-7122-BDA1C7B28AE5}"/>
              </a:ext>
            </a:extLst>
          </p:cNvPr>
          <p:cNvSpPr>
            <a:spLocks noGrp="1"/>
          </p:cNvSpPr>
          <p:nvPr>
            <p:ph type="body" sz="quarter" idx="49" hasCustomPrompt="1"/>
          </p:nvPr>
        </p:nvSpPr>
        <p:spPr>
          <a:xfrm>
            <a:off x="536297" y="2167675"/>
            <a:ext cx="2464905" cy="51413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13" name="Picture Placeholder 18">
            <a:extLst>
              <a:ext uri="{FF2B5EF4-FFF2-40B4-BE49-F238E27FC236}">
                <a16:creationId xmlns:a16="http://schemas.microsoft.com/office/drawing/2014/main" id="{9FAA5772-76BC-ACB6-F0C7-6036C9A04962}"/>
              </a:ext>
            </a:extLst>
          </p:cNvPr>
          <p:cNvSpPr>
            <a:spLocks noGrp="1"/>
          </p:cNvSpPr>
          <p:nvPr>
            <p:ph type="pic" sz="quarter" idx="67"/>
          </p:nvPr>
        </p:nvSpPr>
        <p:spPr>
          <a:xfrm>
            <a:off x="2461202" y="1615679"/>
            <a:ext cx="540000" cy="540000"/>
          </a:xfrm>
          <a:prstGeom prst="ellipse">
            <a:avLst/>
          </a:prstGeom>
          <a:solidFill>
            <a:schemeClr val="bg1"/>
          </a:solidFill>
        </p:spPr>
        <p:txBody>
          <a:bodyPr/>
          <a:lstStyle>
            <a:lvl1pPr algn="ctr">
              <a:defRPr sz="788"/>
            </a:lvl1pPr>
          </a:lstStyle>
          <a:p>
            <a:endParaRPr lang="en-GB" dirty="0"/>
          </a:p>
        </p:txBody>
      </p:sp>
      <p:sp>
        <p:nvSpPr>
          <p:cNvPr id="22" name="Text Placeholder 16">
            <a:extLst>
              <a:ext uri="{FF2B5EF4-FFF2-40B4-BE49-F238E27FC236}">
                <a16:creationId xmlns:a16="http://schemas.microsoft.com/office/drawing/2014/main" id="{ECB9D2C5-FF57-472D-67C5-202DA4B571C1}"/>
              </a:ext>
            </a:extLst>
          </p:cNvPr>
          <p:cNvSpPr>
            <a:spLocks noGrp="1"/>
          </p:cNvSpPr>
          <p:nvPr>
            <p:ph type="body" sz="quarter" idx="68" hasCustomPrompt="1"/>
          </p:nvPr>
        </p:nvSpPr>
        <p:spPr>
          <a:xfrm>
            <a:off x="458392" y="3093917"/>
            <a:ext cx="2633663" cy="1275263"/>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3" name="Text Placeholder 17">
            <a:extLst>
              <a:ext uri="{FF2B5EF4-FFF2-40B4-BE49-F238E27FC236}">
                <a16:creationId xmlns:a16="http://schemas.microsoft.com/office/drawing/2014/main" id="{07ACBC58-1028-0C96-4760-6B5A70BD9D14}"/>
              </a:ext>
            </a:extLst>
          </p:cNvPr>
          <p:cNvSpPr>
            <a:spLocks noGrp="1"/>
          </p:cNvSpPr>
          <p:nvPr>
            <p:ph type="body" sz="quarter" idx="69" hasCustomPrompt="1"/>
          </p:nvPr>
        </p:nvSpPr>
        <p:spPr>
          <a:xfrm>
            <a:off x="458392" y="4381176"/>
            <a:ext cx="2633663"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4" name="Text Placeholder 53">
            <a:extLst>
              <a:ext uri="{FF2B5EF4-FFF2-40B4-BE49-F238E27FC236}">
                <a16:creationId xmlns:a16="http://schemas.microsoft.com/office/drawing/2014/main" id="{0CDA8AAC-B77A-166F-BD2A-DFE82DD17D79}"/>
              </a:ext>
            </a:extLst>
          </p:cNvPr>
          <p:cNvSpPr>
            <a:spLocks noGrp="1"/>
          </p:cNvSpPr>
          <p:nvPr>
            <p:ph type="body" sz="quarter" idx="70" hasCustomPrompt="1"/>
          </p:nvPr>
        </p:nvSpPr>
        <p:spPr>
          <a:xfrm>
            <a:off x="536296" y="3284112"/>
            <a:ext cx="1840890"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25" name="Text Placeholder 53">
            <a:extLst>
              <a:ext uri="{FF2B5EF4-FFF2-40B4-BE49-F238E27FC236}">
                <a16:creationId xmlns:a16="http://schemas.microsoft.com/office/drawing/2014/main" id="{C6CCBBC5-1E89-BCCF-B092-9D42E9637658}"/>
              </a:ext>
            </a:extLst>
          </p:cNvPr>
          <p:cNvSpPr>
            <a:spLocks noGrp="1"/>
          </p:cNvSpPr>
          <p:nvPr>
            <p:ph type="body" sz="quarter" idx="71" hasCustomPrompt="1"/>
          </p:nvPr>
        </p:nvSpPr>
        <p:spPr>
          <a:xfrm>
            <a:off x="536297" y="3743545"/>
            <a:ext cx="2464905" cy="51413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27" name="Picture Placeholder 18">
            <a:extLst>
              <a:ext uri="{FF2B5EF4-FFF2-40B4-BE49-F238E27FC236}">
                <a16:creationId xmlns:a16="http://schemas.microsoft.com/office/drawing/2014/main" id="{35E7B300-F359-F772-5E3A-FD5C03D8D9EC}"/>
              </a:ext>
            </a:extLst>
          </p:cNvPr>
          <p:cNvSpPr>
            <a:spLocks noGrp="1"/>
          </p:cNvSpPr>
          <p:nvPr>
            <p:ph type="pic" sz="quarter" idx="72"/>
          </p:nvPr>
        </p:nvSpPr>
        <p:spPr>
          <a:xfrm>
            <a:off x="2461202" y="3191549"/>
            <a:ext cx="540000" cy="540000"/>
          </a:xfrm>
          <a:prstGeom prst="ellipse">
            <a:avLst/>
          </a:prstGeom>
          <a:solidFill>
            <a:schemeClr val="bg1"/>
          </a:solidFill>
        </p:spPr>
        <p:txBody>
          <a:bodyPr/>
          <a:lstStyle>
            <a:lvl1pPr algn="ctr">
              <a:defRPr sz="788"/>
            </a:lvl1pPr>
          </a:lstStyle>
          <a:p>
            <a:endParaRPr lang="en-GB" dirty="0"/>
          </a:p>
        </p:txBody>
      </p:sp>
      <p:sp>
        <p:nvSpPr>
          <p:cNvPr id="28" name="Text Placeholder 16">
            <a:extLst>
              <a:ext uri="{FF2B5EF4-FFF2-40B4-BE49-F238E27FC236}">
                <a16:creationId xmlns:a16="http://schemas.microsoft.com/office/drawing/2014/main" id="{1EFCBB73-4CE3-3AD3-3BA4-61E55D382278}"/>
              </a:ext>
            </a:extLst>
          </p:cNvPr>
          <p:cNvSpPr>
            <a:spLocks noGrp="1"/>
          </p:cNvSpPr>
          <p:nvPr>
            <p:ph type="body" sz="quarter" idx="73" hasCustomPrompt="1"/>
          </p:nvPr>
        </p:nvSpPr>
        <p:spPr>
          <a:xfrm>
            <a:off x="3253980" y="1518047"/>
            <a:ext cx="2633663" cy="1275263"/>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0" name="Text Placeholder 17">
            <a:extLst>
              <a:ext uri="{FF2B5EF4-FFF2-40B4-BE49-F238E27FC236}">
                <a16:creationId xmlns:a16="http://schemas.microsoft.com/office/drawing/2014/main" id="{3B1FB3F1-4EA2-E184-0C28-21BA36789004}"/>
              </a:ext>
            </a:extLst>
          </p:cNvPr>
          <p:cNvSpPr>
            <a:spLocks noGrp="1"/>
          </p:cNvSpPr>
          <p:nvPr>
            <p:ph type="body" sz="quarter" idx="74" hasCustomPrompt="1"/>
          </p:nvPr>
        </p:nvSpPr>
        <p:spPr>
          <a:xfrm>
            <a:off x="3253980" y="2805306"/>
            <a:ext cx="2633663"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2" name="Text Placeholder 53">
            <a:extLst>
              <a:ext uri="{FF2B5EF4-FFF2-40B4-BE49-F238E27FC236}">
                <a16:creationId xmlns:a16="http://schemas.microsoft.com/office/drawing/2014/main" id="{CE0C8816-C6F9-0A8E-D08A-6CBBF02B29FF}"/>
              </a:ext>
            </a:extLst>
          </p:cNvPr>
          <p:cNvSpPr>
            <a:spLocks noGrp="1"/>
          </p:cNvSpPr>
          <p:nvPr>
            <p:ph type="body" sz="quarter" idx="75" hasCustomPrompt="1"/>
          </p:nvPr>
        </p:nvSpPr>
        <p:spPr>
          <a:xfrm>
            <a:off x="3331885" y="1708242"/>
            <a:ext cx="1840890"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33" name="Text Placeholder 53">
            <a:extLst>
              <a:ext uri="{FF2B5EF4-FFF2-40B4-BE49-F238E27FC236}">
                <a16:creationId xmlns:a16="http://schemas.microsoft.com/office/drawing/2014/main" id="{311532DF-71F1-D084-CF0F-D0012FB25178}"/>
              </a:ext>
            </a:extLst>
          </p:cNvPr>
          <p:cNvSpPr>
            <a:spLocks noGrp="1"/>
          </p:cNvSpPr>
          <p:nvPr>
            <p:ph type="body" sz="quarter" idx="76" hasCustomPrompt="1"/>
          </p:nvPr>
        </p:nvSpPr>
        <p:spPr>
          <a:xfrm>
            <a:off x="3331886" y="2167675"/>
            <a:ext cx="2464905" cy="51413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34" name="Picture Placeholder 18">
            <a:extLst>
              <a:ext uri="{FF2B5EF4-FFF2-40B4-BE49-F238E27FC236}">
                <a16:creationId xmlns:a16="http://schemas.microsoft.com/office/drawing/2014/main" id="{00EF68B3-FC6B-B0D9-4100-8A1BC95413A1}"/>
              </a:ext>
            </a:extLst>
          </p:cNvPr>
          <p:cNvSpPr>
            <a:spLocks noGrp="1"/>
          </p:cNvSpPr>
          <p:nvPr>
            <p:ph type="pic" sz="quarter" idx="77"/>
          </p:nvPr>
        </p:nvSpPr>
        <p:spPr>
          <a:xfrm>
            <a:off x="5256790" y="1615679"/>
            <a:ext cx="540000" cy="540000"/>
          </a:xfrm>
          <a:prstGeom prst="ellipse">
            <a:avLst/>
          </a:prstGeom>
          <a:solidFill>
            <a:schemeClr val="bg1"/>
          </a:solidFill>
        </p:spPr>
        <p:txBody>
          <a:bodyPr/>
          <a:lstStyle>
            <a:lvl1pPr algn="ctr">
              <a:defRPr sz="788"/>
            </a:lvl1pPr>
          </a:lstStyle>
          <a:p>
            <a:endParaRPr lang="en-GB" dirty="0"/>
          </a:p>
        </p:txBody>
      </p:sp>
      <p:sp>
        <p:nvSpPr>
          <p:cNvPr id="36" name="Text Placeholder 16">
            <a:extLst>
              <a:ext uri="{FF2B5EF4-FFF2-40B4-BE49-F238E27FC236}">
                <a16:creationId xmlns:a16="http://schemas.microsoft.com/office/drawing/2014/main" id="{0D014377-716B-1E4E-7F75-6240AEC87B44}"/>
              </a:ext>
            </a:extLst>
          </p:cNvPr>
          <p:cNvSpPr>
            <a:spLocks noGrp="1"/>
          </p:cNvSpPr>
          <p:nvPr>
            <p:ph type="body" sz="quarter" idx="78" hasCustomPrompt="1"/>
          </p:nvPr>
        </p:nvSpPr>
        <p:spPr>
          <a:xfrm>
            <a:off x="3253980" y="3093917"/>
            <a:ext cx="2633663" cy="1275263"/>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7" name="Text Placeholder 17">
            <a:extLst>
              <a:ext uri="{FF2B5EF4-FFF2-40B4-BE49-F238E27FC236}">
                <a16:creationId xmlns:a16="http://schemas.microsoft.com/office/drawing/2014/main" id="{7846DA55-DA64-0C4C-7792-72C197E12FF4}"/>
              </a:ext>
            </a:extLst>
          </p:cNvPr>
          <p:cNvSpPr>
            <a:spLocks noGrp="1"/>
          </p:cNvSpPr>
          <p:nvPr>
            <p:ph type="body" sz="quarter" idx="79" hasCustomPrompt="1"/>
          </p:nvPr>
        </p:nvSpPr>
        <p:spPr>
          <a:xfrm>
            <a:off x="3253980" y="4381176"/>
            <a:ext cx="2633663"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8" name="Text Placeholder 53">
            <a:extLst>
              <a:ext uri="{FF2B5EF4-FFF2-40B4-BE49-F238E27FC236}">
                <a16:creationId xmlns:a16="http://schemas.microsoft.com/office/drawing/2014/main" id="{6AEC821D-4AE8-7822-5977-88C19FFE1AE4}"/>
              </a:ext>
            </a:extLst>
          </p:cNvPr>
          <p:cNvSpPr>
            <a:spLocks noGrp="1"/>
          </p:cNvSpPr>
          <p:nvPr>
            <p:ph type="body" sz="quarter" idx="80" hasCustomPrompt="1"/>
          </p:nvPr>
        </p:nvSpPr>
        <p:spPr>
          <a:xfrm>
            <a:off x="3331885" y="3284112"/>
            <a:ext cx="1840890"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40" name="Text Placeholder 53">
            <a:extLst>
              <a:ext uri="{FF2B5EF4-FFF2-40B4-BE49-F238E27FC236}">
                <a16:creationId xmlns:a16="http://schemas.microsoft.com/office/drawing/2014/main" id="{2950896E-C37C-BB93-D699-3D06FA24C654}"/>
              </a:ext>
            </a:extLst>
          </p:cNvPr>
          <p:cNvSpPr>
            <a:spLocks noGrp="1"/>
          </p:cNvSpPr>
          <p:nvPr>
            <p:ph type="body" sz="quarter" idx="81" hasCustomPrompt="1"/>
          </p:nvPr>
        </p:nvSpPr>
        <p:spPr>
          <a:xfrm>
            <a:off x="3331886" y="3743545"/>
            <a:ext cx="2464905" cy="51413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41" name="Picture Placeholder 18">
            <a:extLst>
              <a:ext uri="{FF2B5EF4-FFF2-40B4-BE49-F238E27FC236}">
                <a16:creationId xmlns:a16="http://schemas.microsoft.com/office/drawing/2014/main" id="{3645793F-7E68-ACC3-C6FB-9A738A6C76B4}"/>
              </a:ext>
            </a:extLst>
          </p:cNvPr>
          <p:cNvSpPr>
            <a:spLocks noGrp="1"/>
          </p:cNvSpPr>
          <p:nvPr>
            <p:ph type="pic" sz="quarter" idx="82"/>
          </p:nvPr>
        </p:nvSpPr>
        <p:spPr>
          <a:xfrm>
            <a:off x="5256790" y="3191549"/>
            <a:ext cx="540000" cy="540000"/>
          </a:xfrm>
          <a:prstGeom prst="ellipse">
            <a:avLst/>
          </a:prstGeom>
          <a:solidFill>
            <a:schemeClr val="bg1"/>
          </a:solidFill>
        </p:spPr>
        <p:txBody>
          <a:bodyPr/>
          <a:lstStyle>
            <a:lvl1pPr algn="ctr">
              <a:defRPr sz="788"/>
            </a:lvl1pPr>
          </a:lstStyle>
          <a:p>
            <a:endParaRPr lang="en-GB" dirty="0"/>
          </a:p>
        </p:txBody>
      </p:sp>
      <p:sp>
        <p:nvSpPr>
          <p:cNvPr id="42" name="Text Placeholder 16">
            <a:extLst>
              <a:ext uri="{FF2B5EF4-FFF2-40B4-BE49-F238E27FC236}">
                <a16:creationId xmlns:a16="http://schemas.microsoft.com/office/drawing/2014/main" id="{549AC01B-0A5F-92D5-419C-4615D340A0C9}"/>
              </a:ext>
            </a:extLst>
          </p:cNvPr>
          <p:cNvSpPr>
            <a:spLocks noGrp="1"/>
          </p:cNvSpPr>
          <p:nvPr>
            <p:ph type="body" sz="quarter" idx="83" hasCustomPrompt="1"/>
          </p:nvPr>
        </p:nvSpPr>
        <p:spPr>
          <a:xfrm>
            <a:off x="6043613" y="1518047"/>
            <a:ext cx="2633663" cy="1275263"/>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4" name="Text Placeholder 17">
            <a:extLst>
              <a:ext uri="{FF2B5EF4-FFF2-40B4-BE49-F238E27FC236}">
                <a16:creationId xmlns:a16="http://schemas.microsoft.com/office/drawing/2014/main" id="{1DA05E8F-964E-7B61-FE62-180166196A6A}"/>
              </a:ext>
            </a:extLst>
          </p:cNvPr>
          <p:cNvSpPr>
            <a:spLocks noGrp="1"/>
          </p:cNvSpPr>
          <p:nvPr>
            <p:ph type="body" sz="quarter" idx="84" hasCustomPrompt="1"/>
          </p:nvPr>
        </p:nvSpPr>
        <p:spPr>
          <a:xfrm>
            <a:off x="6043613" y="2805306"/>
            <a:ext cx="2633663"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5" name="Text Placeholder 53">
            <a:extLst>
              <a:ext uri="{FF2B5EF4-FFF2-40B4-BE49-F238E27FC236}">
                <a16:creationId xmlns:a16="http://schemas.microsoft.com/office/drawing/2014/main" id="{DF71083A-2BEE-5729-FF2F-2CDBD8078923}"/>
              </a:ext>
            </a:extLst>
          </p:cNvPr>
          <p:cNvSpPr>
            <a:spLocks noGrp="1"/>
          </p:cNvSpPr>
          <p:nvPr>
            <p:ph type="body" sz="quarter" idx="85" hasCustomPrompt="1"/>
          </p:nvPr>
        </p:nvSpPr>
        <p:spPr>
          <a:xfrm>
            <a:off x="6121517" y="1708242"/>
            <a:ext cx="1840890"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46" name="Text Placeholder 53">
            <a:extLst>
              <a:ext uri="{FF2B5EF4-FFF2-40B4-BE49-F238E27FC236}">
                <a16:creationId xmlns:a16="http://schemas.microsoft.com/office/drawing/2014/main" id="{7FFEEE6F-23A4-8D6C-D3AA-819327589183}"/>
              </a:ext>
            </a:extLst>
          </p:cNvPr>
          <p:cNvSpPr>
            <a:spLocks noGrp="1"/>
          </p:cNvSpPr>
          <p:nvPr>
            <p:ph type="body" sz="quarter" idx="86" hasCustomPrompt="1"/>
          </p:nvPr>
        </p:nvSpPr>
        <p:spPr>
          <a:xfrm>
            <a:off x="6121517" y="2167675"/>
            <a:ext cx="2464905" cy="51413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48" name="Picture Placeholder 18">
            <a:extLst>
              <a:ext uri="{FF2B5EF4-FFF2-40B4-BE49-F238E27FC236}">
                <a16:creationId xmlns:a16="http://schemas.microsoft.com/office/drawing/2014/main" id="{4821EBD7-4134-1F49-FB95-CC1F81552E83}"/>
              </a:ext>
            </a:extLst>
          </p:cNvPr>
          <p:cNvSpPr>
            <a:spLocks noGrp="1"/>
          </p:cNvSpPr>
          <p:nvPr>
            <p:ph type="pic" sz="quarter" idx="87"/>
          </p:nvPr>
        </p:nvSpPr>
        <p:spPr>
          <a:xfrm>
            <a:off x="8046422" y="1615679"/>
            <a:ext cx="540000" cy="540000"/>
          </a:xfrm>
          <a:prstGeom prst="ellipse">
            <a:avLst/>
          </a:prstGeom>
          <a:solidFill>
            <a:schemeClr val="bg1"/>
          </a:solidFill>
        </p:spPr>
        <p:txBody>
          <a:bodyPr/>
          <a:lstStyle>
            <a:lvl1pPr algn="ctr">
              <a:defRPr sz="788"/>
            </a:lvl1pPr>
          </a:lstStyle>
          <a:p>
            <a:endParaRPr lang="en-GB" dirty="0"/>
          </a:p>
        </p:txBody>
      </p:sp>
      <p:sp>
        <p:nvSpPr>
          <p:cNvPr id="49" name="Text Placeholder 16">
            <a:extLst>
              <a:ext uri="{FF2B5EF4-FFF2-40B4-BE49-F238E27FC236}">
                <a16:creationId xmlns:a16="http://schemas.microsoft.com/office/drawing/2014/main" id="{89203F65-8E82-E60E-54C1-BEB7789EAF8D}"/>
              </a:ext>
            </a:extLst>
          </p:cNvPr>
          <p:cNvSpPr>
            <a:spLocks noGrp="1"/>
          </p:cNvSpPr>
          <p:nvPr>
            <p:ph type="body" sz="quarter" idx="88" hasCustomPrompt="1"/>
          </p:nvPr>
        </p:nvSpPr>
        <p:spPr>
          <a:xfrm>
            <a:off x="6043613" y="3093917"/>
            <a:ext cx="2633663" cy="1275263"/>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0" name="Text Placeholder 17">
            <a:extLst>
              <a:ext uri="{FF2B5EF4-FFF2-40B4-BE49-F238E27FC236}">
                <a16:creationId xmlns:a16="http://schemas.microsoft.com/office/drawing/2014/main" id="{FA60F32C-83F5-9CA4-1C69-51259ED8D700}"/>
              </a:ext>
            </a:extLst>
          </p:cNvPr>
          <p:cNvSpPr>
            <a:spLocks noGrp="1"/>
          </p:cNvSpPr>
          <p:nvPr>
            <p:ph type="body" sz="quarter" idx="89" hasCustomPrompt="1"/>
          </p:nvPr>
        </p:nvSpPr>
        <p:spPr>
          <a:xfrm>
            <a:off x="6043613" y="4381176"/>
            <a:ext cx="2633663"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2" name="Text Placeholder 53">
            <a:extLst>
              <a:ext uri="{FF2B5EF4-FFF2-40B4-BE49-F238E27FC236}">
                <a16:creationId xmlns:a16="http://schemas.microsoft.com/office/drawing/2014/main" id="{8CFE68B4-42D6-C1F6-E623-4D857F541DDC}"/>
              </a:ext>
            </a:extLst>
          </p:cNvPr>
          <p:cNvSpPr>
            <a:spLocks noGrp="1"/>
          </p:cNvSpPr>
          <p:nvPr>
            <p:ph type="body" sz="quarter" idx="90" hasCustomPrompt="1"/>
          </p:nvPr>
        </p:nvSpPr>
        <p:spPr>
          <a:xfrm>
            <a:off x="6121517" y="3284112"/>
            <a:ext cx="1840890"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53" name="Text Placeholder 53">
            <a:extLst>
              <a:ext uri="{FF2B5EF4-FFF2-40B4-BE49-F238E27FC236}">
                <a16:creationId xmlns:a16="http://schemas.microsoft.com/office/drawing/2014/main" id="{E5C44CF8-F9CB-AD01-2F70-F6000F9B9CFE}"/>
              </a:ext>
            </a:extLst>
          </p:cNvPr>
          <p:cNvSpPr>
            <a:spLocks noGrp="1"/>
          </p:cNvSpPr>
          <p:nvPr>
            <p:ph type="body" sz="quarter" idx="91" hasCustomPrompt="1"/>
          </p:nvPr>
        </p:nvSpPr>
        <p:spPr>
          <a:xfrm>
            <a:off x="6121517" y="3743545"/>
            <a:ext cx="2464905" cy="51413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54" name="Picture Placeholder 18">
            <a:extLst>
              <a:ext uri="{FF2B5EF4-FFF2-40B4-BE49-F238E27FC236}">
                <a16:creationId xmlns:a16="http://schemas.microsoft.com/office/drawing/2014/main" id="{E5005EAE-1639-8A41-BED9-EFD1F5FD18BD}"/>
              </a:ext>
            </a:extLst>
          </p:cNvPr>
          <p:cNvSpPr>
            <a:spLocks noGrp="1"/>
          </p:cNvSpPr>
          <p:nvPr>
            <p:ph type="pic" sz="quarter" idx="92"/>
          </p:nvPr>
        </p:nvSpPr>
        <p:spPr>
          <a:xfrm>
            <a:off x="8046422" y="3191549"/>
            <a:ext cx="540000" cy="540000"/>
          </a:xfrm>
          <a:prstGeom prst="ellipse">
            <a:avLst/>
          </a:prstGeom>
          <a:solidFill>
            <a:schemeClr val="bg1"/>
          </a:solidFill>
        </p:spPr>
        <p:txBody>
          <a:bodyPr/>
          <a:lstStyle>
            <a:lvl1pPr algn="ctr">
              <a:defRPr sz="788"/>
            </a:lvl1pPr>
          </a:lstStyle>
          <a:p>
            <a:endParaRPr lang="en-GB" dirty="0"/>
          </a:p>
        </p:txBody>
      </p:sp>
      <p:sp>
        <p:nvSpPr>
          <p:cNvPr id="5" name="Text Placeholder 11">
            <a:extLst>
              <a:ext uri="{FF2B5EF4-FFF2-40B4-BE49-F238E27FC236}">
                <a16:creationId xmlns:a16="http://schemas.microsoft.com/office/drawing/2014/main" id="{D7F6D4C3-7961-2DD7-FC00-17317AC9E676}"/>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3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43"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119608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Account Team 8x">
    <p:spTree>
      <p:nvGrpSpPr>
        <p:cNvPr id="1" name=""/>
        <p:cNvGrpSpPr/>
        <p:nvPr/>
      </p:nvGrpSpPr>
      <p:grpSpPr>
        <a:xfrm>
          <a:off x="0" y="0"/>
          <a:ext cx="0" cy="0"/>
          <a:chOff x="0" y="0"/>
          <a:chExt cx="0" cy="0"/>
        </a:xfrm>
      </p:grpSpPr>
      <p:sp>
        <p:nvSpPr>
          <p:cNvPr id="2" name="Text Placeholder 21">
            <a:extLst>
              <a:ext uri="{FF2B5EF4-FFF2-40B4-BE49-F238E27FC236}">
                <a16:creationId xmlns:a16="http://schemas.microsoft.com/office/drawing/2014/main" id="{F5E8F130-C6F9-650D-A097-9DEF83EB63F9}"/>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7" name="Title 1">
            <a:extLst>
              <a:ext uri="{FF2B5EF4-FFF2-40B4-BE49-F238E27FC236}">
                <a16:creationId xmlns:a16="http://schemas.microsoft.com/office/drawing/2014/main" id="{A009A3D2-0511-FC99-3B1A-B55A66C818BE}"/>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5" name="Text Placeholder 16">
            <a:extLst>
              <a:ext uri="{FF2B5EF4-FFF2-40B4-BE49-F238E27FC236}">
                <a16:creationId xmlns:a16="http://schemas.microsoft.com/office/drawing/2014/main" id="{B72806F7-77D9-205C-9D17-6FD89FDD5B05}"/>
              </a:ext>
            </a:extLst>
          </p:cNvPr>
          <p:cNvSpPr>
            <a:spLocks noGrp="1"/>
          </p:cNvSpPr>
          <p:nvPr>
            <p:ph type="body" sz="quarter" idx="64" hasCustomPrompt="1"/>
          </p:nvPr>
        </p:nvSpPr>
        <p:spPr>
          <a:xfrm>
            <a:off x="458393" y="1518047"/>
            <a:ext cx="1934765"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 name="Picture Placeholder 18">
            <a:extLst>
              <a:ext uri="{FF2B5EF4-FFF2-40B4-BE49-F238E27FC236}">
                <a16:creationId xmlns:a16="http://schemas.microsoft.com/office/drawing/2014/main" id="{994D1C33-B78B-E18D-B3B4-FD309788F938}"/>
              </a:ext>
            </a:extLst>
          </p:cNvPr>
          <p:cNvSpPr>
            <a:spLocks noGrp="1"/>
          </p:cNvSpPr>
          <p:nvPr>
            <p:ph type="pic" sz="quarter" idx="65"/>
          </p:nvPr>
        </p:nvSpPr>
        <p:spPr>
          <a:xfrm>
            <a:off x="1762304" y="1615679"/>
            <a:ext cx="540000" cy="540000"/>
          </a:xfrm>
          <a:prstGeom prst="ellipse">
            <a:avLst/>
          </a:prstGeom>
          <a:solidFill>
            <a:schemeClr val="bg1"/>
          </a:solidFill>
        </p:spPr>
        <p:txBody>
          <a:bodyPr/>
          <a:lstStyle>
            <a:lvl1pPr algn="ctr">
              <a:defRPr sz="788"/>
            </a:lvl1pPr>
          </a:lstStyle>
          <a:p>
            <a:endParaRPr lang="en-GB" dirty="0"/>
          </a:p>
        </p:txBody>
      </p:sp>
      <p:sp>
        <p:nvSpPr>
          <p:cNvPr id="9" name="Text Placeholder 53">
            <a:extLst>
              <a:ext uri="{FF2B5EF4-FFF2-40B4-BE49-F238E27FC236}">
                <a16:creationId xmlns:a16="http://schemas.microsoft.com/office/drawing/2014/main" id="{849035C5-3937-4ED7-4D2B-CF022B7D4EF2}"/>
              </a:ext>
            </a:extLst>
          </p:cNvPr>
          <p:cNvSpPr>
            <a:spLocks noGrp="1"/>
          </p:cNvSpPr>
          <p:nvPr>
            <p:ph type="body" sz="quarter" idx="47" hasCustomPrompt="1"/>
          </p:nvPr>
        </p:nvSpPr>
        <p:spPr>
          <a:xfrm>
            <a:off x="536298" y="1708243"/>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12" name="Text Placeholder 53">
            <a:extLst>
              <a:ext uri="{FF2B5EF4-FFF2-40B4-BE49-F238E27FC236}">
                <a16:creationId xmlns:a16="http://schemas.microsoft.com/office/drawing/2014/main" id="{B2C1846C-3599-8195-FB35-0C042E8D1B0F}"/>
              </a:ext>
            </a:extLst>
          </p:cNvPr>
          <p:cNvSpPr>
            <a:spLocks noGrp="1"/>
          </p:cNvSpPr>
          <p:nvPr>
            <p:ph type="body" sz="quarter" idx="49" hasCustomPrompt="1"/>
          </p:nvPr>
        </p:nvSpPr>
        <p:spPr>
          <a:xfrm>
            <a:off x="536297" y="2167675"/>
            <a:ext cx="1761435" cy="51300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15" name="Text Placeholder 16">
            <a:extLst>
              <a:ext uri="{FF2B5EF4-FFF2-40B4-BE49-F238E27FC236}">
                <a16:creationId xmlns:a16="http://schemas.microsoft.com/office/drawing/2014/main" id="{5871013D-3B42-CB7D-9309-AE61DA6EAE77}"/>
              </a:ext>
            </a:extLst>
          </p:cNvPr>
          <p:cNvSpPr>
            <a:spLocks noGrp="1"/>
          </p:cNvSpPr>
          <p:nvPr>
            <p:ph type="body" sz="quarter" idx="66" hasCustomPrompt="1"/>
          </p:nvPr>
        </p:nvSpPr>
        <p:spPr>
          <a:xfrm>
            <a:off x="458393" y="3091568"/>
            <a:ext cx="1934765"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6" name="Picture Placeholder 18">
            <a:extLst>
              <a:ext uri="{FF2B5EF4-FFF2-40B4-BE49-F238E27FC236}">
                <a16:creationId xmlns:a16="http://schemas.microsoft.com/office/drawing/2014/main" id="{6DA6C68D-7138-6E15-EF52-32919283C282}"/>
              </a:ext>
            </a:extLst>
          </p:cNvPr>
          <p:cNvSpPr>
            <a:spLocks noGrp="1"/>
          </p:cNvSpPr>
          <p:nvPr>
            <p:ph type="pic" sz="quarter" idx="67"/>
          </p:nvPr>
        </p:nvSpPr>
        <p:spPr>
          <a:xfrm>
            <a:off x="1762304" y="3189200"/>
            <a:ext cx="540000" cy="540000"/>
          </a:xfrm>
          <a:prstGeom prst="ellipse">
            <a:avLst/>
          </a:prstGeom>
          <a:solidFill>
            <a:schemeClr val="bg1"/>
          </a:solidFill>
        </p:spPr>
        <p:txBody>
          <a:bodyPr/>
          <a:lstStyle>
            <a:lvl1pPr algn="ctr">
              <a:defRPr sz="788"/>
            </a:lvl1pPr>
          </a:lstStyle>
          <a:p>
            <a:endParaRPr lang="en-GB" dirty="0"/>
          </a:p>
        </p:txBody>
      </p:sp>
      <p:sp>
        <p:nvSpPr>
          <p:cNvPr id="19" name="Text Placeholder 53">
            <a:extLst>
              <a:ext uri="{FF2B5EF4-FFF2-40B4-BE49-F238E27FC236}">
                <a16:creationId xmlns:a16="http://schemas.microsoft.com/office/drawing/2014/main" id="{924FADE9-C318-2A88-C25B-4292FF19D67E}"/>
              </a:ext>
            </a:extLst>
          </p:cNvPr>
          <p:cNvSpPr>
            <a:spLocks noGrp="1"/>
          </p:cNvSpPr>
          <p:nvPr>
            <p:ph type="body" sz="quarter" idx="68" hasCustomPrompt="1"/>
          </p:nvPr>
        </p:nvSpPr>
        <p:spPr>
          <a:xfrm>
            <a:off x="536298" y="3281764"/>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20" name="Text Placeholder 53">
            <a:extLst>
              <a:ext uri="{FF2B5EF4-FFF2-40B4-BE49-F238E27FC236}">
                <a16:creationId xmlns:a16="http://schemas.microsoft.com/office/drawing/2014/main" id="{16D6FD87-21BF-91BB-47D8-EDB7FFC8C0F5}"/>
              </a:ext>
            </a:extLst>
          </p:cNvPr>
          <p:cNvSpPr>
            <a:spLocks noGrp="1"/>
          </p:cNvSpPr>
          <p:nvPr>
            <p:ph type="body" sz="quarter" idx="69" hasCustomPrompt="1"/>
          </p:nvPr>
        </p:nvSpPr>
        <p:spPr>
          <a:xfrm>
            <a:off x="536297" y="3741196"/>
            <a:ext cx="1761435" cy="51300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21" name="Text Placeholder 17">
            <a:extLst>
              <a:ext uri="{FF2B5EF4-FFF2-40B4-BE49-F238E27FC236}">
                <a16:creationId xmlns:a16="http://schemas.microsoft.com/office/drawing/2014/main" id="{D7897A58-979E-6D49-B104-439BB88E06C7}"/>
              </a:ext>
            </a:extLst>
          </p:cNvPr>
          <p:cNvSpPr>
            <a:spLocks noGrp="1"/>
          </p:cNvSpPr>
          <p:nvPr>
            <p:ph type="body" sz="quarter" idx="70" hasCustomPrompt="1"/>
          </p:nvPr>
        </p:nvSpPr>
        <p:spPr>
          <a:xfrm>
            <a:off x="458390" y="4381176"/>
            <a:ext cx="19359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5" name="Text Placeholder 16">
            <a:extLst>
              <a:ext uri="{FF2B5EF4-FFF2-40B4-BE49-F238E27FC236}">
                <a16:creationId xmlns:a16="http://schemas.microsoft.com/office/drawing/2014/main" id="{79096D09-C45B-6F46-979A-141AE9A41B50}"/>
              </a:ext>
            </a:extLst>
          </p:cNvPr>
          <p:cNvSpPr>
            <a:spLocks noGrp="1"/>
          </p:cNvSpPr>
          <p:nvPr>
            <p:ph type="body" sz="quarter" idx="79" hasCustomPrompt="1"/>
          </p:nvPr>
        </p:nvSpPr>
        <p:spPr>
          <a:xfrm>
            <a:off x="2553949" y="1518047"/>
            <a:ext cx="1934765"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9" name="Picture Placeholder 18">
            <a:extLst>
              <a:ext uri="{FF2B5EF4-FFF2-40B4-BE49-F238E27FC236}">
                <a16:creationId xmlns:a16="http://schemas.microsoft.com/office/drawing/2014/main" id="{14529A0D-3682-E3D3-2241-98E61E3C90C9}"/>
              </a:ext>
            </a:extLst>
          </p:cNvPr>
          <p:cNvSpPr>
            <a:spLocks noGrp="1"/>
          </p:cNvSpPr>
          <p:nvPr>
            <p:ph type="pic" sz="quarter" idx="80"/>
          </p:nvPr>
        </p:nvSpPr>
        <p:spPr>
          <a:xfrm>
            <a:off x="3857861" y="1615679"/>
            <a:ext cx="540000" cy="540000"/>
          </a:xfrm>
          <a:prstGeom prst="ellipse">
            <a:avLst/>
          </a:prstGeom>
          <a:solidFill>
            <a:schemeClr val="bg1"/>
          </a:solidFill>
        </p:spPr>
        <p:txBody>
          <a:bodyPr/>
          <a:lstStyle>
            <a:lvl1pPr algn="ctr">
              <a:defRPr sz="788"/>
            </a:lvl1pPr>
          </a:lstStyle>
          <a:p>
            <a:endParaRPr lang="en-GB" dirty="0"/>
          </a:p>
        </p:txBody>
      </p:sp>
      <p:sp>
        <p:nvSpPr>
          <p:cNvPr id="43" name="Text Placeholder 53">
            <a:extLst>
              <a:ext uri="{FF2B5EF4-FFF2-40B4-BE49-F238E27FC236}">
                <a16:creationId xmlns:a16="http://schemas.microsoft.com/office/drawing/2014/main" id="{9FE25856-9BD0-EF6D-D79B-C179AE5CA4FC}"/>
              </a:ext>
            </a:extLst>
          </p:cNvPr>
          <p:cNvSpPr>
            <a:spLocks noGrp="1"/>
          </p:cNvSpPr>
          <p:nvPr>
            <p:ph type="body" sz="quarter" idx="81" hasCustomPrompt="1"/>
          </p:nvPr>
        </p:nvSpPr>
        <p:spPr>
          <a:xfrm>
            <a:off x="2631855" y="1708243"/>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47" name="Text Placeholder 53">
            <a:extLst>
              <a:ext uri="{FF2B5EF4-FFF2-40B4-BE49-F238E27FC236}">
                <a16:creationId xmlns:a16="http://schemas.microsoft.com/office/drawing/2014/main" id="{B37D5F01-2D28-6B2B-3809-BD9046C7BB24}"/>
              </a:ext>
            </a:extLst>
          </p:cNvPr>
          <p:cNvSpPr>
            <a:spLocks noGrp="1"/>
          </p:cNvSpPr>
          <p:nvPr>
            <p:ph type="body" sz="quarter" idx="82" hasCustomPrompt="1"/>
          </p:nvPr>
        </p:nvSpPr>
        <p:spPr>
          <a:xfrm>
            <a:off x="2631854" y="2167675"/>
            <a:ext cx="1761435" cy="51300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55" name="Text Placeholder 16">
            <a:extLst>
              <a:ext uri="{FF2B5EF4-FFF2-40B4-BE49-F238E27FC236}">
                <a16:creationId xmlns:a16="http://schemas.microsoft.com/office/drawing/2014/main" id="{6C5B82CD-0ECF-9C46-A69F-C719EF2ABE1A}"/>
              </a:ext>
            </a:extLst>
          </p:cNvPr>
          <p:cNvSpPr>
            <a:spLocks noGrp="1"/>
          </p:cNvSpPr>
          <p:nvPr>
            <p:ph type="body" sz="quarter" idx="84" hasCustomPrompt="1"/>
          </p:nvPr>
        </p:nvSpPr>
        <p:spPr>
          <a:xfrm>
            <a:off x="2553949" y="3091568"/>
            <a:ext cx="1934765"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6" name="Picture Placeholder 18">
            <a:extLst>
              <a:ext uri="{FF2B5EF4-FFF2-40B4-BE49-F238E27FC236}">
                <a16:creationId xmlns:a16="http://schemas.microsoft.com/office/drawing/2014/main" id="{0C2F2006-5C78-78ED-DB48-DB8964AD840E}"/>
              </a:ext>
            </a:extLst>
          </p:cNvPr>
          <p:cNvSpPr>
            <a:spLocks noGrp="1"/>
          </p:cNvSpPr>
          <p:nvPr>
            <p:ph type="pic" sz="quarter" idx="85"/>
          </p:nvPr>
        </p:nvSpPr>
        <p:spPr>
          <a:xfrm>
            <a:off x="3857861" y="3189200"/>
            <a:ext cx="540000" cy="540000"/>
          </a:xfrm>
          <a:prstGeom prst="ellipse">
            <a:avLst/>
          </a:prstGeom>
          <a:solidFill>
            <a:schemeClr val="bg1"/>
          </a:solidFill>
        </p:spPr>
        <p:txBody>
          <a:bodyPr/>
          <a:lstStyle>
            <a:lvl1pPr algn="ctr">
              <a:defRPr sz="788"/>
            </a:lvl1pPr>
          </a:lstStyle>
          <a:p>
            <a:endParaRPr lang="en-GB" dirty="0"/>
          </a:p>
        </p:txBody>
      </p:sp>
      <p:sp>
        <p:nvSpPr>
          <p:cNvPr id="57" name="Text Placeholder 53">
            <a:extLst>
              <a:ext uri="{FF2B5EF4-FFF2-40B4-BE49-F238E27FC236}">
                <a16:creationId xmlns:a16="http://schemas.microsoft.com/office/drawing/2014/main" id="{85F445AE-0733-7492-FB96-35DDCD7B721B}"/>
              </a:ext>
            </a:extLst>
          </p:cNvPr>
          <p:cNvSpPr>
            <a:spLocks noGrp="1"/>
          </p:cNvSpPr>
          <p:nvPr>
            <p:ph type="body" sz="quarter" idx="86" hasCustomPrompt="1"/>
          </p:nvPr>
        </p:nvSpPr>
        <p:spPr>
          <a:xfrm>
            <a:off x="2631855" y="3281764"/>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58" name="Text Placeholder 53">
            <a:extLst>
              <a:ext uri="{FF2B5EF4-FFF2-40B4-BE49-F238E27FC236}">
                <a16:creationId xmlns:a16="http://schemas.microsoft.com/office/drawing/2014/main" id="{075C660D-727C-DFA4-DD16-72E384ACE26D}"/>
              </a:ext>
            </a:extLst>
          </p:cNvPr>
          <p:cNvSpPr>
            <a:spLocks noGrp="1"/>
          </p:cNvSpPr>
          <p:nvPr>
            <p:ph type="body" sz="quarter" idx="87" hasCustomPrompt="1"/>
          </p:nvPr>
        </p:nvSpPr>
        <p:spPr>
          <a:xfrm>
            <a:off x="2631854" y="3741196"/>
            <a:ext cx="1761435" cy="51300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59" name="Text Placeholder 17">
            <a:extLst>
              <a:ext uri="{FF2B5EF4-FFF2-40B4-BE49-F238E27FC236}">
                <a16:creationId xmlns:a16="http://schemas.microsoft.com/office/drawing/2014/main" id="{0D9C78B2-EFB5-2DBE-9217-3C43ACEDAABA}"/>
              </a:ext>
            </a:extLst>
          </p:cNvPr>
          <p:cNvSpPr>
            <a:spLocks noGrp="1"/>
          </p:cNvSpPr>
          <p:nvPr>
            <p:ph type="body" sz="quarter" idx="88" hasCustomPrompt="1"/>
          </p:nvPr>
        </p:nvSpPr>
        <p:spPr>
          <a:xfrm>
            <a:off x="2553947" y="4381176"/>
            <a:ext cx="19359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0" name="Text Placeholder 16">
            <a:extLst>
              <a:ext uri="{FF2B5EF4-FFF2-40B4-BE49-F238E27FC236}">
                <a16:creationId xmlns:a16="http://schemas.microsoft.com/office/drawing/2014/main" id="{5136298D-FED4-77D5-F0A5-DDD21324420F}"/>
              </a:ext>
            </a:extLst>
          </p:cNvPr>
          <p:cNvSpPr>
            <a:spLocks noGrp="1"/>
          </p:cNvSpPr>
          <p:nvPr>
            <p:ph type="body" sz="quarter" idx="89" hasCustomPrompt="1"/>
          </p:nvPr>
        </p:nvSpPr>
        <p:spPr>
          <a:xfrm>
            <a:off x="4648371" y="1518047"/>
            <a:ext cx="1934765"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1" name="Picture Placeholder 18">
            <a:extLst>
              <a:ext uri="{FF2B5EF4-FFF2-40B4-BE49-F238E27FC236}">
                <a16:creationId xmlns:a16="http://schemas.microsoft.com/office/drawing/2014/main" id="{167B2B0B-C8C2-2F02-6686-E2FE065773B8}"/>
              </a:ext>
            </a:extLst>
          </p:cNvPr>
          <p:cNvSpPr>
            <a:spLocks noGrp="1"/>
          </p:cNvSpPr>
          <p:nvPr>
            <p:ph type="pic" sz="quarter" idx="90"/>
          </p:nvPr>
        </p:nvSpPr>
        <p:spPr>
          <a:xfrm>
            <a:off x="5952282" y="1615679"/>
            <a:ext cx="540000" cy="540000"/>
          </a:xfrm>
          <a:prstGeom prst="ellipse">
            <a:avLst/>
          </a:prstGeom>
          <a:solidFill>
            <a:schemeClr val="bg1"/>
          </a:solidFill>
        </p:spPr>
        <p:txBody>
          <a:bodyPr/>
          <a:lstStyle>
            <a:lvl1pPr algn="ctr">
              <a:defRPr sz="788"/>
            </a:lvl1pPr>
          </a:lstStyle>
          <a:p>
            <a:endParaRPr lang="en-GB" dirty="0"/>
          </a:p>
        </p:txBody>
      </p:sp>
      <p:sp>
        <p:nvSpPr>
          <p:cNvPr id="62" name="Text Placeholder 53">
            <a:extLst>
              <a:ext uri="{FF2B5EF4-FFF2-40B4-BE49-F238E27FC236}">
                <a16:creationId xmlns:a16="http://schemas.microsoft.com/office/drawing/2014/main" id="{EED6A862-4709-977C-613E-0DB7B32532BC}"/>
              </a:ext>
            </a:extLst>
          </p:cNvPr>
          <p:cNvSpPr>
            <a:spLocks noGrp="1"/>
          </p:cNvSpPr>
          <p:nvPr>
            <p:ph type="body" sz="quarter" idx="91" hasCustomPrompt="1"/>
          </p:nvPr>
        </p:nvSpPr>
        <p:spPr>
          <a:xfrm>
            <a:off x="4726276" y="1708243"/>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63" name="Text Placeholder 53">
            <a:extLst>
              <a:ext uri="{FF2B5EF4-FFF2-40B4-BE49-F238E27FC236}">
                <a16:creationId xmlns:a16="http://schemas.microsoft.com/office/drawing/2014/main" id="{041FAFBD-A79D-D3D4-DEC5-25125748F3B7}"/>
              </a:ext>
            </a:extLst>
          </p:cNvPr>
          <p:cNvSpPr>
            <a:spLocks noGrp="1"/>
          </p:cNvSpPr>
          <p:nvPr>
            <p:ph type="body" sz="quarter" idx="92" hasCustomPrompt="1"/>
          </p:nvPr>
        </p:nvSpPr>
        <p:spPr>
          <a:xfrm>
            <a:off x="4726274" y="2167675"/>
            <a:ext cx="1761435" cy="51300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65" name="Text Placeholder 16">
            <a:extLst>
              <a:ext uri="{FF2B5EF4-FFF2-40B4-BE49-F238E27FC236}">
                <a16:creationId xmlns:a16="http://schemas.microsoft.com/office/drawing/2014/main" id="{78934F20-2400-A08D-9345-7DB3AEA96DD4}"/>
              </a:ext>
            </a:extLst>
          </p:cNvPr>
          <p:cNvSpPr>
            <a:spLocks noGrp="1"/>
          </p:cNvSpPr>
          <p:nvPr>
            <p:ph type="body" sz="quarter" idx="94" hasCustomPrompt="1"/>
          </p:nvPr>
        </p:nvSpPr>
        <p:spPr>
          <a:xfrm>
            <a:off x="4648371" y="3091568"/>
            <a:ext cx="1934765"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6" name="Picture Placeholder 18">
            <a:extLst>
              <a:ext uri="{FF2B5EF4-FFF2-40B4-BE49-F238E27FC236}">
                <a16:creationId xmlns:a16="http://schemas.microsoft.com/office/drawing/2014/main" id="{12273DAA-4955-9BA5-F49F-7F62C5276F8F}"/>
              </a:ext>
            </a:extLst>
          </p:cNvPr>
          <p:cNvSpPr>
            <a:spLocks noGrp="1"/>
          </p:cNvSpPr>
          <p:nvPr>
            <p:ph type="pic" sz="quarter" idx="95"/>
          </p:nvPr>
        </p:nvSpPr>
        <p:spPr>
          <a:xfrm>
            <a:off x="5952282" y="3189200"/>
            <a:ext cx="540000" cy="540000"/>
          </a:xfrm>
          <a:prstGeom prst="ellipse">
            <a:avLst/>
          </a:prstGeom>
          <a:solidFill>
            <a:schemeClr val="bg1"/>
          </a:solidFill>
        </p:spPr>
        <p:txBody>
          <a:bodyPr/>
          <a:lstStyle>
            <a:lvl1pPr algn="ctr">
              <a:defRPr sz="788"/>
            </a:lvl1pPr>
          </a:lstStyle>
          <a:p>
            <a:endParaRPr lang="en-GB" dirty="0"/>
          </a:p>
        </p:txBody>
      </p:sp>
      <p:sp>
        <p:nvSpPr>
          <p:cNvPr id="67" name="Text Placeholder 53">
            <a:extLst>
              <a:ext uri="{FF2B5EF4-FFF2-40B4-BE49-F238E27FC236}">
                <a16:creationId xmlns:a16="http://schemas.microsoft.com/office/drawing/2014/main" id="{0D5F21E4-30FE-766F-F1ED-3E74CE3A5AAA}"/>
              </a:ext>
            </a:extLst>
          </p:cNvPr>
          <p:cNvSpPr>
            <a:spLocks noGrp="1"/>
          </p:cNvSpPr>
          <p:nvPr>
            <p:ph type="body" sz="quarter" idx="96" hasCustomPrompt="1"/>
          </p:nvPr>
        </p:nvSpPr>
        <p:spPr>
          <a:xfrm>
            <a:off x="4726276" y="3281764"/>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68" name="Text Placeholder 53">
            <a:extLst>
              <a:ext uri="{FF2B5EF4-FFF2-40B4-BE49-F238E27FC236}">
                <a16:creationId xmlns:a16="http://schemas.microsoft.com/office/drawing/2014/main" id="{3940E505-3E6C-7B3F-9F9A-7A0F4150DCA1}"/>
              </a:ext>
            </a:extLst>
          </p:cNvPr>
          <p:cNvSpPr>
            <a:spLocks noGrp="1"/>
          </p:cNvSpPr>
          <p:nvPr>
            <p:ph type="body" sz="quarter" idx="97" hasCustomPrompt="1"/>
          </p:nvPr>
        </p:nvSpPr>
        <p:spPr>
          <a:xfrm>
            <a:off x="4726274" y="3741196"/>
            <a:ext cx="1761435" cy="51300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69" name="Text Placeholder 17">
            <a:extLst>
              <a:ext uri="{FF2B5EF4-FFF2-40B4-BE49-F238E27FC236}">
                <a16:creationId xmlns:a16="http://schemas.microsoft.com/office/drawing/2014/main" id="{D8127EFE-BB4D-861D-988E-F4E7B28D9537}"/>
              </a:ext>
            </a:extLst>
          </p:cNvPr>
          <p:cNvSpPr>
            <a:spLocks noGrp="1"/>
          </p:cNvSpPr>
          <p:nvPr>
            <p:ph type="body" sz="quarter" idx="98" hasCustomPrompt="1"/>
          </p:nvPr>
        </p:nvSpPr>
        <p:spPr>
          <a:xfrm>
            <a:off x="4648368" y="4381176"/>
            <a:ext cx="19359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70" name="Text Placeholder 16">
            <a:extLst>
              <a:ext uri="{FF2B5EF4-FFF2-40B4-BE49-F238E27FC236}">
                <a16:creationId xmlns:a16="http://schemas.microsoft.com/office/drawing/2014/main" id="{04BE19E4-00B3-0429-6F6F-C92A72B5D8D8}"/>
              </a:ext>
            </a:extLst>
          </p:cNvPr>
          <p:cNvSpPr>
            <a:spLocks noGrp="1"/>
          </p:cNvSpPr>
          <p:nvPr>
            <p:ph type="body" sz="quarter" idx="99" hasCustomPrompt="1"/>
          </p:nvPr>
        </p:nvSpPr>
        <p:spPr>
          <a:xfrm>
            <a:off x="6750903" y="1518047"/>
            <a:ext cx="1934765"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71" name="Picture Placeholder 18">
            <a:extLst>
              <a:ext uri="{FF2B5EF4-FFF2-40B4-BE49-F238E27FC236}">
                <a16:creationId xmlns:a16="http://schemas.microsoft.com/office/drawing/2014/main" id="{DB63926E-40AD-6066-66DD-E9ABB4262BD0}"/>
              </a:ext>
            </a:extLst>
          </p:cNvPr>
          <p:cNvSpPr>
            <a:spLocks noGrp="1"/>
          </p:cNvSpPr>
          <p:nvPr>
            <p:ph type="pic" sz="quarter" idx="100"/>
          </p:nvPr>
        </p:nvSpPr>
        <p:spPr>
          <a:xfrm>
            <a:off x="8054814" y="1615679"/>
            <a:ext cx="540000" cy="540000"/>
          </a:xfrm>
          <a:prstGeom prst="ellipse">
            <a:avLst/>
          </a:prstGeom>
          <a:solidFill>
            <a:schemeClr val="bg1"/>
          </a:solidFill>
        </p:spPr>
        <p:txBody>
          <a:bodyPr/>
          <a:lstStyle>
            <a:lvl1pPr algn="ctr">
              <a:defRPr sz="788"/>
            </a:lvl1pPr>
          </a:lstStyle>
          <a:p>
            <a:endParaRPr lang="en-GB" dirty="0"/>
          </a:p>
        </p:txBody>
      </p:sp>
      <p:sp>
        <p:nvSpPr>
          <p:cNvPr id="72" name="Text Placeholder 53">
            <a:extLst>
              <a:ext uri="{FF2B5EF4-FFF2-40B4-BE49-F238E27FC236}">
                <a16:creationId xmlns:a16="http://schemas.microsoft.com/office/drawing/2014/main" id="{A30EC3AE-3EEF-859F-8D29-C478C041895D}"/>
              </a:ext>
            </a:extLst>
          </p:cNvPr>
          <p:cNvSpPr>
            <a:spLocks noGrp="1"/>
          </p:cNvSpPr>
          <p:nvPr>
            <p:ph type="body" sz="quarter" idx="101" hasCustomPrompt="1"/>
          </p:nvPr>
        </p:nvSpPr>
        <p:spPr>
          <a:xfrm>
            <a:off x="6828808" y="1708243"/>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73" name="Text Placeholder 53">
            <a:extLst>
              <a:ext uri="{FF2B5EF4-FFF2-40B4-BE49-F238E27FC236}">
                <a16:creationId xmlns:a16="http://schemas.microsoft.com/office/drawing/2014/main" id="{A1176D55-C741-15E4-F9E9-92413266CA9B}"/>
              </a:ext>
            </a:extLst>
          </p:cNvPr>
          <p:cNvSpPr>
            <a:spLocks noGrp="1"/>
          </p:cNvSpPr>
          <p:nvPr>
            <p:ph type="body" sz="quarter" idx="102" hasCustomPrompt="1"/>
          </p:nvPr>
        </p:nvSpPr>
        <p:spPr>
          <a:xfrm>
            <a:off x="6828806" y="2167675"/>
            <a:ext cx="1761435" cy="51300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75" name="Text Placeholder 16">
            <a:extLst>
              <a:ext uri="{FF2B5EF4-FFF2-40B4-BE49-F238E27FC236}">
                <a16:creationId xmlns:a16="http://schemas.microsoft.com/office/drawing/2014/main" id="{1E8CF958-AFE9-6D28-3FCB-9998AC253DB8}"/>
              </a:ext>
            </a:extLst>
          </p:cNvPr>
          <p:cNvSpPr>
            <a:spLocks noGrp="1"/>
          </p:cNvSpPr>
          <p:nvPr>
            <p:ph type="body" sz="quarter" idx="104" hasCustomPrompt="1"/>
          </p:nvPr>
        </p:nvSpPr>
        <p:spPr>
          <a:xfrm>
            <a:off x="6750903" y="3091568"/>
            <a:ext cx="1934765"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76" name="Picture Placeholder 18">
            <a:extLst>
              <a:ext uri="{FF2B5EF4-FFF2-40B4-BE49-F238E27FC236}">
                <a16:creationId xmlns:a16="http://schemas.microsoft.com/office/drawing/2014/main" id="{41ED8EB7-AC54-EFEA-9D6C-593971159482}"/>
              </a:ext>
            </a:extLst>
          </p:cNvPr>
          <p:cNvSpPr>
            <a:spLocks noGrp="1"/>
          </p:cNvSpPr>
          <p:nvPr>
            <p:ph type="pic" sz="quarter" idx="105"/>
          </p:nvPr>
        </p:nvSpPr>
        <p:spPr>
          <a:xfrm>
            <a:off x="8054814" y="3189200"/>
            <a:ext cx="540000" cy="540000"/>
          </a:xfrm>
          <a:prstGeom prst="ellipse">
            <a:avLst/>
          </a:prstGeom>
          <a:solidFill>
            <a:schemeClr val="bg1"/>
          </a:solidFill>
        </p:spPr>
        <p:txBody>
          <a:bodyPr/>
          <a:lstStyle>
            <a:lvl1pPr algn="ctr">
              <a:defRPr sz="788"/>
            </a:lvl1pPr>
          </a:lstStyle>
          <a:p>
            <a:endParaRPr lang="en-GB" dirty="0"/>
          </a:p>
        </p:txBody>
      </p:sp>
      <p:sp>
        <p:nvSpPr>
          <p:cNvPr id="77" name="Text Placeholder 53">
            <a:extLst>
              <a:ext uri="{FF2B5EF4-FFF2-40B4-BE49-F238E27FC236}">
                <a16:creationId xmlns:a16="http://schemas.microsoft.com/office/drawing/2014/main" id="{DA86B302-D723-7BC8-4482-F8BED6BA6D76}"/>
              </a:ext>
            </a:extLst>
          </p:cNvPr>
          <p:cNvSpPr>
            <a:spLocks noGrp="1"/>
          </p:cNvSpPr>
          <p:nvPr>
            <p:ph type="body" sz="quarter" idx="106" hasCustomPrompt="1"/>
          </p:nvPr>
        </p:nvSpPr>
        <p:spPr>
          <a:xfrm>
            <a:off x="6828808" y="3281764"/>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78" name="Text Placeholder 53">
            <a:extLst>
              <a:ext uri="{FF2B5EF4-FFF2-40B4-BE49-F238E27FC236}">
                <a16:creationId xmlns:a16="http://schemas.microsoft.com/office/drawing/2014/main" id="{207D7239-94EC-1033-AF5F-2EA3031133BE}"/>
              </a:ext>
            </a:extLst>
          </p:cNvPr>
          <p:cNvSpPr>
            <a:spLocks noGrp="1"/>
          </p:cNvSpPr>
          <p:nvPr>
            <p:ph type="body" sz="quarter" idx="107" hasCustomPrompt="1"/>
          </p:nvPr>
        </p:nvSpPr>
        <p:spPr>
          <a:xfrm>
            <a:off x="6828806" y="3741196"/>
            <a:ext cx="1761435" cy="51300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79" name="Text Placeholder 17">
            <a:extLst>
              <a:ext uri="{FF2B5EF4-FFF2-40B4-BE49-F238E27FC236}">
                <a16:creationId xmlns:a16="http://schemas.microsoft.com/office/drawing/2014/main" id="{4AD5AF35-B5B5-BE1C-86AC-D375DD3D8788}"/>
              </a:ext>
            </a:extLst>
          </p:cNvPr>
          <p:cNvSpPr>
            <a:spLocks noGrp="1"/>
          </p:cNvSpPr>
          <p:nvPr>
            <p:ph type="body" sz="quarter" idx="108" hasCustomPrompt="1"/>
          </p:nvPr>
        </p:nvSpPr>
        <p:spPr>
          <a:xfrm>
            <a:off x="6750900" y="4381176"/>
            <a:ext cx="19359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0" name="Text Placeholder 11">
            <a:extLst>
              <a:ext uri="{FF2B5EF4-FFF2-40B4-BE49-F238E27FC236}">
                <a16:creationId xmlns:a16="http://schemas.microsoft.com/office/drawing/2014/main" id="{127143D7-192F-A73F-9AC4-0B18D2D191F9}"/>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3" name="Text Placeholder 17">
            <a:extLst>
              <a:ext uri="{FF2B5EF4-FFF2-40B4-BE49-F238E27FC236}">
                <a16:creationId xmlns:a16="http://schemas.microsoft.com/office/drawing/2014/main" id="{3DB895A6-F3AD-D778-A60C-342D6EBDCF00}"/>
              </a:ext>
            </a:extLst>
          </p:cNvPr>
          <p:cNvSpPr>
            <a:spLocks noGrp="1"/>
          </p:cNvSpPr>
          <p:nvPr>
            <p:ph type="body" sz="quarter" idx="109" hasCustomPrompt="1"/>
          </p:nvPr>
        </p:nvSpPr>
        <p:spPr>
          <a:xfrm>
            <a:off x="458390" y="2796240"/>
            <a:ext cx="19359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7" name="Text Placeholder 17">
            <a:extLst>
              <a:ext uri="{FF2B5EF4-FFF2-40B4-BE49-F238E27FC236}">
                <a16:creationId xmlns:a16="http://schemas.microsoft.com/office/drawing/2014/main" id="{4EEFE30F-D89B-5CA9-AAD1-546F56630834}"/>
              </a:ext>
            </a:extLst>
          </p:cNvPr>
          <p:cNvSpPr>
            <a:spLocks noGrp="1"/>
          </p:cNvSpPr>
          <p:nvPr>
            <p:ph type="body" sz="quarter" idx="110" hasCustomPrompt="1"/>
          </p:nvPr>
        </p:nvSpPr>
        <p:spPr>
          <a:xfrm>
            <a:off x="2553947" y="2796240"/>
            <a:ext cx="19359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8" name="Text Placeholder 17">
            <a:extLst>
              <a:ext uri="{FF2B5EF4-FFF2-40B4-BE49-F238E27FC236}">
                <a16:creationId xmlns:a16="http://schemas.microsoft.com/office/drawing/2014/main" id="{AC5BE86A-02C4-A5AD-D965-AA164F2F5334}"/>
              </a:ext>
            </a:extLst>
          </p:cNvPr>
          <p:cNvSpPr>
            <a:spLocks noGrp="1"/>
          </p:cNvSpPr>
          <p:nvPr>
            <p:ph type="body" sz="quarter" idx="111" hasCustomPrompt="1"/>
          </p:nvPr>
        </p:nvSpPr>
        <p:spPr>
          <a:xfrm>
            <a:off x="4648368" y="2796240"/>
            <a:ext cx="19359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2" name="Text Placeholder 17">
            <a:extLst>
              <a:ext uri="{FF2B5EF4-FFF2-40B4-BE49-F238E27FC236}">
                <a16:creationId xmlns:a16="http://schemas.microsoft.com/office/drawing/2014/main" id="{FC386C99-0059-0D0D-124B-F322378112D1}"/>
              </a:ext>
            </a:extLst>
          </p:cNvPr>
          <p:cNvSpPr>
            <a:spLocks noGrp="1"/>
          </p:cNvSpPr>
          <p:nvPr>
            <p:ph type="body" sz="quarter" idx="112" hasCustomPrompt="1"/>
          </p:nvPr>
        </p:nvSpPr>
        <p:spPr>
          <a:xfrm>
            <a:off x="6750900" y="2796240"/>
            <a:ext cx="19359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8"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4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4500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Account Team 10x">
    <p:spTree>
      <p:nvGrpSpPr>
        <p:cNvPr id="1" name=""/>
        <p:cNvGrpSpPr/>
        <p:nvPr/>
      </p:nvGrpSpPr>
      <p:grpSpPr>
        <a:xfrm>
          <a:off x="0" y="0"/>
          <a:ext cx="0" cy="0"/>
          <a:chOff x="0" y="0"/>
          <a:chExt cx="0" cy="0"/>
        </a:xfrm>
      </p:grpSpPr>
      <p:sp>
        <p:nvSpPr>
          <p:cNvPr id="2" name="Text Placeholder 21">
            <a:extLst>
              <a:ext uri="{FF2B5EF4-FFF2-40B4-BE49-F238E27FC236}">
                <a16:creationId xmlns:a16="http://schemas.microsoft.com/office/drawing/2014/main" id="{F5E8F130-C6F9-650D-A097-9DEF83EB63F9}"/>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7" name="Title 1">
            <a:extLst>
              <a:ext uri="{FF2B5EF4-FFF2-40B4-BE49-F238E27FC236}">
                <a16:creationId xmlns:a16="http://schemas.microsoft.com/office/drawing/2014/main" id="{A009A3D2-0511-FC99-3B1A-B55A66C818BE}"/>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5" name="Text Placeholder 16">
            <a:extLst>
              <a:ext uri="{FF2B5EF4-FFF2-40B4-BE49-F238E27FC236}">
                <a16:creationId xmlns:a16="http://schemas.microsoft.com/office/drawing/2014/main" id="{B72806F7-77D9-205C-9D17-6FD89FDD5B05}"/>
              </a:ext>
            </a:extLst>
          </p:cNvPr>
          <p:cNvSpPr>
            <a:spLocks noGrp="1"/>
          </p:cNvSpPr>
          <p:nvPr>
            <p:ph type="body" sz="quarter" idx="64" hasCustomPrompt="1"/>
          </p:nvPr>
        </p:nvSpPr>
        <p:spPr>
          <a:xfrm>
            <a:off x="458392" y="1518047"/>
            <a:ext cx="1517288"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9" name="Text Placeholder 53">
            <a:extLst>
              <a:ext uri="{FF2B5EF4-FFF2-40B4-BE49-F238E27FC236}">
                <a16:creationId xmlns:a16="http://schemas.microsoft.com/office/drawing/2014/main" id="{849035C5-3937-4ED7-4D2B-CF022B7D4EF2}"/>
              </a:ext>
            </a:extLst>
          </p:cNvPr>
          <p:cNvSpPr>
            <a:spLocks noGrp="1"/>
          </p:cNvSpPr>
          <p:nvPr>
            <p:ph type="body" sz="quarter" idx="47" hasCustomPrompt="1"/>
          </p:nvPr>
        </p:nvSpPr>
        <p:spPr>
          <a:xfrm>
            <a:off x="536299" y="1595762"/>
            <a:ext cx="1348538" cy="354873"/>
          </a:xfrm>
        </p:spPr>
        <p:txBody>
          <a:bodyPr anchor="t">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12" name="Text Placeholder 53">
            <a:extLst>
              <a:ext uri="{FF2B5EF4-FFF2-40B4-BE49-F238E27FC236}">
                <a16:creationId xmlns:a16="http://schemas.microsoft.com/office/drawing/2014/main" id="{B2C1846C-3599-8195-FB35-0C042E8D1B0F}"/>
              </a:ext>
            </a:extLst>
          </p:cNvPr>
          <p:cNvSpPr>
            <a:spLocks noGrp="1"/>
          </p:cNvSpPr>
          <p:nvPr>
            <p:ph type="body" sz="quarter" idx="49" hasCustomPrompt="1"/>
          </p:nvPr>
        </p:nvSpPr>
        <p:spPr>
          <a:xfrm>
            <a:off x="536299" y="2055194"/>
            <a:ext cx="756722" cy="675000"/>
          </a:xfrm>
        </p:spPr>
        <p:txBody>
          <a:bodyPr anchor="t">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14" name="Text Placeholder 17">
            <a:extLst>
              <a:ext uri="{FF2B5EF4-FFF2-40B4-BE49-F238E27FC236}">
                <a16:creationId xmlns:a16="http://schemas.microsoft.com/office/drawing/2014/main" id="{A8618857-98D6-8569-E2C7-F968B7B6C3CD}"/>
              </a:ext>
            </a:extLst>
          </p:cNvPr>
          <p:cNvSpPr>
            <a:spLocks noGrp="1"/>
          </p:cNvSpPr>
          <p:nvPr>
            <p:ph type="body" sz="quarter" idx="18" hasCustomPrompt="1"/>
          </p:nvPr>
        </p:nvSpPr>
        <p:spPr>
          <a:xfrm>
            <a:off x="458392" y="2805306"/>
            <a:ext cx="1518179"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8" name="Picture Placeholder 18">
            <a:extLst>
              <a:ext uri="{FF2B5EF4-FFF2-40B4-BE49-F238E27FC236}">
                <a16:creationId xmlns:a16="http://schemas.microsoft.com/office/drawing/2014/main" id="{DBBF098E-D47B-2962-4BDF-D60B5305BA98}"/>
              </a:ext>
            </a:extLst>
          </p:cNvPr>
          <p:cNvSpPr>
            <a:spLocks noGrp="1"/>
          </p:cNvSpPr>
          <p:nvPr>
            <p:ph type="pic" sz="quarter" idx="67"/>
          </p:nvPr>
        </p:nvSpPr>
        <p:spPr>
          <a:xfrm>
            <a:off x="1344835" y="2038589"/>
            <a:ext cx="540000" cy="540000"/>
          </a:xfrm>
          <a:prstGeom prst="ellipse">
            <a:avLst/>
          </a:prstGeom>
          <a:solidFill>
            <a:schemeClr val="bg1"/>
          </a:solidFill>
        </p:spPr>
        <p:txBody>
          <a:bodyPr/>
          <a:lstStyle>
            <a:lvl1pPr algn="ctr">
              <a:defRPr sz="788"/>
            </a:lvl1pPr>
          </a:lstStyle>
          <a:p>
            <a:endParaRPr lang="en-GB" dirty="0"/>
          </a:p>
        </p:txBody>
      </p:sp>
      <p:sp>
        <p:nvSpPr>
          <p:cNvPr id="30" name="Text Placeholder 16">
            <a:extLst>
              <a:ext uri="{FF2B5EF4-FFF2-40B4-BE49-F238E27FC236}">
                <a16:creationId xmlns:a16="http://schemas.microsoft.com/office/drawing/2014/main" id="{C0C6CF14-ACD3-13E1-86F8-B03E9B5497DA}"/>
              </a:ext>
            </a:extLst>
          </p:cNvPr>
          <p:cNvSpPr>
            <a:spLocks noGrp="1"/>
          </p:cNvSpPr>
          <p:nvPr>
            <p:ph type="body" sz="quarter" idx="68" hasCustomPrompt="1"/>
          </p:nvPr>
        </p:nvSpPr>
        <p:spPr>
          <a:xfrm>
            <a:off x="458392" y="3091568"/>
            <a:ext cx="1517288"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1" name="Text Placeholder 53">
            <a:extLst>
              <a:ext uri="{FF2B5EF4-FFF2-40B4-BE49-F238E27FC236}">
                <a16:creationId xmlns:a16="http://schemas.microsoft.com/office/drawing/2014/main" id="{1761D06B-612C-83CE-3A2B-DE7E254A2065}"/>
              </a:ext>
            </a:extLst>
          </p:cNvPr>
          <p:cNvSpPr>
            <a:spLocks noGrp="1"/>
          </p:cNvSpPr>
          <p:nvPr>
            <p:ph type="body" sz="quarter" idx="69" hasCustomPrompt="1"/>
          </p:nvPr>
        </p:nvSpPr>
        <p:spPr>
          <a:xfrm>
            <a:off x="536299" y="3169282"/>
            <a:ext cx="1348538" cy="354873"/>
          </a:xfrm>
        </p:spPr>
        <p:txBody>
          <a:bodyPr anchor="t">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32" name="Text Placeholder 53">
            <a:extLst>
              <a:ext uri="{FF2B5EF4-FFF2-40B4-BE49-F238E27FC236}">
                <a16:creationId xmlns:a16="http://schemas.microsoft.com/office/drawing/2014/main" id="{FA44D790-01CE-D7E7-DA7B-E92E748DAB8B}"/>
              </a:ext>
            </a:extLst>
          </p:cNvPr>
          <p:cNvSpPr>
            <a:spLocks noGrp="1"/>
          </p:cNvSpPr>
          <p:nvPr>
            <p:ph type="body" sz="quarter" idx="70" hasCustomPrompt="1"/>
          </p:nvPr>
        </p:nvSpPr>
        <p:spPr>
          <a:xfrm>
            <a:off x="536299" y="3628715"/>
            <a:ext cx="756722" cy="675000"/>
          </a:xfrm>
        </p:spPr>
        <p:txBody>
          <a:bodyPr anchor="t">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33" name="Text Placeholder 17">
            <a:extLst>
              <a:ext uri="{FF2B5EF4-FFF2-40B4-BE49-F238E27FC236}">
                <a16:creationId xmlns:a16="http://schemas.microsoft.com/office/drawing/2014/main" id="{E0873C2C-AFCF-68BB-FFD8-D31672DAD0C8}"/>
              </a:ext>
            </a:extLst>
          </p:cNvPr>
          <p:cNvSpPr>
            <a:spLocks noGrp="1"/>
          </p:cNvSpPr>
          <p:nvPr>
            <p:ph type="body" sz="quarter" idx="71" hasCustomPrompt="1"/>
          </p:nvPr>
        </p:nvSpPr>
        <p:spPr>
          <a:xfrm>
            <a:off x="458392" y="4370747"/>
            <a:ext cx="1518179"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4" name="Picture Placeholder 18">
            <a:extLst>
              <a:ext uri="{FF2B5EF4-FFF2-40B4-BE49-F238E27FC236}">
                <a16:creationId xmlns:a16="http://schemas.microsoft.com/office/drawing/2014/main" id="{2B67D26D-7EAC-D72C-180E-29539A3DA27B}"/>
              </a:ext>
            </a:extLst>
          </p:cNvPr>
          <p:cNvSpPr>
            <a:spLocks noGrp="1"/>
          </p:cNvSpPr>
          <p:nvPr>
            <p:ph type="pic" sz="quarter" idx="72"/>
          </p:nvPr>
        </p:nvSpPr>
        <p:spPr>
          <a:xfrm>
            <a:off x="1344835" y="3612110"/>
            <a:ext cx="540000" cy="540000"/>
          </a:xfrm>
          <a:prstGeom prst="ellipse">
            <a:avLst/>
          </a:prstGeom>
          <a:solidFill>
            <a:schemeClr val="bg1"/>
          </a:solidFill>
        </p:spPr>
        <p:txBody>
          <a:bodyPr/>
          <a:lstStyle>
            <a:lvl1pPr algn="ctr">
              <a:defRPr sz="788"/>
            </a:lvl1pPr>
          </a:lstStyle>
          <a:p>
            <a:endParaRPr lang="en-GB" dirty="0"/>
          </a:p>
        </p:txBody>
      </p:sp>
      <p:sp>
        <p:nvSpPr>
          <p:cNvPr id="36" name="Text Placeholder 16">
            <a:extLst>
              <a:ext uri="{FF2B5EF4-FFF2-40B4-BE49-F238E27FC236}">
                <a16:creationId xmlns:a16="http://schemas.microsoft.com/office/drawing/2014/main" id="{5DEDB022-7F82-B325-2B13-DDF9839100AE}"/>
              </a:ext>
            </a:extLst>
          </p:cNvPr>
          <p:cNvSpPr>
            <a:spLocks noGrp="1"/>
          </p:cNvSpPr>
          <p:nvPr>
            <p:ph type="body" sz="quarter" idx="73" hasCustomPrompt="1"/>
          </p:nvPr>
        </p:nvSpPr>
        <p:spPr>
          <a:xfrm>
            <a:off x="2134981" y="1518047"/>
            <a:ext cx="1517288"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7" name="Text Placeholder 53">
            <a:extLst>
              <a:ext uri="{FF2B5EF4-FFF2-40B4-BE49-F238E27FC236}">
                <a16:creationId xmlns:a16="http://schemas.microsoft.com/office/drawing/2014/main" id="{18D6185D-39B0-7F84-0B17-A945CF346A49}"/>
              </a:ext>
            </a:extLst>
          </p:cNvPr>
          <p:cNvSpPr>
            <a:spLocks noGrp="1"/>
          </p:cNvSpPr>
          <p:nvPr>
            <p:ph type="body" sz="quarter" idx="74" hasCustomPrompt="1"/>
          </p:nvPr>
        </p:nvSpPr>
        <p:spPr>
          <a:xfrm>
            <a:off x="2212888" y="1595762"/>
            <a:ext cx="1348538" cy="354873"/>
          </a:xfrm>
        </p:spPr>
        <p:txBody>
          <a:bodyPr anchor="t">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38" name="Text Placeholder 53">
            <a:extLst>
              <a:ext uri="{FF2B5EF4-FFF2-40B4-BE49-F238E27FC236}">
                <a16:creationId xmlns:a16="http://schemas.microsoft.com/office/drawing/2014/main" id="{F5C4F05A-B8D2-FF05-BF81-C6C7CBE762E8}"/>
              </a:ext>
            </a:extLst>
          </p:cNvPr>
          <p:cNvSpPr>
            <a:spLocks noGrp="1"/>
          </p:cNvSpPr>
          <p:nvPr>
            <p:ph type="body" sz="quarter" idx="75" hasCustomPrompt="1"/>
          </p:nvPr>
        </p:nvSpPr>
        <p:spPr>
          <a:xfrm>
            <a:off x="2212888" y="2055194"/>
            <a:ext cx="756722" cy="675000"/>
          </a:xfrm>
        </p:spPr>
        <p:txBody>
          <a:bodyPr anchor="t">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40" name="Text Placeholder 17">
            <a:extLst>
              <a:ext uri="{FF2B5EF4-FFF2-40B4-BE49-F238E27FC236}">
                <a16:creationId xmlns:a16="http://schemas.microsoft.com/office/drawing/2014/main" id="{8143310F-C271-857F-6A4E-E0934C1002A7}"/>
              </a:ext>
            </a:extLst>
          </p:cNvPr>
          <p:cNvSpPr>
            <a:spLocks noGrp="1"/>
          </p:cNvSpPr>
          <p:nvPr>
            <p:ph type="body" sz="quarter" idx="76" hasCustomPrompt="1"/>
          </p:nvPr>
        </p:nvSpPr>
        <p:spPr>
          <a:xfrm>
            <a:off x="2134982" y="2805306"/>
            <a:ext cx="1518179"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1" name="Picture Placeholder 18">
            <a:extLst>
              <a:ext uri="{FF2B5EF4-FFF2-40B4-BE49-F238E27FC236}">
                <a16:creationId xmlns:a16="http://schemas.microsoft.com/office/drawing/2014/main" id="{B1BCC763-A55C-0CC1-F5E8-467FF3F33033}"/>
              </a:ext>
            </a:extLst>
          </p:cNvPr>
          <p:cNvSpPr>
            <a:spLocks noGrp="1"/>
          </p:cNvSpPr>
          <p:nvPr>
            <p:ph type="pic" sz="quarter" idx="77"/>
          </p:nvPr>
        </p:nvSpPr>
        <p:spPr>
          <a:xfrm>
            <a:off x="3021425" y="2038589"/>
            <a:ext cx="540000" cy="540000"/>
          </a:xfrm>
          <a:prstGeom prst="ellipse">
            <a:avLst/>
          </a:prstGeom>
          <a:solidFill>
            <a:schemeClr val="bg1"/>
          </a:solidFill>
        </p:spPr>
        <p:txBody>
          <a:bodyPr/>
          <a:lstStyle>
            <a:lvl1pPr algn="ctr">
              <a:defRPr sz="788"/>
            </a:lvl1pPr>
          </a:lstStyle>
          <a:p>
            <a:endParaRPr lang="en-GB" dirty="0"/>
          </a:p>
        </p:txBody>
      </p:sp>
      <p:sp>
        <p:nvSpPr>
          <p:cNvPr id="42" name="Text Placeholder 16">
            <a:extLst>
              <a:ext uri="{FF2B5EF4-FFF2-40B4-BE49-F238E27FC236}">
                <a16:creationId xmlns:a16="http://schemas.microsoft.com/office/drawing/2014/main" id="{5C53727A-5277-0CA0-8A01-531BD02B650F}"/>
              </a:ext>
            </a:extLst>
          </p:cNvPr>
          <p:cNvSpPr>
            <a:spLocks noGrp="1"/>
          </p:cNvSpPr>
          <p:nvPr>
            <p:ph type="body" sz="quarter" idx="78" hasCustomPrompt="1"/>
          </p:nvPr>
        </p:nvSpPr>
        <p:spPr>
          <a:xfrm>
            <a:off x="2134981" y="3091568"/>
            <a:ext cx="1517288"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4" name="Text Placeholder 53">
            <a:extLst>
              <a:ext uri="{FF2B5EF4-FFF2-40B4-BE49-F238E27FC236}">
                <a16:creationId xmlns:a16="http://schemas.microsoft.com/office/drawing/2014/main" id="{0EE14679-1D76-8FDB-1B61-0CA3456FBBB6}"/>
              </a:ext>
            </a:extLst>
          </p:cNvPr>
          <p:cNvSpPr>
            <a:spLocks noGrp="1"/>
          </p:cNvSpPr>
          <p:nvPr>
            <p:ph type="body" sz="quarter" idx="79" hasCustomPrompt="1"/>
          </p:nvPr>
        </p:nvSpPr>
        <p:spPr>
          <a:xfrm>
            <a:off x="2212888" y="3169282"/>
            <a:ext cx="1348538" cy="354873"/>
          </a:xfrm>
        </p:spPr>
        <p:txBody>
          <a:bodyPr anchor="t">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45" name="Text Placeholder 53">
            <a:extLst>
              <a:ext uri="{FF2B5EF4-FFF2-40B4-BE49-F238E27FC236}">
                <a16:creationId xmlns:a16="http://schemas.microsoft.com/office/drawing/2014/main" id="{4153E27C-73AA-26B4-C81E-1AB377BE1A1A}"/>
              </a:ext>
            </a:extLst>
          </p:cNvPr>
          <p:cNvSpPr>
            <a:spLocks noGrp="1"/>
          </p:cNvSpPr>
          <p:nvPr>
            <p:ph type="body" sz="quarter" idx="80" hasCustomPrompt="1"/>
          </p:nvPr>
        </p:nvSpPr>
        <p:spPr>
          <a:xfrm>
            <a:off x="2212888" y="3628715"/>
            <a:ext cx="756722" cy="675000"/>
          </a:xfrm>
        </p:spPr>
        <p:txBody>
          <a:bodyPr anchor="t">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46" name="Text Placeholder 17">
            <a:extLst>
              <a:ext uri="{FF2B5EF4-FFF2-40B4-BE49-F238E27FC236}">
                <a16:creationId xmlns:a16="http://schemas.microsoft.com/office/drawing/2014/main" id="{988B99C2-3F86-18EE-CD87-C180B8A842BA}"/>
              </a:ext>
            </a:extLst>
          </p:cNvPr>
          <p:cNvSpPr>
            <a:spLocks noGrp="1"/>
          </p:cNvSpPr>
          <p:nvPr>
            <p:ph type="body" sz="quarter" idx="81" hasCustomPrompt="1"/>
          </p:nvPr>
        </p:nvSpPr>
        <p:spPr>
          <a:xfrm>
            <a:off x="2134982" y="4370747"/>
            <a:ext cx="1518179"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8" name="Picture Placeholder 18">
            <a:extLst>
              <a:ext uri="{FF2B5EF4-FFF2-40B4-BE49-F238E27FC236}">
                <a16:creationId xmlns:a16="http://schemas.microsoft.com/office/drawing/2014/main" id="{6060DE79-7F12-63C9-1034-767748E6825A}"/>
              </a:ext>
            </a:extLst>
          </p:cNvPr>
          <p:cNvSpPr>
            <a:spLocks noGrp="1"/>
          </p:cNvSpPr>
          <p:nvPr>
            <p:ph type="pic" sz="quarter" idx="82"/>
          </p:nvPr>
        </p:nvSpPr>
        <p:spPr>
          <a:xfrm>
            <a:off x="3021425" y="3612110"/>
            <a:ext cx="540000" cy="540000"/>
          </a:xfrm>
          <a:prstGeom prst="ellipse">
            <a:avLst/>
          </a:prstGeom>
          <a:solidFill>
            <a:schemeClr val="bg1"/>
          </a:solidFill>
        </p:spPr>
        <p:txBody>
          <a:bodyPr/>
          <a:lstStyle>
            <a:lvl1pPr algn="ctr">
              <a:defRPr sz="788"/>
            </a:lvl1pPr>
          </a:lstStyle>
          <a:p>
            <a:endParaRPr lang="en-GB" dirty="0"/>
          </a:p>
        </p:txBody>
      </p:sp>
      <p:sp>
        <p:nvSpPr>
          <p:cNvPr id="49" name="Text Placeholder 16">
            <a:extLst>
              <a:ext uri="{FF2B5EF4-FFF2-40B4-BE49-F238E27FC236}">
                <a16:creationId xmlns:a16="http://schemas.microsoft.com/office/drawing/2014/main" id="{A85562D5-EDA6-4626-2821-CBE55434267B}"/>
              </a:ext>
            </a:extLst>
          </p:cNvPr>
          <p:cNvSpPr>
            <a:spLocks noGrp="1"/>
          </p:cNvSpPr>
          <p:nvPr>
            <p:ph type="body" sz="quarter" idx="83" hasCustomPrompt="1"/>
          </p:nvPr>
        </p:nvSpPr>
        <p:spPr>
          <a:xfrm>
            <a:off x="3813952" y="1518047"/>
            <a:ext cx="1517288"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0" name="Text Placeholder 53">
            <a:extLst>
              <a:ext uri="{FF2B5EF4-FFF2-40B4-BE49-F238E27FC236}">
                <a16:creationId xmlns:a16="http://schemas.microsoft.com/office/drawing/2014/main" id="{EB35C4EB-34DE-F123-497B-E21B20F1F2A2}"/>
              </a:ext>
            </a:extLst>
          </p:cNvPr>
          <p:cNvSpPr>
            <a:spLocks noGrp="1"/>
          </p:cNvSpPr>
          <p:nvPr>
            <p:ph type="body" sz="quarter" idx="84" hasCustomPrompt="1"/>
          </p:nvPr>
        </p:nvSpPr>
        <p:spPr>
          <a:xfrm>
            <a:off x="3891859" y="1595762"/>
            <a:ext cx="1348538" cy="354873"/>
          </a:xfrm>
        </p:spPr>
        <p:txBody>
          <a:bodyPr anchor="t">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52" name="Text Placeholder 53">
            <a:extLst>
              <a:ext uri="{FF2B5EF4-FFF2-40B4-BE49-F238E27FC236}">
                <a16:creationId xmlns:a16="http://schemas.microsoft.com/office/drawing/2014/main" id="{13A14D55-8E2A-D4A7-44C3-86160BF14225}"/>
              </a:ext>
            </a:extLst>
          </p:cNvPr>
          <p:cNvSpPr>
            <a:spLocks noGrp="1"/>
          </p:cNvSpPr>
          <p:nvPr>
            <p:ph type="body" sz="quarter" idx="85" hasCustomPrompt="1"/>
          </p:nvPr>
        </p:nvSpPr>
        <p:spPr>
          <a:xfrm>
            <a:off x="3891859" y="2055194"/>
            <a:ext cx="756722" cy="675000"/>
          </a:xfrm>
        </p:spPr>
        <p:txBody>
          <a:bodyPr anchor="t">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53" name="Text Placeholder 17">
            <a:extLst>
              <a:ext uri="{FF2B5EF4-FFF2-40B4-BE49-F238E27FC236}">
                <a16:creationId xmlns:a16="http://schemas.microsoft.com/office/drawing/2014/main" id="{BFE2C84D-7FAC-D0E7-4F29-C15B756F200E}"/>
              </a:ext>
            </a:extLst>
          </p:cNvPr>
          <p:cNvSpPr>
            <a:spLocks noGrp="1"/>
          </p:cNvSpPr>
          <p:nvPr>
            <p:ph type="body" sz="quarter" idx="86" hasCustomPrompt="1"/>
          </p:nvPr>
        </p:nvSpPr>
        <p:spPr>
          <a:xfrm>
            <a:off x="3813953" y="2805306"/>
            <a:ext cx="1518179"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4" name="Picture Placeholder 18">
            <a:extLst>
              <a:ext uri="{FF2B5EF4-FFF2-40B4-BE49-F238E27FC236}">
                <a16:creationId xmlns:a16="http://schemas.microsoft.com/office/drawing/2014/main" id="{0D1FE5A6-32DE-B8B2-0D87-4F5252D4B5B4}"/>
              </a:ext>
            </a:extLst>
          </p:cNvPr>
          <p:cNvSpPr>
            <a:spLocks noGrp="1"/>
          </p:cNvSpPr>
          <p:nvPr>
            <p:ph type="pic" sz="quarter" idx="87"/>
          </p:nvPr>
        </p:nvSpPr>
        <p:spPr>
          <a:xfrm>
            <a:off x="4700396" y="2038589"/>
            <a:ext cx="540000" cy="540000"/>
          </a:xfrm>
          <a:prstGeom prst="ellipse">
            <a:avLst/>
          </a:prstGeom>
          <a:solidFill>
            <a:schemeClr val="bg1"/>
          </a:solidFill>
        </p:spPr>
        <p:txBody>
          <a:bodyPr/>
          <a:lstStyle>
            <a:lvl1pPr algn="ctr">
              <a:defRPr sz="788"/>
            </a:lvl1pPr>
          </a:lstStyle>
          <a:p>
            <a:endParaRPr lang="en-GB" dirty="0"/>
          </a:p>
        </p:txBody>
      </p:sp>
      <p:sp>
        <p:nvSpPr>
          <p:cNvPr id="81" name="Text Placeholder 16">
            <a:extLst>
              <a:ext uri="{FF2B5EF4-FFF2-40B4-BE49-F238E27FC236}">
                <a16:creationId xmlns:a16="http://schemas.microsoft.com/office/drawing/2014/main" id="{ADD28795-2246-846F-AB8F-ECD0EF0254FE}"/>
              </a:ext>
            </a:extLst>
          </p:cNvPr>
          <p:cNvSpPr>
            <a:spLocks noGrp="1"/>
          </p:cNvSpPr>
          <p:nvPr>
            <p:ph type="body" sz="quarter" idx="88" hasCustomPrompt="1"/>
          </p:nvPr>
        </p:nvSpPr>
        <p:spPr>
          <a:xfrm>
            <a:off x="3813952" y="3091568"/>
            <a:ext cx="1517288"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82" name="Text Placeholder 53">
            <a:extLst>
              <a:ext uri="{FF2B5EF4-FFF2-40B4-BE49-F238E27FC236}">
                <a16:creationId xmlns:a16="http://schemas.microsoft.com/office/drawing/2014/main" id="{4D74C2EF-B967-285C-A528-08EC2B293E11}"/>
              </a:ext>
            </a:extLst>
          </p:cNvPr>
          <p:cNvSpPr>
            <a:spLocks noGrp="1"/>
          </p:cNvSpPr>
          <p:nvPr>
            <p:ph type="body" sz="quarter" idx="89" hasCustomPrompt="1"/>
          </p:nvPr>
        </p:nvSpPr>
        <p:spPr>
          <a:xfrm>
            <a:off x="3891859" y="3169282"/>
            <a:ext cx="1348538" cy="354873"/>
          </a:xfrm>
        </p:spPr>
        <p:txBody>
          <a:bodyPr anchor="t">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83" name="Text Placeholder 53">
            <a:extLst>
              <a:ext uri="{FF2B5EF4-FFF2-40B4-BE49-F238E27FC236}">
                <a16:creationId xmlns:a16="http://schemas.microsoft.com/office/drawing/2014/main" id="{C8B9C4A4-6A77-E529-5065-958F94CD7D28}"/>
              </a:ext>
            </a:extLst>
          </p:cNvPr>
          <p:cNvSpPr>
            <a:spLocks noGrp="1"/>
          </p:cNvSpPr>
          <p:nvPr>
            <p:ph type="body" sz="quarter" idx="90" hasCustomPrompt="1"/>
          </p:nvPr>
        </p:nvSpPr>
        <p:spPr>
          <a:xfrm>
            <a:off x="3891859" y="3628715"/>
            <a:ext cx="756722" cy="675000"/>
          </a:xfrm>
        </p:spPr>
        <p:txBody>
          <a:bodyPr anchor="t">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84" name="Text Placeholder 17">
            <a:extLst>
              <a:ext uri="{FF2B5EF4-FFF2-40B4-BE49-F238E27FC236}">
                <a16:creationId xmlns:a16="http://schemas.microsoft.com/office/drawing/2014/main" id="{F3C3F443-0CC5-9A72-FA62-63C49B3F2DD6}"/>
              </a:ext>
            </a:extLst>
          </p:cNvPr>
          <p:cNvSpPr>
            <a:spLocks noGrp="1"/>
          </p:cNvSpPr>
          <p:nvPr>
            <p:ph type="body" sz="quarter" idx="91" hasCustomPrompt="1"/>
          </p:nvPr>
        </p:nvSpPr>
        <p:spPr>
          <a:xfrm>
            <a:off x="3813953" y="4370747"/>
            <a:ext cx="1518179"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85" name="Picture Placeholder 18">
            <a:extLst>
              <a:ext uri="{FF2B5EF4-FFF2-40B4-BE49-F238E27FC236}">
                <a16:creationId xmlns:a16="http://schemas.microsoft.com/office/drawing/2014/main" id="{40596A77-1507-42B7-E8D1-932EF70FDC28}"/>
              </a:ext>
            </a:extLst>
          </p:cNvPr>
          <p:cNvSpPr>
            <a:spLocks noGrp="1"/>
          </p:cNvSpPr>
          <p:nvPr>
            <p:ph type="pic" sz="quarter" idx="92"/>
          </p:nvPr>
        </p:nvSpPr>
        <p:spPr>
          <a:xfrm>
            <a:off x="4700396" y="3612110"/>
            <a:ext cx="540000" cy="540000"/>
          </a:xfrm>
          <a:prstGeom prst="ellipse">
            <a:avLst/>
          </a:prstGeom>
          <a:solidFill>
            <a:schemeClr val="bg1"/>
          </a:solidFill>
        </p:spPr>
        <p:txBody>
          <a:bodyPr/>
          <a:lstStyle>
            <a:lvl1pPr algn="ctr">
              <a:defRPr sz="788"/>
            </a:lvl1pPr>
          </a:lstStyle>
          <a:p>
            <a:endParaRPr lang="en-GB" dirty="0"/>
          </a:p>
        </p:txBody>
      </p:sp>
      <p:sp>
        <p:nvSpPr>
          <p:cNvPr id="86" name="Text Placeholder 16">
            <a:extLst>
              <a:ext uri="{FF2B5EF4-FFF2-40B4-BE49-F238E27FC236}">
                <a16:creationId xmlns:a16="http://schemas.microsoft.com/office/drawing/2014/main" id="{54803A19-D9DD-9F41-7449-54B0697DF68A}"/>
              </a:ext>
            </a:extLst>
          </p:cNvPr>
          <p:cNvSpPr>
            <a:spLocks noGrp="1"/>
          </p:cNvSpPr>
          <p:nvPr>
            <p:ph type="body" sz="quarter" idx="93" hasCustomPrompt="1"/>
          </p:nvPr>
        </p:nvSpPr>
        <p:spPr>
          <a:xfrm>
            <a:off x="5490541" y="1518047"/>
            <a:ext cx="1517288"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87" name="Text Placeholder 53">
            <a:extLst>
              <a:ext uri="{FF2B5EF4-FFF2-40B4-BE49-F238E27FC236}">
                <a16:creationId xmlns:a16="http://schemas.microsoft.com/office/drawing/2014/main" id="{7FDDDE87-27EA-7B15-6A76-FFAF3284591A}"/>
              </a:ext>
            </a:extLst>
          </p:cNvPr>
          <p:cNvSpPr>
            <a:spLocks noGrp="1"/>
          </p:cNvSpPr>
          <p:nvPr>
            <p:ph type="body" sz="quarter" idx="94" hasCustomPrompt="1"/>
          </p:nvPr>
        </p:nvSpPr>
        <p:spPr>
          <a:xfrm>
            <a:off x="5568448" y="1595762"/>
            <a:ext cx="1348538" cy="354873"/>
          </a:xfrm>
        </p:spPr>
        <p:txBody>
          <a:bodyPr anchor="t">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88" name="Text Placeholder 53">
            <a:extLst>
              <a:ext uri="{FF2B5EF4-FFF2-40B4-BE49-F238E27FC236}">
                <a16:creationId xmlns:a16="http://schemas.microsoft.com/office/drawing/2014/main" id="{89D37FD6-997C-78B5-F197-1A9FC8D9310A}"/>
              </a:ext>
            </a:extLst>
          </p:cNvPr>
          <p:cNvSpPr>
            <a:spLocks noGrp="1"/>
          </p:cNvSpPr>
          <p:nvPr>
            <p:ph type="body" sz="quarter" idx="95" hasCustomPrompt="1"/>
          </p:nvPr>
        </p:nvSpPr>
        <p:spPr>
          <a:xfrm>
            <a:off x="5568448" y="2055194"/>
            <a:ext cx="756722" cy="675000"/>
          </a:xfrm>
        </p:spPr>
        <p:txBody>
          <a:bodyPr anchor="t">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89" name="Text Placeholder 17">
            <a:extLst>
              <a:ext uri="{FF2B5EF4-FFF2-40B4-BE49-F238E27FC236}">
                <a16:creationId xmlns:a16="http://schemas.microsoft.com/office/drawing/2014/main" id="{28960214-B52E-25A0-5DD1-994426351A53}"/>
              </a:ext>
            </a:extLst>
          </p:cNvPr>
          <p:cNvSpPr>
            <a:spLocks noGrp="1"/>
          </p:cNvSpPr>
          <p:nvPr>
            <p:ph type="body" sz="quarter" idx="96" hasCustomPrompt="1"/>
          </p:nvPr>
        </p:nvSpPr>
        <p:spPr>
          <a:xfrm>
            <a:off x="5490542" y="2805306"/>
            <a:ext cx="1518179"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90" name="Picture Placeholder 18">
            <a:extLst>
              <a:ext uri="{FF2B5EF4-FFF2-40B4-BE49-F238E27FC236}">
                <a16:creationId xmlns:a16="http://schemas.microsoft.com/office/drawing/2014/main" id="{F1AAC9E9-2977-9BB0-8571-6FC7D0619F62}"/>
              </a:ext>
            </a:extLst>
          </p:cNvPr>
          <p:cNvSpPr>
            <a:spLocks noGrp="1"/>
          </p:cNvSpPr>
          <p:nvPr>
            <p:ph type="pic" sz="quarter" idx="97"/>
          </p:nvPr>
        </p:nvSpPr>
        <p:spPr>
          <a:xfrm>
            <a:off x="6376985" y="2038589"/>
            <a:ext cx="540000" cy="540000"/>
          </a:xfrm>
          <a:prstGeom prst="ellipse">
            <a:avLst/>
          </a:prstGeom>
          <a:solidFill>
            <a:schemeClr val="bg1"/>
          </a:solidFill>
        </p:spPr>
        <p:txBody>
          <a:bodyPr/>
          <a:lstStyle>
            <a:lvl1pPr algn="ctr">
              <a:defRPr sz="788"/>
            </a:lvl1pPr>
          </a:lstStyle>
          <a:p>
            <a:endParaRPr lang="en-GB" dirty="0"/>
          </a:p>
        </p:txBody>
      </p:sp>
      <p:sp>
        <p:nvSpPr>
          <p:cNvPr id="91" name="Text Placeholder 16">
            <a:extLst>
              <a:ext uri="{FF2B5EF4-FFF2-40B4-BE49-F238E27FC236}">
                <a16:creationId xmlns:a16="http://schemas.microsoft.com/office/drawing/2014/main" id="{BBE37C11-6CC9-558C-5372-D2A5287D4F90}"/>
              </a:ext>
            </a:extLst>
          </p:cNvPr>
          <p:cNvSpPr>
            <a:spLocks noGrp="1"/>
          </p:cNvSpPr>
          <p:nvPr>
            <p:ph type="body" sz="quarter" idx="98" hasCustomPrompt="1"/>
          </p:nvPr>
        </p:nvSpPr>
        <p:spPr>
          <a:xfrm>
            <a:off x="5490541" y="3091568"/>
            <a:ext cx="1517288"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92" name="Text Placeholder 53">
            <a:extLst>
              <a:ext uri="{FF2B5EF4-FFF2-40B4-BE49-F238E27FC236}">
                <a16:creationId xmlns:a16="http://schemas.microsoft.com/office/drawing/2014/main" id="{B0FECE3E-F074-05BE-E875-272629F1D021}"/>
              </a:ext>
            </a:extLst>
          </p:cNvPr>
          <p:cNvSpPr>
            <a:spLocks noGrp="1"/>
          </p:cNvSpPr>
          <p:nvPr>
            <p:ph type="body" sz="quarter" idx="99" hasCustomPrompt="1"/>
          </p:nvPr>
        </p:nvSpPr>
        <p:spPr>
          <a:xfrm>
            <a:off x="5568448" y="3169282"/>
            <a:ext cx="1348538" cy="354873"/>
          </a:xfrm>
        </p:spPr>
        <p:txBody>
          <a:bodyPr anchor="t">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93" name="Text Placeholder 53">
            <a:extLst>
              <a:ext uri="{FF2B5EF4-FFF2-40B4-BE49-F238E27FC236}">
                <a16:creationId xmlns:a16="http://schemas.microsoft.com/office/drawing/2014/main" id="{0F0240C9-BEC0-B630-5EC4-DDC0F43D2E6B}"/>
              </a:ext>
            </a:extLst>
          </p:cNvPr>
          <p:cNvSpPr>
            <a:spLocks noGrp="1"/>
          </p:cNvSpPr>
          <p:nvPr>
            <p:ph type="body" sz="quarter" idx="100" hasCustomPrompt="1"/>
          </p:nvPr>
        </p:nvSpPr>
        <p:spPr>
          <a:xfrm>
            <a:off x="5568448" y="3628715"/>
            <a:ext cx="756722" cy="675000"/>
          </a:xfrm>
        </p:spPr>
        <p:txBody>
          <a:bodyPr anchor="t">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94" name="Text Placeholder 17">
            <a:extLst>
              <a:ext uri="{FF2B5EF4-FFF2-40B4-BE49-F238E27FC236}">
                <a16:creationId xmlns:a16="http://schemas.microsoft.com/office/drawing/2014/main" id="{CB388AF1-3D1A-DC62-AA3E-3471305B22E2}"/>
              </a:ext>
            </a:extLst>
          </p:cNvPr>
          <p:cNvSpPr>
            <a:spLocks noGrp="1"/>
          </p:cNvSpPr>
          <p:nvPr>
            <p:ph type="body" sz="quarter" idx="101" hasCustomPrompt="1"/>
          </p:nvPr>
        </p:nvSpPr>
        <p:spPr>
          <a:xfrm>
            <a:off x="5490542" y="4370747"/>
            <a:ext cx="1518179"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95" name="Picture Placeholder 18">
            <a:extLst>
              <a:ext uri="{FF2B5EF4-FFF2-40B4-BE49-F238E27FC236}">
                <a16:creationId xmlns:a16="http://schemas.microsoft.com/office/drawing/2014/main" id="{A2E2252E-9578-64DC-58B5-0F05C3E0D243}"/>
              </a:ext>
            </a:extLst>
          </p:cNvPr>
          <p:cNvSpPr>
            <a:spLocks noGrp="1"/>
          </p:cNvSpPr>
          <p:nvPr>
            <p:ph type="pic" sz="quarter" idx="102"/>
          </p:nvPr>
        </p:nvSpPr>
        <p:spPr>
          <a:xfrm>
            <a:off x="6376985" y="3612110"/>
            <a:ext cx="540000" cy="540000"/>
          </a:xfrm>
          <a:prstGeom prst="ellipse">
            <a:avLst/>
          </a:prstGeom>
          <a:solidFill>
            <a:schemeClr val="bg1"/>
          </a:solidFill>
        </p:spPr>
        <p:txBody>
          <a:bodyPr/>
          <a:lstStyle>
            <a:lvl1pPr algn="ctr">
              <a:defRPr sz="788"/>
            </a:lvl1pPr>
          </a:lstStyle>
          <a:p>
            <a:endParaRPr lang="en-GB" dirty="0"/>
          </a:p>
        </p:txBody>
      </p:sp>
      <p:sp>
        <p:nvSpPr>
          <p:cNvPr id="96" name="Text Placeholder 16">
            <a:extLst>
              <a:ext uri="{FF2B5EF4-FFF2-40B4-BE49-F238E27FC236}">
                <a16:creationId xmlns:a16="http://schemas.microsoft.com/office/drawing/2014/main" id="{D7FA05A4-9307-B3B5-463F-B1679E65C22A}"/>
              </a:ext>
            </a:extLst>
          </p:cNvPr>
          <p:cNvSpPr>
            <a:spLocks noGrp="1"/>
          </p:cNvSpPr>
          <p:nvPr>
            <p:ph type="body" sz="quarter" idx="103" hasCustomPrompt="1"/>
          </p:nvPr>
        </p:nvSpPr>
        <p:spPr>
          <a:xfrm>
            <a:off x="7166239" y="1518047"/>
            <a:ext cx="1517288"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97" name="Text Placeholder 53">
            <a:extLst>
              <a:ext uri="{FF2B5EF4-FFF2-40B4-BE49-F238E27FC236}">
                <a16:creationId xmlns:a16="http://schemas.microsoft.com/office/drawing/2014/main" id="{1A96000D-F67F-2A98-F60C-A63ED5A2FC03}"/>
              </a:ext>
            </a:extLst>
          </p:cNvPr>
          <p:cNvSpPr>
            <a:spLocks noGrp="1"/>
          </p:cNvSpPr>
          <p:nvPr>
            <p:ph type="body" sz="quarter" idx="104" hasCustomPrompt="1"/>
          </p:nvPr>
        </p:nvSpPr>
        <p:spPr>
          <a:xfrm>
            <a:off x="7244146" y="1595762"/>
            <a:ext cx="1348538" cy="354873"/>
          </a:xfrm>
        </p:spPr>
        <p:txBody>
          <a:bodyPr anchor="t">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98" name="Text Placeholder 53">
            <a:extLst>
              <a:ext uri="{FF2B5EF4-FFF2-40B4-BE49-F238E27FC236}">
                <a16:creationId xmlns:a16="http://schemas.microsoft.com/office/drawing/2014/main" id="{B3AAE111-32DB-15C6-3DED-478AF13B44E3}"/>
              </a:ext>
            </a:extLst>
          </p:cNvPr>
          <p:cNvSpPr>
            <a:spLocks noGrp="1"/>
          </p:cNvSpPr>
          <p:nvPr>
            <p:ph type="body" sz="quarter" idx="105" hasCustomPrompt="1"/>
          </p:nvPr>
        </p:nvSpPr>
        <p:spPr>
          <a:xfrm>
            <a:off x="7244146" y="2055194"/>
            <a:ext cx="756722" cy="675000"/>
          </a:xfrm>
        </p:spPr>
        <p:txBody>
          <a:bodyPr anchor="t">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99" name="Text Placeholder 17">
            <a:extLst>
              <a:ext uri="{FF2B5EF4-FFF2-40B4-BE49-F238E27FC236}">
                <a16:creationId xmlns:a16="http://schemas.microsoft.com/office/drawing/2014/main" id="{569F874D-4E15-30FC-03E8-B05FFBBE9810}"/>
              </a:ext>
            </a:extLst>
          </p:cNvPr>
          <p:cNvSpPr>
            <a:spLocks noGrp="1"/>
          </p:cNvSpPr>
          <p:nvPr>
            <p:ph type="body" sz="quarter" idx="106" hasCustomPrompt="1"/>
          </p:nvPr>
        </p:nvSpPr>
        <p:spPr>
          <a:xfrm>
            <a:off x="7166241" y="2805306"/>
            <a:ext cx="1518179"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00" name="Picture Placeholder 18">
            <a:extLst>
              <a:ext uri="{FF2B5EF4-FFF2-40B4-BE49-F238E27FC236}">
                <a16:creationId xmlns:a16="http://schemas.microsoft.com/office/drawing/2014/main" id="{2B626748-69F8-A2EC-4BEE-A277756E040C}"/>
              </a:ext>
            </a:extLst>
          </p:cNvPr>
          <p:cNvSpPr>
            <a:spLocks noGrp="1"/>
          </p:cNvSpPr>
          <p:nvPr>
            <p:ph type="pic" sz="quarter" idx="107"/>
          </p:nvPr>
        </p:nvSpPr>
        <p:spPr>
          <a:xfrm>
            <a:off x="8052683" y="2038589"/>
            <a:ext cx="540000" cy="540000"/>
          </a:xfrm>
          <a:prstGeom prst="ellipse">
            <a:avLst/>
          </a:prstGeom>
          <a:solidFill>
            <a:schemeClr val="bg1"/>
          </a:solidFill>
        </p:spPr>
        <p:txBody>
          <a:bodyPr/>
          <a:lstStyle>
            <a:lvl1pPr algn="ctr">
              <a:defRPr sz="788"/>
            </a:lvl1pPr>
          </a:lstStyle>
          <a:p>
            <a:endParaRPr lang="en-GB" dirty="0"/>
          </a:p>
        </p:txBody>
      </p:sp>
      <p:sp>
        <p:nvSpPr>
          <p:cNvPr id="101" name="Text Placeholder 16">
            <a:extLst>
              <a:ext uri="{FF2B5EF4-FFF2-40B4-BE49-F238E27FC236}">
                <a16:creationId xmlns:a16="http://schemas.microsoft.com/office/drawing/2014/main" id="{C2AAF196-7617-E27C-9083-D2B11F4923FA}"/>
              </a:ext>
            </a:extLst>
          </p:cNvPr>
          <p:cNvSpPr>
            <a:spLocks noGrp="1"/>
          </p:cNvSpPr>
          <p:nvPr>
            <p:ph type="body" sz="quarter" idx="108" hasCustomPrompt="1"/>
          </p:nvPr>
        </p:nvSpPr>
        <p:spPr>
          <a:xfrm>
            <a:off x="7166239" y="3091568"/>
            <a:ext cx="1517288"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02" name="Text Placeholder 53">
            <a:extLst>
              <a:ext uri="{FF2B5EF4-FFF2-40B4-BE49-F238E27FC236}">
                <a16:creationId xmlns:a16="http://schemas.microsoft.com/office/drawing/2014/main" id="{2F4B00AD-A255-14DA-5005-165E75880249}"/>
              </a:ext>
            </a:extLst>
          </p:cNvPr>
          <p:cNvSpPr>
            <a:spLocks noGrp="1"/>
          </p:cNvSpPr>
          <p:nvPr>
            <p:ph type="body" sz="quarter" idx="109" hasCustomPrompt="1"/>
          </p:nvPr>
        </p:nvSpPr>
        <p:spPr>
          <a:xfrm>
            <a:off x="7244146" y="3169282"/>
            <a:ext cx="1348538" cy="354873"/>
          </a:xfrm>
        </p:spPr>
        <p:txBody>
          <a:bodyPr anchor="t">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103" name="Text Placeholder 53">
            <a:extLst>
              <a:ext uri="{FF2B5EF4-FFF2-40B4-BE49-F238E27FC236}">
                <a16:creationId xmlns:a16="http://schemas.microsoft.com/office/drawing/2014/main" id="{7734E242-0755-E620-57ED-795DEF4DA207}"/>
              </a:ext>
            </a:extLst>
          </p:cNvPr>
          <p:cNvSpPr>
            <a:spLocks noGrp="1"/>
          </p:cNvSpPr>
          <p:nvPr>
            <p:ph type="body" sz="quarter" idx="110" hasCustomPrompt="1"/>
          </p:nvPr>
        </p:nvSpPr>
        <p:spPr>
          <a:xfrm>
            <a:off x="7244146" y="3628715"/>
            <a:ext cx="756722" cy="675000"/>
          </a:xfrm>
        </p:spPr>
        <p:txBody>
          <a:bodyPr anchor="t">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104" name="Text Placeholder 17">
            <a:extLst>
              <a:ext uri="{FF2B5EF4-FFF2-40B4-BE49-F238E27FC236}">
                <a16:creationId xmlns:a16="http://schemas.microsoft.com/office/drawing/2014/main" id="{DDE8B2FC-7E60-6C1D-D810-A81D04D0B474}"/>
              </a:ext>
            </a:extLst>
          </p:cNvPr>
          <p:cNvSpPr>
            <a:spLocks noGrp="1"/>
          </p:cNvSpPr>
          <p:nvPr>
            <p:ph type="body" sz="quarter" idx="111" hasCustomPrompt="1"/>
          </p:nvPr>
        </p:nvSpPr>
        <p:spPr>
          <a:xfrm>
            <a:off x="7166241" y="4370747"/>
            <a:ext cx="1518179"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05" name="Picture Placeholder 18">
            <a:extLst>
              <a:ext uri="{FF2B5EF4-FFF2-40B4-BE49-F238E27FC236}">
                <a16:creationId xmlns:a16="http://schemas.microsoft.com/office/drawing/2014/main" id="{C9D13FD1-2FE0-3D47-9943-9ACFBCF59DEB}"/>
              </a:ext>
            </a:extLst>
          </p:cNvPr>
          <p:cNvSpPr>
            <a:spLocks noGrp="1"/>
          </p:cNvSpPr>
          <p:nvPr>
            <p:ph type="pic" sz="quarter" idx="112"/>
          </p:nvPr>
        </p:nvSpPr>
        <p:spPr>
          <a:xfrm>
            <a:off x="8052683" y="3612110"/>
            <a:ext cx="540000" cy="540000"/>
          </a:xfrm>
          <a:prstGeom prst="ellipse">
            <a:avLst/>
          </a:prstGeom>
          <a:solidFill>
            <a:schemeClr val="bg1"/>
          </a:solidFill>
        </p:spPr>
        <p:txBody>
          <a:bodyPr/>
          <a:lstStyle>
            <a:lvl1pPr algn="ctr">
              <a:defRPr sz="788"/>
            </a:lvl1pPr>
          </a:lstStyle>
          <a:p>
            <a:endParaRPr lang="en-GB" dirty="0"/>
          </a:p>
        </p:txBody>
      </p:sp>
      <p:sp>
        <p:nvSpPr>
          <p:cNvPr id="6" name="Text Placeholder 11">
            <a:extLst>
              <a:ext uri="{FF2B5EF4-FFF2-40B4-BE49-F238E27FC236}">
                <a16:creationId xmlns:a16="http://schemas.microsoft.com/office/drawing/2014/main" id="{5059AF7F-C3C8-24B5-3A0E-AC03394F550B}"/>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57"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58"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408387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w Sub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3917706"/>
            <a:ext cx="5163169" cy="1225420"/>
          </a:xfrm>
          <a:prstGeom prst="rect">
            <a:avLst/>
          </a:prstGeom>
        </p:spPr>
      </p:pic>
      <p:sp>
        <p:nvSpPr>
          <p:cNvPr id="5" name="Title Placeholder 1"/>
          <p:cNvSpPr>
            <a:spLocks noGrp="1"/>
          </p:cNvSpPr>
          <p:nvPr>
            <p:ph type="title"/>
          </p:nvPr>
        </p:nvSpPr>
        <p:spPr>
          <a:xfrm>
            <a:off x="228600" y="137160"/>
            <a:ext cx="5943600" cy="617220"/>
          </a:xfrm>
          <a:prstGeom prst="rect">
            <a:avLst/>
          </a:prstGeom>
        </p:spPr>
        <p:txBody>
          <a:bodyPr vert="horz" lIns="91440" tIns="45720" rIns="91440" bIns="45720" rtlCol="0" anchor="b" anchorCtr="0">
            <a:noAutofit/>
          </a:bodyPr>
          <a:lstStyle>
            <a:lvl1pPr defTabSz="119063">
              <a:tabLst/>
              <a:defRPr>
                <a:solidFill>
                  <a:schemeClr val="accent1"/>
                </a:solidFill>
              </a:defRPr>
            </a:lvl1pPr>
          </a:lstStyle>
          <a:p>
            <a:r>
              <a:rPr lang="en-US"/>
              <a:t>Click to edit Master title style</a:t>
            </a:r>
          </a:p>
        </p:txBody>
      </p:sp>
      <p:sp>
        <p:nvSpPr>
          <p:cNvPr id="4" name="Text Placeholder 8"/>
          <p:cNvSpPr>
            <a:spLocks noGrp="1"/>
          </p:cNvSpPr>
          <p:nvPr>
            <p:ph type="body" sz="quarter" idx="13"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a:t>Subtitle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9"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 2023 ARTHUR J. GALLAGHER &amp; CO. </a:t>
            </a:r>
          </a:p>
        </p:txBody>
      </p:sp>
    </p:spTree>
    <p:extLst>
      <p:ext uri="{BB962C8B-B14F-4D97-AF65-F5344CB8AC3E}">
        <p14:creationId xmlns:p14="http://schemas.microsoft.com/office/powerpoint/2010/main" val="396868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eam bio">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66F7A820-4B79-8D4D-3101-8E4BBDE9225B}"/>
              </a:ext>
            </a:extLst>
          </p:cNvPr>
          <p:cNvSpPr>
            <a:spLocks noGrp="1"/>
          </p:cNvSpPr>
          <p:nvPr>
            <p:ph type="body" sz="quarter" idx="17" hasCustomPrompt="1"/>
          </p:nvPr>
        </p:nvSpPr>
        <p:spPr>
          <a:xfrm>
            <a:off x="4653804" y="1518051"/>
            <a:ext cx="4023472" cy="2863887"/>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8" name="Text Placeholder 17">
            <a:extLst>
              <a:ext uri="{FF2B5EF4-FFF2-40B4-BE49-F238E27FC236}">
                <a16:creationId xmlns:a16="http://schemas.microsoft.com/office/drawing/2014/main" id="{B6BCED3B-A739-D725-A683-F6519143D65C}"/>
              </a:ext>
            </a:extLst>
          </p:cNvPr>
          <p:cNvSpPr>
            <a:spLocks noGrp="1"/>
          </p:cNvSpPr>
          <p:nvPr>
            <p:ph type="body" sz="quarter" idx="34" hasCustomPrompt="1"/>
          </p:nvPr>
        </p:nvSpPr>
        <p:spPr>
          <a:xfrm>
            <a:off x="466020" y="1518048"/>
            <a:ext cx="4023472" cy="2917031"/>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 name="Picture Placeholder 18">
            <a:extLst>
              <a:ext uri="{FF2B5EF4-FFF2-40B4-BE49-F238E27FC236}">
                <a16:creationId xmlns:a16="http://schemas.microsoft.com/office/drawing/2014/main" id="{054D8168-68E3-49E7-ADA3-50A9EB0E511C}"/>
              </a:ext>
            </a:extLst>
          </p:cNvPr>
          <p:cNvSpPr>
            <a:spLocks noGrp="1"/>
          </p:cNvSpPr>
          <p:nvPr>
            <p:ph type="pic" sz="quarter" idx="18"/>
          </p:nvPr>
        </p:nvSpPr>
        <p:spPr>
          <a:xfrm>
            <a:off x="3344551" y="1628189"/>
            <a:ext cx="1045346" cy="1045346"/>
          </a:xfrm>
          <a:prstGeom prst="ellipse">
            <a:avLst/>
          </a:prstGeom>
          <a:solidFill>
            <a:schemeClr val="bg1"/>
          </a:solidFill>
        </p:spPr>
        <p:txBody>
          <a:bodyPr/>
          <a:lstStyle/>
          <a:p>
            <a:endParaRPr lang="en-GB" dirty="0"/>
          </a:p>
        </p:txBody>
      </p:sp>
      <p:sp>
        <p:nvSpPr>
          <p:cNvPr id="10" name="Text Placeholder 9">
            <a:extLst>
              <a:ext uri="{FF2B5EF4-FFF2-40B4-BE49-F238E27FC236}">
                <a16:creationId xmlns:a16="http://schemas.microsoft.com/office/drawing/2014/main" id="{539D0C0D-095F-7655-2116-F1F543D02A94}"/>
              </a:ext>
            </a:extLst>
          </p:cNvPr>
          <p:cNvSpPr>
            <a:spLocks noGrp="1"/>
          </p:cNvSpPr>
          <p:nvPr>
            <p:ph type="body" sz="quarter" idx="28"/>
          </p:nvPr>
        </p:nvSpPr>
        <p:spPr>
          <a:xfrm>
            <a:off x="4753393" y="1628189"/>
            <a:ext cx="3824288" cy="2645812"/>
          </a:xfrm>
        </p:spPr>
        <p:txBody>
          <a:bodyPr>
            <a:normAutofit/>
          </a:bodyPr>
          <a:lstStyle>
            <a:lvl1pPr>
              <a:defRPr sz="900"/>
            </a:lvl1pPr>
            <a:lvl2pPr>
              <a:defRPr sz="900"/>
            </a:lvl2pPr>
            <a:lvl3pPr>
              <a:defRPr sz="788"/>
            </a:lvl3pPr>
            <a:lvl4pPr>
              <a:defRPr sz="788"/>
            </a:lvl4pPr>
            <a:lvl5pPr>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1" name="Text Placeholder 53">
            <a:extLst>
              <a:ext uri="{FF2B5EF4-FFF2-40B4-BE49-F238E27FC236}">
                <a16:creationId xmlns:a16="http://schemas.microsoft.com/office/drawing/2014/main" id="{CF9E18C3-0114-EF09-CE07-B2BCA408E1A2}"/>
              </a:ext>
            </a:extLst>
          </p:cNvPr>
          <p:cNvSpPr>
            <a:spLocks noGrp="1"/>
          </p:cNvSpPr>
          <p:nvPr>
            <p:ph type="body" sz="quarter" idx="47" hasCustomPrompt="1"/>
          </p:nvPr>
        </p:nvSpPr>
        <p:spPr>
          <a:xfrm>
            <a:off x="565612" y="1628186"/>
            <a:ext cx="2533501" cy="337500"/>
          </a:xfrm>
        </p:spPr>
        <p:txBody>
          <a:bodyPr anchor="ctr">
            <a:noAutofit/>
          </a:bodyPr>
          <a:lstStyle>
            <a:lvl1pPr>
              <a:lnSpc>
                <a:spcPct val="100000"/>
              </a:lnSpc>
              <a:defRPr sz="1500">
                <a:solidFill>
                  <a:schemeClr val="bg1"/>
                </a:solidFill>
              </a:defRPr>
            </a:lvl1pPr>
            <a:lvl2pPr>
              <a:defRPr sz="1350"/>
            </a:lvl2pPr>
            <a:lvl3pPr>
              <a:defRPr sz="1350"/>
            </a:lvl3pPr>
            <a:lvl4pPr>
              <a:defRPr sz="1350"/>
            </a:lvl4pPr>
            <a:lvl5pPr>
              <a:defRPr sz="1350"/>
            </a:lvl5pPr>
          </a:lstStyle>
          <a:p>
            <a:pPr lvl="0"/>
            <a:r>
              <a:rPr lang="en-US"/>
              <a:t>Name Surname</a:t>
            </a:r>
          </a:p>
        </p:txBody>
      </p:sp>
      <p:sp>
        <p:nvSpPr>
          <p:cNvPr id="53" name="Text Placeholder 53">
            <a:extLst>
              <a:ext uri="{FF2B5EF4-FFF2-40B4-BE49-F238E27FC236}">
                <a16:creationId xmlns:a16="http://schemas.microsoft.com/office/drawing/2014/main" id="{54E9B4C7-C774-4C2C-7FD4-066FB8ADDF8A}"/>
              </a:ext>
            </a:extLst>
          </p:cNvPr>
          <p:cNvSpPr>
            <a:spLocks noGrp="1"/>
          </p:cNvSpPr>
          <p:nvPr>
            <p:ph type="body" sz="quarter" idx="49" hasCustomPrompt="1"/>
          </p:nvPr>
        </p:nvSpPr>
        <p:spPr>
          <a:xfrm>
            <a:off x="565612" y="2055123"/>
            <a:ext cx="2533501" cy="171594"/>
          </a:xfrm>
        </p:spPr>
        <p:txBody>
          <a:bodyPr anchor="ctr">
            <a:noAutofit/>
          </a:bodyPr>
          <a:lstStyle>
            <a:lvl1pPr>
              <a:lnSpc>
                <a:spcPct val="100000"/>
              </a:lnSpc>
              <a:defRPr sz="1050" b="0">
                <a:solidFill>
                  <a:schemeClr val="bg1"/>
                </a:solidFill>
              </a:defRPr>
            </a:lvl1pPr>
            <a:lvl2pPr>
              <a:defRPr sz="1350"/>
            </a:lvl2pPr>
            <a:lvl3pPr>
              <a:defRPr sz="1350"/>
            </a:lvl3pPr>
            <a:lvl4pPr>
              <a:defRPr sz="1350"/>
            </a:lvl4pPr>
            <a:lvl5pPr>
              <a:defRPr sz="1350"/>
            </a:lvl5pPr>
          </a:lstStyle>
          <a:p>
            <a:r>
              <a:rPr lang="en-GB"/>
              <a:t>Name_Surname@ajg.com</a:t>
            </a:r>
          </a:p>
        </p:txBody>
      </p:sp>
      <p:sp>
        <p:nvSpPr>
          <p:cNvPr id="4" name="Text Placeholder 9">
            <a:extLst>
              <a:ext uri="{FF2B5EF4-FFF2-40B4-BE49-F238E27FC236}">
                <a16:creationId xmlns:a16="http://schemas.microsoft.com/office/drawing/2014/main" id="{4893C758-ADE8-7528-08D7-1A41F307CEFE}"/>
              </a:ext>
            </a:extLst>
          </p:cNvPr>
          <p:cNvSpPr>
            <a:spLocks noGrp="1"/>
          </p:cNvSpPr>
          <p:nvPr>
            <p:ph type="body" sz="quarter" idx="53"/>
          </p:nvPr>
        </p:nvSpPr>
        <p:spPr>
          <a:xfrm>
            <a:off x="565609" y="2964659"/>
            <a:ext cx="3824288" cy="1401310"/>
          </a:xfrm>
        </p:spPr>
        <p:txBody>
          <a:bodyPr>
            <a:normAutofit/>
          </a:bodyPr>
          <a:lstStyle>
            <a:lvl1pPr>
              <a:defRPr sz="900">
                <a:solidFill>
                  <a:schemeClr val="bg1"/>
                </a:solidFill>
              </a:defRPr>
            </a:lvl1pPr>
            <a:lvl2pPr>
              <a:defRPr sz="900">
                <a:solidFill>
                  <a:schemeClr val="bg1"/>
                </a:solidFill>
              </a:defRPr>
            </a:lvl2pPr>
            <a:lvl3pPr>
              <a:defRPr sz="788">
                <a:solidFill>
                  <a:schemeClr val="bg1"/>
                </a:solidFill>
              </a:defRPr>
            </a:lvl3pPr>
            <a:lvl4pPr>
              <a:defRPr sz="788">
                <a:solidFill>
                  <a:schemeClr val="bg1"/>
                </a:solidFill>
              </a:defRPr>
            </a:lvl4pPr>
            <a:lvl5pPr>
              <a:defRPr sz="7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3">
            <a:extLst>
              <a:ext uri="{FF2B5EF4-FFF2-40B4-BE49-F238E27FC236}">
                <a16:creationId xmlns:a16="http://schemas.microsoft.com/office/drawing/2014/main" id="{0DECE778-6ED9-9F12-1B0E-3708A9E21B03}"/>
              </a:ext>
            </a:extLst>
          </p:cNvPr>
          <p:cNvSpPr>
            <a:spLocks noGrp="1"/>
          </p:cNvSpPr>
          <p:nvPr>
            <p:ph type="body" sz="quarter" idx="54" hasCustomPrompt="1"/>
          </p:nvPr>
        </p:nvSpPr>
        <p:spPr>
          <a:xfrm>
            <a:off x="565612" y="2500114"/>
            <a:ext cx="2533501" cy="302486"/>
          </a:xfrm>
        </p:spPr>
        <p:txBody>
          <a:bodyPr anchor="ctr">
            <a:noAutofit/>
          </a:bodyPr>
          <a:lstStyle>
            <a:lvl1pPr>
              <a:lnSpc>
                <a:spcPct val="100000"/>
              </a:lnSpc>
              <a:defRPr sz="1500">
                <a:solidFill>
                  <a:schemeClr val="bg1"/>
                </a:solidFill>
              </a:defRPr>
            </a:lvl1pPr>
            <a:lvl2pPr>
              <a:defRPr sz="1350"/>
            </a:lvl2pPr>
            <a:lvl3pPr>
              <a:defRPr sz="1350"/>
            </a:lvl3pPr>
            <a:lvl4pPr>
              <a:defRPr sz="1350"/>
            </a:lvl4pPr>
            <a:lvl5pPr>
              <a:defRPr sz="1350"/>
            </a:lvl5pPr>
          </a:lstStyle>
          <a:p>
            <a:pPr lvl="0"/>
            <a:r>
              <a:rPr lang="en-US"/>
              <a:t>Job role</a:t>
            </a:r>
          </a:p>
        </p:txBody>
      </p:sp>
      <p:sp>
        <p:nvSpPr>
          <p:cNvPr id="2" name="Text Placeholder 21">
            <a:extLst>
              <a:ext uri="{FF2B5EF4-FFF2-40B4-BE49-F238E27FC236}">
                <a16:creationId xmlns:a16="http://schemas.microsoft.com/office/drawing/2014/main" id="{0DCAF368-8074-B635-360A-3A0240671EB1}"/>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1" name="Title 1">
            <a:extLst>
              <a:ext uri="{FF2B5EF4-FFF2-40B4-BE49-F238E27FC236}">
                <a16:creationId xmlns:a16="http://schemas.microsoft.com/office/drawing/2014/main" id="{6B6B1737-7520-DE17-15F9-47E66CF2459A}"/>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8" name="Text Placeholder 11">
            <a:extLst>
              <a:ext uri="{FF2B5EF4-FFF2-40B4-BE49-F238E27FC236}">
                <a16:creationId xmlns:a16="http://schemas.microsoft.com/office/drawing/2014/main" id="{CB2B3B26-1998-745F-A651-1C1FAF6AA8E8}"/>
              </a:ext>
            </a:extLst>
          </p:cNvPr>
          <p:cNvSpPr>
            <a:spLocks noGrp="1"/>
          </p:cNvSpPr>
          <p:nvPr>
            <p:ph type="body" sz="quarter" idx="84"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3" name="Text Placeholder 17">
            <a:extLst>
              <a:ext uri="{FF2B5EF4-FFF2-40B4-BE49-F238E27FC236}">
                <a16:creationId xmlns:a16="http://schemas.microsoft.com/office/drawing/2014/main" id="{D257936E-E21C-5F53-AD19-CBBCBE273721}"/>
              </a:ext>
            </a:extLst>
          </p:cNvPr>
          <p:cNvSpPr>
            <a:spLocks noGrp="1"/>
          </p:cNvSpPr>
          <p:nvPr>
            <p:ph type="body" sz="quarter" idx="60" hasCustomPrompt="1"/>
          </p:nvPr>
        </p:nvSpPr>
        <p:spPr>
          <a:xfrm>
            <a:off x="4654512" y="4381938"/>
            <a:ext cx="40230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6"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277192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eam bio 2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66F7A820-4B79-8D4D-3101-8E4BBDE9225B}"/>
              </a:ext>
            </a:extLst>
          </p:cNvPr>
          <p:cNvSpPr>
            <a:spLocks noGrp="1"/>
          </p:cNvSpPr>
          <p:nvPr>
            <p:ph type="body" sz="quarter" idx="17" hasCustomPrompt="1"/>
          </p:nvPr>
        </p:nvSpPr>
        <p:spPr>
          <a:xfrm>
            <a:off x="466020" y="1518048"/>
            <a:ext cx="4023472" cy="2863889"/>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8" name="Text Placeholder 17">
            <a:extLst>
              <a:ext uri="{FF2B5EF4-FFF2-40B4-BE49-F238E27FC236}">
                <a16:creationId xmlns:a16="http://schemas.microsoft.com/office/drawing/2014/main" id="{B6BCED3B-A739-D725-A683-F6519143D65C}"/>
              </a:ext>
            </a:extLst>
          </p:cNvPr>
          <p:cNvSpPr>
            <a:spLocks noGrp="1"/>
          </p:cNvSpPr>
          <p:nvPr>
            <p:ph type="body" sz="quarter" idx="34" hasCustomPrompt="1"/>
          </p:nvPr>
        </p:nvSpPr>
        <p:spPr>
          <a:xfrm>
            <a:off x="466020" y="1518047"/>
            <a:ext cx="4023472" cy="86459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 name="Picture Placeholder 18">
            <a:extLst>
              <a:ext uri="{FF2B5EF4-FFF2-40B4-BE49-F238E27FC236}">
                <a16:creationId xmlns:a16="http://schemas.microsoft.com/office/drawing/2014/main" id="{054D8168-68E3-49E7-ADA3-50A9EB0E511C}"/>
              </a:ext>
            </a:extLst>
          </p:cNvPr>
          <p:cNvSpPr>
            <a:spLocks noGrp="1"/>
          </p:cNvSpPr>
          <p:nvPr>
            <p:ph type="pic" sz="quarter" idx="18"/>
          </p:nvPr>
        </p:nvSpPr>
        <p:spPr>
          <a:xfrm>
            <a:off x="3344551" y="1859362"/>
            <a:ext cx="1045346" cy="1045346"/>
          </a:xfrm>
          <a:prstGeom prst="ellipse">
            <a:avLst/>
          </a:prstGeom>
          <a:solidFill>
            <a:schemeClr val="bg1"/>
          </a:solidFill>
        </p:spPr>
        <p:txBody>
          <a:bodyPr/>
          <a:lstStyle/>
          <a:p>
            <a:endParaRPr lang="en-GB" dirty="0"/>
          </a:p>
        </p:txBody>
      </p:sp>
      <p:sp>
        <p:nvSpPr>
          <p:cNvPr id="10" name="Text Placeholder 9">
            <a:extLst>
              <a:ext uri="{FF2B5EF4-FFF2-40B4-BE49-F238E27FC236}">
                <a16:creationId xmlns:a16="http://schemas.microsoft.com/office/drawing/2014/main" id="{539D0C0D-095F-7655-2116-F1F543D02A94}"/>
              </a:ext>
            </a:extLst>
          </p:cNvPr>
          <p:cNvSpPr>
            <a:spLocks noGrp="1"/>
          </p:cNvSpPr>
          <p:nvPr>
            <p:ph type="body" sz="quarter" idx="28"/>
          </p:nvPr>
        </p:nvSpPr>
        <p:spPr>
          <a:xfrm>
            <a:off x="565609" y="2916418"/>
            <a:ext cx="3824288" cy="1368065"/>
          </a:xfrm>
        </p:spPr>
        <p:txBody>
          <a:bodyPr>
            <a:normAutofit/>
          </a:bodyPr>
          <a:lstStyle>
            <a:lvl1pPr>
              <a:defRPr sz="900"/>
            </a:lvl1pPr>
            <a:lvl2pPr>
              <a:defRPr sz="900"/>
            </a:lvl2pPr>
            <a:lvl3pPr>
              <a:defRPr sz="788"/>
            </a:lvl3pPr>
            <a:lvl4pPr>
              <a:defRPr sz="788"/>
            </a:lvl4pPr>
            <a:lvl5pPr>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1" name="Text Placeholder 53">
            <a:extLst>
              <a:ext uri="{FF2B5EF4-FFF2-40B4-BE49-F238E27FC236}">
                <a16:creationId xmlns:a16="http://schemas.microsoft.com/office/drawing/2014/main" id="{CF9E18C3-0114-EF09-CE07-B2BCA408E1A2}"/>
              </a:ext>
            </a:extLst>
          </p:cNvPr>
          <p:cNvSpPr>
            <a:spLocks noGrp="1"/>
          </p:cNvSpPr>
          <p:nvPr>
            <p:ph type="body" sz="quarter" idx="47" hasCustomPrompt="1"/>
          </p:nvPr>
        </p:nvSpPr>
        <p:spPr>
          <a:xfrm>
            <a:off x="565612" y="1628186"/>
            <a:ext cx="2533501" cy="337500"/>
          </a:xfrm>
        </p:spPr>
        <p:txBody>
          <a:bodyPr anchor="ctr">
            <a:noAutofit/>
          </a:bodyPr>
          <a:lstStyle>
            <a:lvl1pPr>
              <a:lnSpc>
                <a:spcPct val="100000"/>
              </a:lnSpc>
              <a:defRPr sz="1500">
                <a:solidFill>
                  <a:schemeClr val="bg1"/>
                </a:solidFill>
              </a:defRPr>
            </a:lvl1pPr>
            <a:lvl2pPr>
              <a:defRPr sz="1350"/>
            </a:lvl2pPr>
            <a:lvl3pPr>
              <a:defRPr sz="1350"/>
            </a:lvl3pPr>
            <a:lvl4pPr>
              <a:defRPr sz="1350"/>
            </a:lvl4pPr>
            <a:lvl5pPr>
              <a:defRPr sz="1350"/>
            </a:lvl5pPr>
          </a:lstStyle>
          <a:p>
            <a:pPr lvl="0"/>
            <a:r>
              <a:rPr lang="en-US"/>
              <a:t>Name Surname</a:t>
            </a:r>
          </a:p>
        </p:txBody>
      </p:sp>
      <p:sp>
        <p:nvSpPr>
          <p:cNvPr id="53" name="Text Placeholder 53">
            <a:extLst>
              <a:ext uri="{FF2B5EF4-FFF2-40B4-BE49-F238E27FC236}">
                <a16:creationId xmlns:a16="http://schemas.microsoft.com/office/drawing/2014/main" id="{54E9B4C7-C774-4C2C-7FD4-066FB8ADDF8A}"/>
              </a:ext>
            </a:extLst>
          </p:cNvPr>
          <p:cNvSpPr>
            <a:spLocks noGrp="1"/>
          </p:cNvSpPr>
          <p:nvPr>
            <p:ph type="body" sz="quarter" idx="49" hasCustomPrompt="1"/>
          </p:nvPr>
        </p:nvSpPr>
        <p:spPr>
          <a:xfrm>
            <a:off x="565612" y="2055123"/>
            <a:ext cx="2533501" cy="171594"/>
          </a:xfrm>
        </p:spPr>
        <p:txBody>
          <a:bodyPr anchor="ctr">
            <a:noAutofit/>
          </a:bodyPr>
          <a:lstStyle>
            <a:lvl1pPr>
              <a:lnSpc>
                <a:spcPct val="100000"/>
              </a:lnSpc>
              <a:defRPr sz="1050" b="0">
                <a:solidFill>
                  <a:schemeClr val="bg1"/>
                </a:solidFill>
              </a:defRPr>
            </a:lvl1pPr>
            <a:lvl2pPr>
              <a:defRPr sz="1350"/>
            </a:lvl2pPr>
            <a:lvl3pPr>
              <a:defRPr sz="1350"/>
            </a:lvl3pPr>
            <a:lvl4pPr>
              <a:defRPr sz="1350"/>
            </a:lvl4pPr>
            <a:lvl5pPr>
              <a:defRPr sz="1350"/>
            </a:lvl5pPr>
          </a:lstStyle>
          <a:p>
            <a:r>
              <a:rPr lang="en-GB"/>
              <a:t>Name_Surname@ajg.com</a:t>
            </a:r>
          </a:p>
        </p:txBody>
      </p:sp>
      <p:sp>
        <p:nvSpPr>
          <p:cNvPr id="54" name="Text Placeholder 53">
            <a:extLst>
              <a:ext uri="{FF2B5EF4-FFF2-40B4-BE49-F238E27FC236}">
                <a16:creationId xmlns:a16="http://schemas.microsoft.com/office/drawing/2014/main" id="{2B738F3A-7819-16CA-CE44-D5E88AB28ABB}"/>
              </a:ext>
            </a:extLst>
          </p:cNvPr>
          <p:cNvSpPr>
            <a:spLocks noGrp="1"/>
          </p:cNvSpPr>
          <p:nvPr>
            <p:ph type="body" sz="quarter" idx="50" hasCustomPrompt="1"/>
          </p:nvPr>
        </p:nvSpPr>
        <p:spPr>
          <a:xfrm>
            <a:off x="565612" y="2500114"/>
            <a:ext cx="2533501" cy="302486"/>
          </a:xfrm>
        </p:spPr>
        <p:txBody>
          <a:bodyPr anchor="ctr">
            <a:noAutofit/>
          </a:bodyPr>
          <a:lstStyle>
            <a:lvl1pPr>
              <a:lnSpc>
                <a:spcPct val="100000"/>
              </a:lnSpc>
              <a:defRPr sz="1500">
                <a:solidFill>
                  <a:schemeClr val="tx1"/>
                </a:solidFill>
              </a:defRPr>
            </a:lvl1pPr>
            <a:lvl2pPr>
              <a:defRPr sz="1350"/>
            </a:lvl2pPr>
            <a:lvl3pPr>
              <a:defRPr sz="1350"/>
            </a:lvl3pPr>
            <a:lvl4pPr>
              <a:defRPr sz="1350"/>
            </a:lvl4pPr>
            <a:lvl5pPr>
              <a:defRPr sz="1350"/>
            </a:lvl5pPr>
          </a:lstStyle>
          <a:p>
            <a:pPr lvl="0"/>
            <a:r>
              <a:rPr lang="en-US"/>
              <a:t>Job role</a:t>
            </a:r>
          </a:p>
        </p:txBody>
      </p:sp>
      <p:sp>
        <p:nvSpPr>
          <p:cNvPr id="56" name="Text Placeholder 17">
            <a:extLst>
              <a:ext uri="{FF2B5EF4-FFF2-40B4-BE49-F238E27FC236}">
                <a16:creationId xmlns:a16="http://schemas.microsoft.com/office/drawing/2014/main" id="{8F330105-9AD7-C4C1-B4C7-B4A57AF06133}"/>
              </a:ext>
            </a:extLst>
          </p:cNvPr>
          <p:cNvSpPr>
            <a:spLocks noGrp="1"/>
          </p:cNvSpPr>
          <p:nvPr>
            <p:ph type="body" sz="quarter" idx="52" hasCustomPrompt="1"/>
          </p:nvPr>
        </p:nvSpPr>
        <p:spPr>
          <a:xfrm>
            <a:off x="466017" y="4381938"/>
            <a:ext cx="40230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7" name="Text Placeholder 16">
            <a:extLst>
              <a:ext uri="{FF2B5EF4-FFF2-40B4-BE49-F238E27FC236}">
                <a16:creationId xmlns:a16="http://schemas.microsoft.com/office/drawing/2014/main" id="{372049DA-5A79-BC1A-2CCE-87E50B7DC0EB}"/>
              </a:ext>
            </a:extLst>
          </p:cNvPr>
          <p:cNvSpPr>
            <a:spLocks noGrp="1"/>
          </p:cNvSpPr>
          <p:nvPr>
            <p:ph type="body" sz="quarter" idx="53" hasCustomPrompt="1"/>
          </p:nvPr>
        </p:nvSpPr>
        <p:spPr>
          <a:xfrm>
            <a:off x="4654515" y="1518048"/>
            <a:ext cx="4023472" cy="2863889"/>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8" name="Text Placeholder 17">
            <a:extLst>
              <a:ext uri="{FF2B5EF4-FFF2-40B4-BE49-F238E27FC236}">
                <a16:creationId xmlns:a16="http://schemas.microsoft.com/office/drawing/2014/main" id="{25488702-46E4-E742-2B7A-7AF0EB3D4452}"/>
              </a:ext>
            </a:extLst>
          </p:cNvPr>
          <p:cNvSpPr>
            <a:spLocks noGrp="1"/>
          </p:cNvSpPr>
          <p:nvPr>
            <p:ph type="body" sz="quarter" idx="54" hasCustomPrompt="1"/>
          </p:nvPr>
        </p:nvSpPr>
        <p:spPr>
          <a:xfrm>
            <a:off x="4654515" y="1518047"/>
            <a:ext cx="4023472" cy="86459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9" name="Picture Placeholder 18">
            <a:extLst>
              <a:ext uri="{FF2B5EF4-FFF2-40B4-BE49-F238E27FC236}">
                <a16:creationId xmlns:a16="http://schemas.microsoft.com/office/drawing/2014/main" id="{A327D524-8DF1-2D10-EEED-23CEB035726D}"/>
              </a:ext>
            </a:extLst>
          </p:cNvPr>
          <p:cNvSpPr>
            <a:spLocks noGrp="1"/>
          </p:cNvSpPr>
          <p:nvPr>
            <p:ph type="pic" sz="quarter" idx="55"/>
          </p:nvPr>
        </p:nvSpPr>
        <p:spPr>
          <a:xfrm>
            <a:off x="7533046" y="1859362"/>
            <a:ext cx="1045346" cy="1045346"/>
          </a:xfrm>
          <a:prstGeom prst="ellipse">
            <a:avLst/>
          </a:prstGeom>
          <a:solidFill>
            <a:schemeClr val="bg1"/>
          </a:solidFill>
        </p:spPr>
        <p:txBody>
          <a:bodyPr/>
          <a:lstStyle/>
          <a:p>
            <a:endParaRPr lang="en-GB" dirty="0"/>
          </a:p>
        </p:txBody>
      </p:sp>
      <p:sp>
        <p:nvSpPr>
          <p:cNvPr id="60" name="Text Placeholder 9">
            <a:extLst>
              <a:ext uri="{FF2B5EF4-FFF2-40B4-BE49-F238E27FC236}">
                <a16:creationId xmlns:a16="http://schemas.microsoft.com/office/drawing/2014/main" id="{95006F28-B0F3-3D24-03B0-F16309C5F169}"/>
              </a:ext>
            </a:extLst>
          </p:cNvPr>
          <p:cNvSpPr>
            <a:spLocks noGrp="1"/>
          </p:cNvSpPr>
          <p:nvPr>
            <p:ph type="body" sz="quarter" idx="56"/>
          </p:nvPr>
        </p:nvSpPr>
        <p:spPr>
          <a:xfrm>
            <a:off x="4754104" y="2916418"/>
            <a:ext cx="3824288" cy="1368065"/>
          </a:xfrm>
        </p:spPr>
        <p:txBody>
          <a:bodyPr>
            <a:normAutofit/>
          </a:bodyPr>
          <a:lstStyle>
            <a:lvl1pPr>
              <a:defRPr sz="900"/>
            </a:lvl1pPr>
            <a:lvl2pPr>
              <a:defRPr sz="900"/>
            </a:lvl2pPr>
            <a:lvl3pPr>
              <a:defRPr sz="788"/>
            </a:lvl3pPr>
            <a:lvl4pPr>
              <a:defRPr sz="788"/>
            </a:lvl4pPr>
            <a:lvl5pPr>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1" name="Text Placeholder 53">
            <a:extLst>
              <a:ext uri="{FF2B5EF4-FFF2-40B4-BE49-F238E27FC236}">
                <a16:creationId xmlns:a16="http://schemas.microsoft.com/office/drawing/2014/main" id="{D65A4F07-9F80-C339-8E4B-0A1893FC1A2B}"/>
              </a:ext>
            </a:extLst>
          </p:cNvPr>
          <p:cNvSpPr>
            <a:spLocks noGrp="1"/>
          </p:cNvSpPr>
          <p:nvPr>
            <p:ph type="body" sz="quarter" idx="57" hasCustomPrompt="1"/>
          </p:nvPr>
        </p:nvSpPr>
        <p:spPr>
          <a:xfrm>
            <a:off x="4754107" y="1628186"/>
            <a:ext cx="2533501" cy="337500"/>
          </a:xfrm>
        </p:spPr>
        <p:txBody>
          <a:bodyPr anchor="ctr">
            <a:noAutofit/>
          </a:bodyPr>
          <a:lstStyle>
            <a:lvl1pPr>
              <a:lnSpc>
                <a:spcPct val="100000"/>
              </a:lnSpc>
              <a:defRPr sz="1500">
                <a:solidFill>
                  <a:schemeClr val="bg1"/>
                </a:solidFill>
              </a:defRPr>
            </a:lvl1pPr>
            <a:lvl2pPr>
              <a:defRPr sz="1350"/>
            </a:lvl2pPr>
            <a:lvl3pPr>
              <a:defRPr sz="1350"/>
            </a:lvl3pPr>
            <a:lvl4pPr>
              <a:defRPr sz="1350"/>
            </a:lvl4pPr>
            <a:lvl5pPr>
              <a:defRPr sz="1350"/>
            </a:lvl5pPr>
          </a:lstStyle>
          <a:p>
            <a:pPr lvl="0"/>
            <a:r>
              <a:rPr lang="en-US"/>
              <a:t>Name Surname</a:t>
            </a:r>
          </a:p>
        </p:txBody>
      </p:sp>
      <p:sp>
        <p:nvSpPr>
          <p:cNvPr id="62" name="Text Placeholder 53">
            <a:extLst>
              <a:ext uri="{FF2B5EF4-FFF2-40B4-BE49-F238E27FC236}">
                <a16:creationId xmlns:a16="http://schemas.microsoft.com/office/drawing/2014/main" id="{EF673083-EAB9-B229-C959-AD4CC47B4108}"/>
              </a:ext>
            </a:extLst>
          </p:cNvPr>
          <p:cNvSpPr>
            <a:spLocks noGrp="1"/>
          </p:cNvSpPr>
          <p:nvPr>
            <p:ph type="body" sz="quarter" idx="58" hasCustomPrompt="1"/>
          </p:nvPr>
        </p:nvSpPr>
        <p:spPr>
          <a:xfrm>
            <a:off x="4754107" y="2055123"/>
            <a:ext cx="2533501" cy="171594"/>
          </a:xfrm>
        </p:spPr>
        <p:txBody>
          <a:bodyPr anchor="ctr">
            <a:noAutofit/>
          </a:bodyPr>
          <a:lstStyle>
            <a:lvl1pPr>
              <a:lnSpc>
                <a:spcPct val="100000"/>
              </a:lnSpc>
              <a:defRPr sz="1050" b="0">
                <a:solidFill>
                  <a:schemeClr val="bg1"/>
                </a:solidFill>
              </a:defRPr>
            </a:lvl1pPr>
            <a:lvl2pPr>
              <a:defRPr sz="1350"/>
            </a:lvl2pPr>
            <a:lvl3pPr>
              <a:defRPr sz="1350"/>
            </a:lvl3pPr>
            <a:lvl4pPr>
              <a:defRPr sz="1350"/>
            </a:lvl4pPr>
            <a:lvl5pPr>
              <a:defRPr sz="1350"/>
            </a:lvl5pPr>
          </a:lstStyle>
          <a:p>
            <a:r>
              <a:rPr lang="en-GB"/>
              <a:t>Name_Surname@ajg.com</a:t>
            </a:r>
          </a:p>
        </p:txBody>
      </p:sp>
      <p:sp>
        <p:nvSpPr>
          <p:cNvPr id="63" name="Text Placeholder 53">
            <a:extLst>
              <a:ext uri="{FF2B5EF4-FFF2-40B4-BE49-F238E27FC236}">
                <a16:creationId xmlns:a16="http://schemas.microsoft.com/office/drawing/2014/main" id="{E59F1EAD-491C-C1B0-D4A7-534DDB7F04B1}"/>
              </a:ext>
            </a:extLst>
          </p:cNvPr>
          <p:cNvSpPr>
            <a:spLocks noGrp="1"/>
          </p:cNvSpPr>
          <p:nvPr>
            <p:ph type="body" sz="quarter" idx="59" hasCustomPrompt="1"/>
          </p:nvPr>
        </p:nvSpPr>
        <p:spPr>
          <a:xfrm>
            <a:off x="4754107" y="2500114"/>
            <a:ext cx="2533501" cy="302486"/>
          </a:xfrm>
        </p:spPr>
        <p:txBody>
          <a:bodyPr anchor="ctr">
            <a:noAutofit/>
          </a:bodyPr>
          <a:lstStyle>
            <a:lvl1pPr>
              <a:lnSpc>
                <a:spcPct val="100000"/>
              </a:lnSpc>
              <a:defRPr sz="1500">
                <a:solidFill>
                  <a:schemeClr val="tx1"/>
                </a:solidFill>
              </a:defRPr>
            </a:lvl1pPr>
            <a:lvl2pPr>
              <a:defRPr sz="1350"/>
            </a:lvl2pPr>
            <a:lvl3pPr>
              <a:defRPr sz="1350"/>
            </a:lvl3pPr>
            <a:lvl4pPr>
              <a:defRPr sz="1350"/>
            </a:lvl4pPr>
            <a:lvl5pPr>
              <a:defRPr sz="1350"/>
            </a:lvl5pPr>
          </a:lstStyle>
          <a:p>
            <a:pPr lvl="0"/>
            <a:r>
              <a:rPr lang="en-US"/>
              <a:t>Job role</a:t>
            </a:r>
          </a:p>
        </p:txBody>
      </p:sp>
      <p:sp>
        <p:nvSpPr>
          <p:cNvPr id="64" name="Text Placeholder 17">
            <a:extLst>
              <a:ext uri="{FF2B5EF4-FFF2-40B4-BE49-F238E27FC236}">
                <a16:creationId xmlns:a16="http://schemas.microsoft.com/office/drawing/2014/main" id="{BD27C612-5A5F-C76A-A4CF-89404B19BC92}"/>
              </a:ext>
            </a:extLst>
          </p:cNvPr>
          <p:cNvSpPr>
            <a:spLocks noGrp="1"/>
          </p:cNvSpPr>
          <p:nvPr>
            <p:ph type="body" sz="quarter" idx="60" hasCustomPrompt="1"/>
          </p:nvPr>
        </p:nvSpPr>
        <p:spPr>
          <a:xfrm>
            <a:off x="4654512" y="4381938"/>
            <a:ext cx="40230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1" name="Text Placeholder 21">
            <a:extLst>
              <a:ext uri="{FF2B5EF4-FFF2-40B4-BE49-F238E27FC236}">
                <a16:creationId xmlns:a16="http://schemas.microsoft.com/office/drawing/2014/main" id="{8C766BFB-1203-F79D-B9C4-A8D8427C8BE5}"/>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AA49C796-6B02-3E68-AC5E-1ED57222F959}"/>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2" name="Text Placeholder 11">
            <a:extLst>
              <a:ext uri="{FF2B5EF4-FFF2-40B4-BE49-F238E27FC236}">
                <a16:creationId xmlns:a16="http://schemas.microsoft.com/office/drawing/2014/main" id="{476D5312-3C61-9D39-3CD9-320CEC4F45AD}"/>
              </a:ext>
            </a:extLst>
          </p:cNvPr>
          <p:cNvSpPr>
            <a:spLocks noGrp="1"/>
          </p:cNvSpPr>
          <p:nvPr>
            <p:ph type="body" sz="quarter" idx="13" hasCustomPrompt="1"/>
          </p:nvPr>
        </p:nvSpPr>
        <p:spPr>
          <a:xfrm>
            <a:off x="458393" y="4491219"/>
            <a:ext cx="8218883"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3"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4"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400950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ontent + Laptop">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AB3BC6-3F6C-D5C0-7D60-F884616D8B39}"/>
              </a:ext>
            </a:extLst>
          </p:cNvPr>
          <p:cNvSpPr>
            <a:spLocks noGrp="1"/>
          </p:cNvSpPr>
          <p:nvPr>
            <p:ph type="sldNum" sz="quarter" idx="11"/>
          </p:nvPr>
        </p:nvSpPr>
        <p:spPr/>
        <p:txBody>
          <a:bodyPr/>
          <a:lstStyle/>
          <a:p>
            <a:pPr algn="r"/>
            <a:fld id="{40AA5F45-CDE6-4EA8-991E-B18CC5F21F47}" type="slidenum">
              <a:rPr lang="en-GB" smtClean="0"/>
              <a:pPr algn="r"/>
              <a:t>‹#›</a:t>
            </a:fld>
            <a:endParaRPr lang="en-GB" dirty="0"/>
          </a:p>
        </p:txBody>
      </p:sp>
      <p:pic>
        <p:nvPicPr>
          <p:cNvPr id="5" name="Picture 4">
            <a:extLst>
              <a:ext uri="{FF2B5EF4-FFF2-40B4-BE49-F238E27FC236}">
                <a16:creationId xmlns:a16="http://schemas.microsoft.com/office/drawing/2014/main" id="{6771079A-0921-0924-1834-7D76ED073A6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116581" y="1153301"/>
            <a:ext cx="5878286" cy="3586766"/>
          </a:xfrm>
          <a:prstGeom prst="rect">
            <a:avLst/>
          </a:prstGeom>
        </p:spPr>
      </p:pic>
      <p:sp>
        <p:nvSpPr>
          <p:cNvPr id="6" name="Picture Placeholder 14">
            <a:extLst>
              <a:ext uri="{FF2B5EF4-FFF2-40B4-BE49-F238E27FC236}">
                <a16:creationId xmlns:a16="http://schemas.microsoft.com/office/drawing/2014/main" id="{DFE161B2-EC8F-C7C4-B22E-465A2A423EC0}"/>
              </a:ext>
            </a:extLst>
          </p:cNvPr>
          <p:cNvSpPr>
            <a:spLocks noGrp="1"/>
          </p:cNvSpPr>
          <p:nvPr>
            <p:ph type="pic" sz="quarter" idx="18"/>
          </p:nvPr>
        </p:nvSpPr>
        <p:spPr>
          <a:xfrm>
            <a:off x="3868657" y="1490662"/>
            <a:ext cx="4377463" cy="2762930"/>
          </a:xfrm>
          <a:prstGeom prst="roundRect">
            <a:avLst>
              <a:gd name="adj" fmla="val 1766"/>
            </a:avLst>
          </a:prstGeom>
          <a:solidFill>
            <a:schemeClr val="bg2"/>
          </a:solidFill>
        </p:spPr>
        <p:txBody>
          <a:bodyPr wrap="square">
            <a:noAutofit/>
          </a:bodyPr>
          <a:lstStyle/>
          <a:p>
            <a:endParaRPr lang="en-GB" dirty="0"/>
          </a:p>
        </p:txBody>
      </p:sp>
      <p:sp>
        <p:nvSpPr>
          <p:cNvPr id="7" name="Content Placeholder 2">
            <a:extLst>
              <a:ext uri="{FF2B5EF4-FFF2-40B4-BE49-F238E27FC236}">
                <a16:creationId xmlns:a16="http://schemas.microsoft.com/office/drawing/2014/main" id="{62F8F539-C46F-2072-F787-A8AE5E71CAD1}"/>
              </a:ext>
            </a:extLst>
          </p:cNvPr>
          <p:cNvSpPr>
            <a:spLocks noGrp="1"/>
          </p:cNvSpPr>
          <p:nvPr>
            <p:ph idx="19"/>
          </p:nvPr>
        </p:nvSpPr>
        <p:spPr>
          <a:xfrm>
            <a:off x="458393" y="1514474"/>
            <a:ext cx="2633663"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21">
            <a:extLst>
              <a:ext uri="{FF2B5EF4-FFF2-40B4-BE49-F238E27FC236}">
                <a16:creationId xmlns:a16="http://schemas.microsoft.com/office/drawing/2014/main" id="{E9CA92B4-A5AD-E082-2F33-84D07E8D9B63}"/>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FFD60178-DCC4-DB99-D709-3A665B1E75BF}"/>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11" name="Text Placeholder 11">
            <a:extLst>
              <a:ext uri="{FF2B5EF4-FFF2-40B4-BE49-F238E27FC236}">
                <a16:creationId xmlns:a16="http://schemas.microsoft.com/office/drawing/2014/main" id="{D7A25311-D2F8-CDDA-7E91-46D782874B5F}"/>
              </a:ext>
            </a:extLst>
          </p:cNvPr>
          <p:cNvSpPr>
            <a:spLocks noGrp="1"/>
          </p:cNvSpPr>
          <p:nvPr>
            <p:ph type="body" sz="quarter" idx="13" hasCustomPrompt="1"/>
          </p:nvPr>
        </p:nvSpPr>
        <p:spPr>
          <a:xfrm>
            <a:off x="458391" y="4491219"/>
            <a:ext cx="2632500"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Tree>
    <p:extLst>
      <p:ext uri="{BB962C8B-B14F-4D97-AF65-F5344CB8AC3E}">
        <p14:creationId xmlns:p14="http://schemas.microsoft.com/office/powerpoint/2010/main" val="319943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ontent + Table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AB3BC6-3F6C-D5C0-7D60-F884616D8B39}"/>
              </a:ext>
            </a:extLst>
          </p:cNvPr>
          <p:cNvSpPr>
            <a:spLocks noGrp="1"/>
          </p:cNvSpPr>
          <p:nvPr>
            <p:ph type="sldNum" sz="quarter" idx="11"/>
          </p:nvPr>
        </p:nvSpPr>
        <p:spPr/>
        <p:txBody>
          <a:bodyPr/>
          <a:lstStyle/>
          <a:p>
            <a:pPr algn="r"/>
            <a:fld id="{40AA5F45-CDE6-4EA8-991E-B18CC5F21F47}" type="slidenum">
              <a:rPr lang="en-GB" smtClean="0"/>
              <a:pPr algn="r"/>
              <a:t>‹#›</a:t>
            </a:fld>
            <a:endParaRPr lang="en-GB" dirty="0"/>
          </a:p>
        </p:txBody>
      </p:sp>
      <p:grpSp>
        <p:nvGrpSpPr>
          <p:cNvPr id="2" name="Group 1">
            <a:extLst>
              <a:ext uri="{FF2B5EF4-FFF2-40B4-BE49-F238E27FC236}">
                <a16:creationId xmlns:a16="http://schemas.microsoft.com/office/drawing/2014/main" id="{6513FED5-6F86-BBB0-47F2-8E92B9A6D6CA}"/>
              </a:ext>
            </a:extLst>
          </p:cNvPr>
          <p:cNvGrpSpPr/>
          <p:nvPr userDrawn="1"/>
        </p:nvGrpSpPr>
        <p:grpSpPr>
          <a:xfrm>
            <a:off x="3672392" y="767414"/>
            <a:ext cx="4921635" cy="4160754"/>
            <a:chOff x="4079874" y="0"/>
            <a:chExt cx="8112125" cy="6858000"/>
          </a:xfrm>
        </p:grpSpPr>
        <p:pic>
          <p:nvPicPr>
            <p:cNvPr id="10" name="Picture 9">
              <a:extLst>
                <a:ext uri="{FF2B5EF4-FFF2-40B4-BE49-F238E27FC236}">
                  <a16:creationId xmlns:a16="http://schemas.microsoft.com/office/drawing/2014/main" id="{1D8326AF-A5D9-1773-61B4-A01A2FCCA4C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079874" y="0"/>
              <a:ext cx="8112125" cy="6858000"/>
            </a:xfrm>
            <a:prstGeom prst="rect">
              <a:avLst/>
            </a:prstGeom>
          </p:spPr>
        </p:pic>
        <p:sp>
          <p:nvSpPr>
            <p:cNvPr id="11" name="Rectangle 10">
              <a:extLst>
                <a:ext uri="{FF2B5EF4-FFF2-40B4-BE49-F238E27FC236}">
                  <a16:creationId xmlns:a16="http://schemas.microsoft.com/office/drawing/2014/main" id="{A6FB4472-648A-C97B-D726-823922ED45A5}"/>
                </a:ext>
              </a:extLst>
            </p:cNvPr>
            <p:cNvSpPr/>
            <p:nvPr userDrawn="1"/>
          </p:nvSpPr>
          <p:spPr>
            <a:xfrm rot="16200000">
              <a:off x="5645671" y="141478"/>
              <a:ext cx="4726534" cy="659768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4" name="Picture Placeholder 20">
            <a:extLst>
              <a:ext uri="{FF2B5EF4-FFF2-40B4-BE49-F238E27FC236}">
                <a16:creationId xmlns:a16="http://schemas.microsoft.com/office/drawing/2014/main" id="{429CE1DA-BB76-939D-A278-B66EABF66C88}"/>
              </a:ext>
            </a:extLst>
          </p:cNvPr>
          <p:cNvSpPr>
            <a:spLocks noGrp="1"/>
          </p:cNvSpPr>
          <p:nvPr>
            <p:ph type="pic" sz="quarter" idx="17"/>
          </p:nvPr>
        </p:nvSpPr>
        <p:spPr>
          <a:xfrm>
            <a:off x="4042612" y="1462391"/>
            <a:ext cx="3990290" cy="2776245"/>
          </a:xfrm>
          <a:prstGeom prst="roundRect">
            <a:avLst>
              <a:gd name="adj" fmla="val 1535"/>
            </a:avLst>
          </a:prstGeom>
          <a:solidFill>
            <a:schemeClr val="bg2"/>
          </a:solidFill>
        </p:spPr>
        <p:txBody>
          <a:bodyPr wrap="square">
            <a:noAutofit/>
          </a:bodyPr>
          <a:lstStyle/>
          <a:p>
            <a:endParaRPr lang="en-GB" dirty="0"/>
          </a:p>
        </p:txBody>
      </p:sp>
      <p:sp>
        <p:nvSpPr>
          <p:cNvPr id="8" name="Text Placeholder 21">
            <a:extLst>
              <a:ext uri="{FF2B5EF4-FFF2-40B4-BE49-F238E27FC236}">
                <a16:creationId xmlns:a16="http://schemas.microsoft.com/office/drawing/2014/main" id="{E1C181E1-6826-6B5E-DD92-193706DD5D20}"/>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2ADBBD85-1800-A661-75A4-928B310A0B23}"/>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5" name="Content Placeholder 2">
            <a:extLst>
              <a:ext uri="{FF2B5EF4-FFF2-40B4-BE49-F238E27FC236}">
                <a16:creationId xmlns:a16="http://schemas.microsoft.com/office/drawing/2014/main" id="{F2364E5E-6C2E-DF8A-B62E-7D36433FCF01}"/>
              </a:ext>
            </a:extLst>
          </p:cNvPr>
          <p:cNvSpPr>
            <a:spLocks noGrp="1"/>
          </p:cNvSpPr>
          <p:nvPr>
            <p:ph idx="19"/>
          </p:nvPr>
        </p:nvSpPr>
        <p:spPr>
          <a:xfrm>
            <a:off x="458393" y="1514474"/>
            <a:ext cx="2633663"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11">
            <a:extLst>
              <a:ext uri="{FF2B5EF4-FFF2-40B4-BE49-F238E27FC236}">
                <a16:creationId xmlns:a16="http://schemas.microsoft.com/office/drawing/2014/main" id="{C5CBE8F2-1F4F-7A60-3ECC-591951C98CFE}"/>
              </a:ext>
            </a:extLst>
          </p:cNvPr>
          <p:cNvSpPr>
            <a:spLocks noGrp="1"/>
          </p:cNvSpPr>
          <p:nvPr>
            <p:ph type="body" sz="quarter" idx="13" hasCustomPrompt="1"/>
          </p:nvPr>
        </p:nvSpPr>
        <p:spPr>
          <a:xfrm>
            <a:off x="458391" y="4491219"/>
            <a:ext cx="2632500"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2"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Tree>
    <p:extLst>
      <p:ext uri="{BB962C8B-B14F-4D97-AF65-F5344CB8AC3E}">
        <p14:creationId xmlns:p14="http://schemas.microsoft.com/office/powerpoint/2010/main" val="235141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ontent + Mobi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AB3BC6-3F6C-D5C0-7D60-F884616D8B39}"/>
              </a:ext>
            </a:extLst>
          </p:cNvPr>
          <p:cNvSpPr>
            <a:spLocks noGrp="1"/>
          </p:cNvSpPr>
          <p:nvPr>
            <p:ph type="sldNum" sz="quarter" idx="11"/>
          </p:nvPr>
        </p:nvSpPr>
        <p:spPr/>
        <p:txBody>
          <a:bodyPr/>
          <a:lstStyle/>
          <a:p>
            <a:pPr algn="r"/>
            <a:fld id="{40AA5F45-CDE6-4EA8-991E-B18CC5F21F47}" type="slidenum">
              <a:rPr lang="en-GB" smtClean="0"/>
              <a:pPr algn="r"/>
              <a:t>‹#›</a:t>
            </a:fld>
            <a:endParaRPr lang="en-GB" dirty="0"/>
          </a:p>
        </p:txBody>
      </p:sp>
      <p:pic>
        <p:nvPicPr>
          <p:cNvPr id="5" name="Picture 4">
            <a:extLst>
              <a:ext uri="{FF2B5EF4-FFF2-40B4-BE49-F238E27FC236}">
                <a16:creationId xmlns:a16="http://schemas.microsoft.com/office/drawing/2014/main" id="{D4353FBB-28CF-53C6-AF7A-6477B7B94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066301" y="459582"/>
            <a:ext cx="3194328" cy="4509639"/>
          </a:xfrm>
          <a:prstGeom prst="rect">
            <a:avLst/>
          </a:prstGeom>
        </p:spPr>
      </p:pic>
      <p:sp>
        <p:nvSpPr>
          <p:cNvPr id="6" name="Picture Placeholder 13">
            <a:extLst>
              <a:ext uri="{FF2B5EF4-FFF2-40B4-BE49-F238E27FC236}">
                <a16:creationId xmlns:a16="http://schemas.microsoft.com/office/drawing/2014/main" id="{0AD6D2D3-7B1C-F12C-E5C7-620C707835A8}"/>
              </a:ext>
            </a:extLst>
          </p:cNvPr>
          <p:cNvSpPr>
            <a:spLocks noGrp="1"/>
          </p:cNvSpPr>
          <p:nvPr>
            <p:ph type="pic" sz="quarter" idx="20"/>
          </p:nvPr>
        </p:nvSpPr>
        <p:spPr>
          <a:xfrm>
            <a:off x="5823910" y="791417"/>
            <a:ext cx="1669194" cy="3610844"/>
          </a:xfrm>
          <a:custGeom>
            <a:avLst/>
            <a:gdLst>
              <a:gd name="connsiteX0" fmla="*/ 270671 w 2538413"/>
              <a:gd name="connsiteY0" fmla="*/ 0 h 5491163"/>
              <a:gd name="connsiteX1" fmla="*/ 560784 w 2538413"/>
              <a:gd name="connsiteY1" fmla="*/ 0 h 5491163"/>
              <a:gd name="connsiteX2" fmla="*/ 560784 w 2538413"/>
              <a:gd name="connsiteY2" fmla="*/ 42568 h 5491163"/>
              <a:gd name="connsiteX3" fmla="*/ 723005 w 2538413"/>
              <a:gd name="connsiteY3" fmla="*/ 204789 h 5491163"/>
              <a:gd name="connsiteX4" fmla="*/ 1817788 w 2538413"/>
              <a:gd name="connsiteY4" fmla="*/ 204789 h 5491163"/>
              <a:gd name="connsiteX5" fmla="*/ 1980009 w 2538413"/>
              <a:gd name="connsiteY5" fmla="*/ 42568 h 5491163"/>
              <a:gd name="connsiteX6" fmla="*/ 1980009 w 2538413"/>
              <a:gd name="connsiteY6" fmla="*/ 0 h 5491163"/>
              <a:gd name="connsiteX7" fmla="*/ 2267742 w 2538413"/>
              <a:gd name="connsiteY7" fmla="*/ 0 h 5491163"/>
              <a:gd name="connsiteX8" fmla="*/ 2538413 w 2538413"/>
              <a:gd name="connsiteY8" fmla="*/ 270671 h 5491163"/>
              <a:gd name="connsiteX9" fmla="*/ 2538413 w 2538413"/>
              <a:gd name="connsiteY9" fmla="*/ 5220492 h 5491163"/>
              <a:gd name="connsiteX10" fmla="*/ 2267742 w 2538413"/>
              <a:gd name="connsiteY10" fmla="*/ 5491163 h 5491163"/>
              <a:gd name="connsiteX11" fmla="*/ 270671 w 2538413"/>
              <a:gd name="connsiteY11" fmla="*/ 5491163 h 5491163"/>
              <a:gd name="connsiteX12" fmla="*/ 0 w 2538413"/>
              <a:gd name="connsiteY12" fmla="*/ 5220492 h 5491163"/>
              <a:gd name="connsiteX13" fmla="*/ 0 w 2538413"/>
              <a:gd name="connsiteY13" fmla="*/ 270671 h 5491163"/>
              <a:gd name="connsiteX14" fmla="*/ 270671 w 2538413"/>
              <a:gd name="connsiteY14" fmla="*/ 0 h 549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8413" h="5491163">
                <a:moveTo>
                  <a:pt x="270671" y="0"/>
                </a:moveTo>
                <a:lnTo>
                  <a:pt x="560784" y="0"/>
                </a:lnTo>
                <a:lnTo>
                  <a:pt x="560784" y="42568"/>
                </a:lnTo>
                <a:cubicBezTo>
                  <a:pt x="560784" y="132160"/>
                  <a:pt x="633413" y="204789"/>
                  <a:pt x="723005" y="204789"/>
                </a:cubicBezTo>
                <a:lnTo>
                  <a:pt x="1817788" y="204789"/>
                </a:lnTo>
                <a:cubicBezTo>
                  <a:pt x="1907380" y="204789"/>
                  <a:pt x="1980009" y="132160"/>
                  <a:pt x="1980009" y="42568"/>
                </a:cubicBezTo>
                <a:lnTo>
                  <a:pt x="1980009" y="0"/>
                </a:lnTo>
                <a:lnTo>
                  <a:pt x="2267742" y="0"/>
                </a:lnTo>
                <a:cubicBezTo>
                  <a:pt x="2417229" y="0"/>
                  <a:pt x="2538413" y="121184"/>
                  <a:pt x="2538413" y="270671"/>
                </a:cubicBezTo>
                <a:lnTo>
                  <a:pt x="2538413" y="5220492"/>
                </a:lnTo>
                <a:cubicBezTo>
                  <a:pt x="2538413" y="5369979"/>
                  <a:pt x="2417229" y="5491163"/>
                  <a:pt x="2267742" y="5491163"/>
                </a:cubicBezTo>
                <a:lnTo>
                  <a:pt x="270671" y="5491163"/>
                </a:lnTo>
                <a:cubicBezTo>
                  <a:pt x="121184" y="5491163"/>
                  <a:pt x="0" y="5369979"/>
                  <a:pt x="0" y="5220492"/>
                </a:cubicBezTo>
                <a:lnTo>
                  <a:pt x="0" y="270671"/>
                </a:lnTo>
                <a:cubicBezTo>
                  <a:pt x="0" y="121184"/>
                  <a:pt x="121184" y="0"/>
                  <a:pt x="270671" y="0"/>
                </a:cubicBezTo>
                <a:close/>
              </a:path>
            </a:pathLst>
          </a:custGeom>
          <a:solidFill>
            <a:schemeClr val="bg2"/>
          </a:solidFill>
        </p:spPr>
        <p:txBody>
          <a:bodyPr wrap="square" anchor="ctr">
            <a:noAutofit/>
          </a:bodyPr>
          <a:lstStyle>
            <a:lvl1pPr algn="ctr">
              <a:defRPr/>
            </a:lvl1pPr>
          </a:lstStyle>
          <a:p>
            <a:endParaRPr lang="en-GB" dirty="0"/>
          </a:p>
        </p:txBody>
      </p:sp>
      <p:sp>
        <p:nvSpPr>
          <p:cNvPr id="8" name="Text Placeholder 21">
            <a:extLst>
              <a:ext uri="{FF2B5EF4-FFF2-40B4-BE49-F238E27FC236}">
                <a16:creationId xmlns:a16="http://schemas.microsoft.com/office/drawing/2014/main" id="{1DB61F64-7930-CDC7-6804-548F7DE9AB09}"/>
              </a:ext>
            </a:extLst>
          </p:cNvPr>
          <p:cNvSpPr>
            <a:spLocks noGrp="1"/>
          </p:cNvSpPr>
          <p:nvPr>
            <p:ph type="body" sz="quarter" idx="15"/>
          </p:nvPr>
        </p:nvSpPr>
        <p:spPr>
          <a:xfrm>
            <a:off x="458392" y="877616"/>
            <a:ext cx="4031456"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81FDDB32-1789-4E6D-22F7-70179E8BAA92}"/>
              </a:ext>
            </a:extLst>
          </p:cNvPr>
          <p:cNvSpPr>
            <a:spLocks noGrp="1"/>
          </p:cNvSpPr>
          <p:nvPr>
            <p:ph type="title"/>
          </p:nvPr>
        </p:nvSpPr>
        <p:spPr>
          <a:xfrm>
            <a:off x="458392" y="467615"/>
            <a:ext cx="4031456" cy="361425"/>
          </a:xfrm>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01C42F02-BA8B-2298-3D1E-95BB67DF4868}"/>
              </a:ext>
            </a:extLst>
          </p:cNvPr>
          <p:cNvSpPr>
            <a:spLocks noGrp="1"/>
          </p:cNvSpPr>
          <p:nvPr>
            <p:ph idx="19"/>
          </p:nvPr>
        </p:nvSpPr>
        <p:spPr>
          <a:xfrm>
            <a:off x="45839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11">
            <a:extLst>
              <a:ext uri="{FF2B5EF4-FFF2-40B4-BE49-F238E27FC236}">
                <a16:creationId xmlns:a16="http://schemas.microsoft.com/office/drawing/2014/main" id="{ED6A66E3-02AF-4A24-FCDD-A57937160339}"/>
              </a:ext>
            </a:extLst>
          </p:cNvPr>
          <p:cNvSpPr>
            <a:spLocks noGrp="1"/>
          </p:cNvSpPr>
          <p:nvPr>
            <p:ph type="body" sz="quarter" idx="13" hasCustomPrompt="1"/>
          </p:nvPr>
        </p:nvSpPr>
        <p:spPr>
          <a:xfrm>
            <a:off x="458391" y="4491219"/>
            <a:ext cx="4029675"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Tree>
    <p:extLst>
      <p:ext uri="{BB962C8B-B14F-4D97-AF65-F5344CB8AC3E}">
        <p14:creationId xmlns:p14="http://schemas.microsoft.com/office/powerpoint/2010/main" val="81758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ontent + Mobile 2x">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AB3BC6-3F6C-D5C0-7D60-F884616D8B39}"/>
              </a:ext>
            </a:extLst>
          </p:cNvPr>
          <p:cNvSpPr>
            <a:spLocks noGrp="1"/>
          </p:cNvSpPr>
          <p:nvPr>
            <p:ph type="sldNum" sz="quarter" idx="11"/>
          </p:nvPr>
        </p:nvSpPr>
        <p:spPr/>
        <p:txBody>
          <a:bodyPr/>
          <a:lstStyle/>
          <a:p>
            <a:pPr algn="r"/>
            <a:fld id="{40AA5F45-CDE6-4EA8-991E-B18CC5F21F47}" type="slidenum">
              <a:rPr lang="en-GB" smtClean="0"/>
              <a:pPr algn="r"/>
              <a:t>‹#›</a:t>
            </a:fld>
            <a:endParaRPr lang="en-GB" dirty="0"/>
          </a:p>
        </p:txBody>
      </p:sp>
      <p:pic>
        <p:nvPicPr>
          <p:cNvPr id="5" name="Picture 4">
            <a:extLst>
              <a:ext uri="{FF2B5EF4-FFF2-40B4-BE49-F238E27FC236}">
                <a16:creationId xmlns:a16="http://schemas.microsoft.com/office/drawing/2014/main" id="{D4353FBB-28CF-53C6-AF7A-6477B7B94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283" y="459582"/>
            <a:ext cx="3194328" cy="4509639"/>
          </a:xfrm>
          <a:prstGeom prst="rect">
            <a:avLst/>
          </a:prstGeom>
        </p:spPr>
      </p:pic>
      <p:sp>
        <p:nvSpPr>
          <p:cNvPr id="6" name="Picture Placeholder 13">
            <a:extLst>
              <a:ext uri="{FF2B5EF4-FFF2-40B4-BE49-F238E27FC236}">
                <a16:creationId xmlns:a16="http://schemas.microsoft.com/office/drawing/2014/main" id="{0AD6D2D3-7B1C-F12C-E5C7-620C707835A8}"/>
              </a:ext>
            </a:extLst>
          </p:cNvPr>
          <p:cNvSpPr>
            <a:spLocks noGrp="1"/>
          </p:cNvSpPr>
          <p:nvPr>
            <p:ph type="pic" sz="quarter" idx="20"/>
          </p:nvPr>
        </p:nvSpPr>
        <p:spPr>
          <a:xfrm>
            <a:off x="4831892" y="791417"/>
            <a:ext cx="1669194" cy="3610844"/>
          </a:xfrm>
          <a:custGeom>
            <a:avLst/>
            <a:gdLst>
              <a:gd name="connsiteX0" fmla="*/ 270671 w 2538413"/>
              <a:gd name="connsiteY0" fmla="*/ 0 h 5491163"/>
              <a:gd name="connsiteX1" fmla="*/ 560784 w 2538413"/>
              <a:gd name="connsiteY1" fmla="*/ 0 h 5491163"/>
              <a:gd name="connsiteX2" fmla="*/ 560784 w 2538413"/>
              <a:gd name="connsiteY2" fmla="*/ 42568 h 5491163"/>
              <a:gd name="connsiteX3" fmla="*/ 723005 w 2538413"/>
              <a:gd name="connsiteY3" fmla="*/ 204789 h 5491163"/>
              <a:gd name="connsiteX4" fmla="*/ 1817788 w 2538413"/>
              <a:gd name="connsiteY4" fmla="*/ 204789 h 5491163"/>
              <a:gd name="connsiteX5" fmla="*/ 1980009 w 2538413"/>
              <a:gd name="connsiteY5" fmla="*/ 42568 h 5491163"/>
              <a:gd name="connsiteX6" fmla="*/ 1980009 w 2538413"/>
              <a:gd name="connsiteY6" fmla="*/ 0 h 5491163"/>
              <a:gd name="connsiteX7" fmla="*/ 2267742 w 2538413"/>
              <a:gd name="connsiteY7" fmla="*/ 0 h 5491163"/>
              <a:gd name="connsiteX8" fmla="*/ 2538413 w 2538413"/>
              <a:gd name="connsiteY8" fmla="*/ 270671 h 5491163"/>
              <a:gd name="connsiteX9" fmla="*/ 2538413 w 2538413"/>
              <a:gd name="connsiteY9" fmla="*/ 5220492 h 5491163"/>
              <a:gd name="connsiteX10" fmla="*/ 2267742 w 2538413"/>
              <a:gd name="connsiteY10" fmla="*/ 5491163 h 5491163"/>
              <a:gd name="connsiteX11" fmla="*/ 270671 w 2538413"/>
              <a:gd name="connsiteY11" fmla="*/ 5491163 h 5491163"/>
              <a:gd name="connsiteX12" fmla="*/ 0 w 2538413"/>
              <a:gd name="connsiteY12" fmla="*/ 5220492 h 5491163"/>
              <a:gd name="connsiteX13" fmla="*/ 0 w 2538413"/>
              <a:gd name="connsiteY13" fmla="*/ 270671 h 5491163"/>
              <a:gd name="connsiteX14" fmla="*/ 270671 w 2538413"/>
              <a:gd name="connsiteY14" fmla="*/ 0 h 549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8413" h="5491163">
                <a:moveTo>
                  <a:pt x="270671" y="0"/>
                </a:moveTo>
                <a:lnTo>
                  <a:pt x="560784" y="0"/>
                </a:lnTo>
                <a:lnTo>
                  <a:pt x="560784" y="42568"/>
                </a:lnTo>
                <a:cubicBezTo>
                  <a:pt x="560784" y="132160"/>
                  <a:pt x="633413" y="204789"/>
                  <a:pt x="723005" y="204789"/>
                </a:cubicBezTo>
                <a:lnTo>
                  <a:pt x="1817788" y="204789"/>
                </a:lnTo>
                <a:cubicBezTo>
                  <a:pt x="1907380" y="204789"/>
                  <a:pt x="1980009" y="132160"/>
                  <a:pt x="1980009" y="42568"/>
                </a:cubicBezTo>
                <a:lnTo>
                  <a:pt x="1980009" y="0"/>
                </a:lnTo>
                <a:lnTo>
                  <a:pt x="2267742" y="0"/>
                </a:lnTo>
                <a:cubicBezTo>
                  <a:pt x="2417229" y="0"/>
                  <a:pt x="2538413" y="121184"/>
                  <a:pt x="2538413" y="270671"/>
                </a:cubicBezTo>
                <a:lnTo>
                  <a:pt x="2538413" y="5220492"/>
                </a:lnTo>
                <a:cubicBezTo>
                  <a:pt x="2538413" y="5369979"/>
                  <a:pt x="2417229" y="5491163"/>
                  <a:pt x="2267742" y="5491163"/>
                </a:cubicBezTo>
                <a:lnTo>
                  <a:pt x="270671" y="5491163"/>
                </a:lnTo>
                <a:cubicBezTo>
                  <a:pt x="121184" y="5491163"/>
                  <a:pt x="0" y="5369979"/>
                  <a:pt x="0" y="5220492"/>
                </a:cubicBezTo>
                <a:lnTo>
                  <a:pt x="0" y="270671"/>
                </a:lnTo>
                <a:cubicBezTo>
                  <a:pt x="0" y="121184"/>
                  <a:pt x="121184" y="0"/>
                  <a:pt x="270671" y="0"/>
                </a:cubicBezTo>
                <a:close/>
              </a:path>
            </a:pathLst>
          </a:custGeom>
          <a:solidFill>
            <a:schemeClr val="bg2"/>
          </a:solidFill>
        </p:spPr>
        <p:txBody>
          <a:bodyPr wrap="square" anchor="ctr">
            <a:noAutofit/>
          </a:bodyPr>
          <a:lstStyle>
            <a:lvl1pPr algn="ctr">
              <a:defRPr/>
            </a:lvl1pPr>
          </a:lstStyle>
          <a:p>
            <a:endParaRPr lang="en-GB" dirty="0"/>
          </a:p>
        </p:txBody>
      </p:sp>
      <p:pic>
        <p:nvPicPr>
          <p:cNvPr id="2" name="Picture 1">
            <a:extLst>
              <a:ext uri="{FF2B5EF4-FFF2-40B4-BE49-F238E27FC236}">
                <a16:creationId xmlns:a16="http://schemas.microsoft.com/office/drawing/2014/main" id="{F9D257AA-2F50-EACD-4506-FA797DD9499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65031" y="459582"/>
            <a:ext cx="3194328" cy="4509639"/>
          </a:xfrm>
          <a:prstGeom prst="rect">
            <a:avLst/>
          </a:prstGeom>
        </p:spPr>
      </p:pic>
      <p:sp>
        <p:nvSpPr>
          <p:cNvPr id="7" name="Picture Placeholder 13">
            <a:extLst>
              <a:ext uri="{FF2B5EF4-FFF2-40B4-BE49-F238E27FC236}">
                <a16:creationId xmlns:a16="http://schemas.microsoft.com/office/drawing/2014/main" id="{733EB1A9-47F8-1519-CED6-25C04B6AA0EB}"/>
              </a:ext>
            </a:extLst>
          </p:cNvPr>
          <p:cNvSpPr>
            <a:spLocks noGrp="1"/>
          </p:cNvSpPr>
          <p:nvPr>
            <p:ph type="pic" sz="quarter" idx="21"/>
          </p:nvPr>
        </p:nvSpPr>
        <p:spPr>
          <a:xfrm>
            <a:off x="6922640" y="791417"/>
            <a:ext cx="1669194" cy="3610844"/>
          </a:xfrm>
          <a:custGeom>
            <a:avLst/>
            <a:gdLst>
              <a:gd name="connsiteX0" fmla="*/ 270671 w 2538413"/>
              <a:gd name="connsiteY0" fmla="*/ 0 h 5491163"/>
              <a:gd name="connsiteX1" fmla="*/ 560784 w 2538413"/>
              <a:gd name="connsiteY1" fmla="*/ 0 h 5491163"/>
              <a:gd name="connsiteX2" fmla="*/ 560784 w 2538413"/>
              <a:gd name="connsiteY2" fmla="*/ 42568 h 5491163"/>
              <a:gd name="connsiteX3" fmla="*/ 723005 w 2538413"/>
              <a:gd name="connsiteY3" fmla="*/ 204789 h 5491163"/>
              <a:gd name="connsiteX4" fmla="*/ 1817788 w 2538413"/>
              <a:gd name="connsiteY4" fmla="*/ 204789 h 5491163"/>
              <a:gd name="connsiteX5" fmla="*/ 1980009 w 2538413"/>
              <a:gd name="connsiteY5" fmla="*/ 42568 h 5491163"/>
              <a:gd name="connsiteX6" fmla="*/ 1980009 w 2538413"/>
              <a:gd name="connsiteY6" fmla="*/ 0 h 5491163"/>
              <a:gd name="connsiteX7" fmla="*/ 2267742 w 2538413"/>
              <a:gd name="connsiteY7" fmla="*/ 0 h 5491163"/>
              <a:gd name="connsiteX8" fmla="*/ 2538413 w 2538413"/>
              <a:gd name="connsiteY8" fmla="*/ 270671 h 5491163"/>
              <a:gd name="connsiteX9" fmla="*/ 2538413 w 2538413"/>
              <a:gd name="connsiteY9" fmla="*/ 5220492 h 5491163"/>
              <a:gd name="connsiteX10" fmla="*/ 2267742 w 2538413"/>
              <a:gd name="connsiteY10" fmla="*/ 5491163 h 5491163"/>
              <a:gd name="connsiteX11" fmla="*/ 270671 w 2538413"/>
              <a:gd name="connsiteY11" fmla="*/ 5491163 h 5491163"/>
              <a:gd name="connsiteX12" fmla="*/ 0 w 2538413"/>
              <a:gd name="connsiteY12" fmla="*/ 5220492 h 5491163"/>
              <a:gd name="connsiteX13" fmla="*/ 0 w 2538413"/>
              <a:gd name="connsiteY13" fmla="*/ 270671 h 5491163"/>
              <a:gd name="connsiteX14" fmla="*/ 270671 w 2538413"/>
              <a:gd name="connsiteY14" fmla="*/ 0 h 549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8413" h="5491163">
                <a:moveTo>
                  <a:pt x="270671" y="0"/>
                </a:moveTo>
                <a:lnTo>
                  <a:pt x="560784" y="0"/>
                </a:lnTo>
                <a:lnTo>
                  <a:pt x="560784" y="42568"/>
                </a:lnTo>
                <a:cubicBezTo>
                  <a:pt x="560784" y="132160"/>
                  <a:pt x="633413" y="204789"/>
                  <a:pt x="723005" y="204789"/>
                </a:cubicBezTo>
                <a:lnTo>
                  <a:pt x="1817788" y="204789"/>
                </a:lnTo>
                <a:cubicBezTo>
                  <a:pt x="1907380" y="204789"/>
                  <a:pt x="1980009" y="132160"/>
                  <a:pt x="1980009" y="42568"/>
                </a:cubicBezTo>
                <a:lnTo>
                  <a:pt x="1980009" y="0"/>
                </a:lnTo>
                <a:lnTo>
                  <a:pt x="2267742" y="0"/>
                </a:lnTo>
                <a:cubicBezTo>
                  <a:pt x="2417229" y="0"/>
                  <a:pt x="2538413" y="121184"/>
                  <a:pt x="2538413" y="270671"/>
                </a:cubicBezTo>
                <a:lnTo>
                  <a:pt x="2538413" y="5220492"/>
                </a:lnTo>
                <a:cubicBezTo>
                  <a:pt x="2538413" y="5369979"/>
                  <a:pt x="2417229" y="5491163"/>
                  <a:pt x="2267742" y="5491163"/>
                </a:cubicBezTo>
                <a:lnTo>
                  <a:pt x="270671" y="5491163"/>
                </a:lnTo>
                <a:cubicBezTo>
                  <a:pt x="121184" y="5491163"/>
                  <a:pt x="0" y="5369979"/>
                  <a:pt x="0" y="5220492"/>
                </a:cubicBezTo>
                <a:lnTo>
                  <a:pt x="0" y="270671"/>
                </a:lnTo>
                <a:cubicBezTo>
                  <a:pt x="0" y="121184"/>
                  <a:pt x="121184" y="0"/>
                  <a:pt x="270671" y="0"/>
                </a:cubicBezTo>
                <a:close/>
              </a:path>
            </a:pathLst>
          </a:custGeom>
          <a:solidFill>
            <a:schemeClr val="bg2"/>
          </a:solidFill>
        </p:spPr>
        <p:txBody>
          <a:bodyPr wrap="square" anchor="ctr">
            <a:noAutofit/>
          </a:bodyPr>
          <a:lstStyle>
            <a:lvl1pPr algn="ctr">
              <a:defRPr/>
            </a:lvl1pPr>
          </a:lstStyle>
          <a:p>
            <a:endParaRPr lang="en-GB" dirty="0"/>
          </a:p>
        </p:txBody>
      </p:sp>
      <p:sp>
        <p:nvSpPr>
          <p:cNvPr id="8" name="Text Placeholder 21">
            <a:extLst>
              <a:ext uri="{FF2B5EF4-FFF2-40B4-BE49-F238E27FC236}">
                <a16:creationId xmlns:a16="http://schemas.microsoft.com/office/drawing/2014/main" id="{62265BB6-EA77-E8D2-D76F-2670E1481B00}"/>
              </a:ext>
            </a:extLst>
          </p:cNvPr>
          <p:cNvSpPr>
            <a:spLocks noGrp="1"/>
          </p:cNvSpPr>
          <p:nvPr>
            <p:ph type="body" sz="quarter" idx="15"/>
          </p:nvPr>
        </p:nvSpPr>
        <p:spPr>
          <a:xfrm>
            <a:off x="458391" y="877616"/>
            <a:ext cx="4031100"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4DDE4550-4AD6-0747-98C2-36730B3EAEF4}"/>
              </a:ext>
            </a:extLst>
          </p:cNvPr>
          <p:cNvSpPr>
            <a:spLocks noGrp="1"/>
          </p:cNvSpPr>
          <p:nvPr>
            <p:ph type="title"/>
          </p:nvPr>
        </p:nvSpPr>
        <p:spPr>
          <a:xfrm>
            <a:off x="458392" y="467615"/>
            <a:ext cx="4031100" cy="361425"/>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834B77C5-0296-0190-3D4F-655AD91EAEF4}"/>
              </a:ext>
            </a:extLst>
          </p:cNvPr>
          <p:cNvSpPr>
            <a:spLocks noGrp="1"/>
          </p:cNvSpPr>
          <p:nvPr>
            <p:ph idx="19"/>
          </p:nvPr>
        </p:nvSpPr>
        <p:spPr>
          <a:xfrm>
            <a:off x="45839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1">
            <a:extLst>
              <a:ext uri="{FF2B5EF4-FFF2-40B4-BE49-F238E27FC236}">
                <a16:creationId xmlns:a16="http://schemas.microsoft.com/office/drawing/2014/main" id="{E1D49F57-4B70-475C-4DEF-087250514FCA}"/>
              </a:ext>
            </a:extLst>
          </p:cNvPr>
          <p:cNvSpPr>
            <a:spLocks noGrp="1"/>
          </p:cNvSpPr>
          <p:nvPr>
            <p:ph type="body" sz="quarter" idx="13" hasCustomPrompt="1"/>
          </p:nvPr>
        </p:nvSpPr>
        <p:spPr>
          <a:xfrm>
            <a:off x="458391" y="4491219"/>
            <a:ext cx="4029675"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2"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Tree>
    <p:extLst>
      <p:ext uri="{BB962C8B-B14F-4D97-AF65-F5344CB8AC3E}">
        <p14:creationId xmlns:p14="http://schemas.microsoft.com/office/powerpoint/2010/main" val="332943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Quote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Text Placeholder 8">
            <a:extLst>
              <a:ext uri="{FF2B5EF4-FFF2-40B4-BE49-F238E27FC236}">
                <a16:creationId xmlns:a16="http://schemas.microsoft.com/office/drawing/2014/main" id="{2082B26D-F3A1-ED31-7866-08E2A2914EDA}"/>
              </a:ext>
            </a:extLst>
          </p:cNvPr>
          <p:cNvSpPr>
            <a:spLocks noGrp="1"/>
          </p:cNvSpPr>
          <p:nvPr>
            <p:ph type="body" sz="quarter" idx="15" hasCustomPrompt="1"/>
          </p:nvPr>
        </p:nvSpPr>
        <p:spPr>
          <a:xfrm>
            <a:off x="3868479" y="-234237"/>
            <a:ext cx="1407047" cy="3312349"/>
          </a:xfrm>
        </p:spPr>
        <p:txBody>
          <a:bodyPr wrap="square">
            <a:spAutoFit/>
          </a:bodyPr>
          <a:lstStyle>
            <a:lvl1pPr marL="0" indent="0" algn="l">
              <a:lnSpc>
                <a:spcPct val="100000"/>
              </a:lnSpc>
              <a:spcAft>
                <a:spcPts val="0"/>
              </a:spcAft>
              <a:buFont typeface="Arial" panose="020B0604020202020204" pitchFamily="34" charset="0"/>
              <a:buNone/>
              <a:defRPr sz="21524" b="1">
                <a:solidFill>
                  <a:schemeClr val="accent1"/>
                </a:solidFill>
              </a:defRPr>
            </a:lvl1pPr>
            <a:lvl2pPr marL="0" indent="0">
              <a:lnSpc>
                <a:spcPct val="100000"/>
              </a:lnSpc>
              <a:spcAft>
                <a:spcPts val="0"/>
              </a:spcAft>
              <a:buNone/>
              <a:defRPr sz="14925" b="1">
                <a:solidFill>
                  <a:schemeClr val="accent1"/>
                </a:solidFill>
              </a:defRPr>
            </a:lvl2pPr>
            <a:lvl3pPr marL="0" indent="0">
              <a:lnSpc>
                <a:spcPct val="100000"/>
              </a:lnSpc>
              <a:spcAft>
                <a:spcPts val="0"/>
              </a:spcAft>
              <a:buNone/>
              <a:defRPr sz="14925" b="1">
                <a:solidFill>
                  <a:schemeClr val="accent1"/>
                </a:solidFill>
              </a:defRPr>
            </a:lvl3pPr>
            <a:lvl4pPr marL="0" indent="0">
              <a:lnSpc>
                <a:spcPct val="100000"/>
              </a:lnSpc>
              <a:spcAft>
                <a:spcPts val="0"/>
              </a:spcAft>
              <a:buNone/>
              <a:defRPr sz="14925" b="1">
                <a:solidFill>
                  <a:schemeClr val="accent1"/>
                </a:solidFill>
              </a:defRPr>
            </a:lvl4pPr>
            <a:lvl5pPr marL="0" indent="0">
              <a:lnSpc>
                <a:spcPct val="100000"/>
              </a:lnSpc>
              <a:spcAft>
                <a:spcPts val="0"/>
              </a:spcAft>
              <a:buNone/>
              <a:defRPr sz="14925" b="1">
                <a:solidFill>
                  <a:schemeClr val="accent1"/>
                </a:solidFill>
              </a:defRPr>
            </a:lvl5pPr>
          </a:lstStyle>
          <a:p>
            <a:pPr lvl="0"/>
            <a:r>
              <a:rPr lang="en-US"/>
              <a:t>“</a:t>
            </a:r>
            <a:endParaRPr lang="en-GB"/>
          </a:p>
        </p:txBody>
      </p:sp>
      <p:sp>
        <p:nvSpPr>
          <p:cNvPr id="59" name="Text Placeholder 86">
            <a:extLst>
              <a:ext uri="{FF2B5EF4-FFF2-40B4-BE49-F238E27FC236}">
                <a16:creationId xmlns:a16="http://schemas.microsoft.com/office/drawing/2014/main" id="{045C6565-3F5F-FBC3-0682-A7D8A2B0503E}"/>
              </a:ext>
            </a:extLst>
          </p:cNvPr>
          <p:cNvSpPr>
            <a:spLocks noGrp="1"/>
          </p:cNvSpPr>
          <p:nvPr>
            <p:ph type="body" sz="quarter" idx="17" hasCustomPrompt="1"/>
          </p:nvPr>
        </p:nvSpPr>
        <p:spPr>
          <a:xfrm rot="10800000" flipV="1">
            <a:off x="4297238" y="3288110"/>
            <a:ext cx="549525" cy="0"/>
          </a:xfrm>
          <a:ln w="6350">
            <a:solidFill>
              <a:schemeClr val="accent4"/>
            </a:solidFill>
          </a:ln>
        </p:spPr>
        <p:txBody>
          <a:bodyPr/>
          <a:lstStyle>
            <a:lvl1pPr>
              <a:defRPr sz="100" b="0">
                <a:solidFill>
                  <a:schemeClr val="tx1">
                    <a:alpha val="0"/>
                  </a:schemeClr>
                </a:solidFill>
              </a:defRPr>
            </a:lvl1pPr>
          </a:lstStyle>
          <a:p>
            <a:pPr lvl="0"/>
            <a:r>
              <a:rPr lang="en-US"/>
              <a:t>.</a:t>
            </a:r>
            <a:endParaRPr lang="en-GB"/>
          </a:p>
        </p:txBody>
      </p:sp>
      <p:sp>
        <p:nvSpPr>
          <p:cNvPr id="56" name="Title 1">
            <a:extLst>
              <a:ext uri="{FF2B5EF4-FFF2-40B4-BE49-F238E27FC236}">
                <a16:creationId xmlns:a16="http://schemas.microsoft.com/office/drawing/2014/main" id="{4E6AED9C-5BAA-E005-0727-046CD683EFA8}"/>
              </a:ext>
            </a:extLst>
          </p:cNvPr>
          <p:cNvSpPr>
            <a:spLocks noGrp="1"/>
          </p:cNvSpPr>
          <p:nvPr>
            <p:ph type="title" hasCustomPrompt="1"/>
          </p:nvPr>
        </p:nvSpPr>
        <p:spPr>
          <a:xfrm>
            <a:off x="459583" y="1518051"/>
            <a:ext cx="8224838" cy="1672828"/>
          </a:xfrm>
        </p:spPr>
        <p:txBody>
          <a:bodyPr anchor="t">
            <a:noAutofit/>
          </a:bodyPr>
          <a:lstStyle>
            <a:lvl1pPr algn="ctr">
              <a:defRPr sz="2700">
                <a:solidFill>
                  <a:schemeClr val="accent1"/>
                </a:solidFill>
              </a:defRPr>
            </a:lvl1pPr>
          </a:lstStyle>
          <a:p>
            <a:r>
              <a:rPr lang="en-US"/>
              <a:t>Insert quote here.”</a:t>
            </a:r>
            <a:endParaRPr lang="en-GB"/>
          </a:p>
        </p:txBody>
      </p:sp>
      <p:sp>
        <p:nvSpPr>
          <p:cNvPr id="57" name="Subtitle 2">
            <a:extLst>
              <a:ext uri="{FF2B5EF4-FFF2-40B4-BE49-F238E27FC236}">
                <a16:creationId xmlns:a16="http://schemas.microsoft.com/office/drawing/2014/main" id="{4473138B-3FF0-8AEC-C2B7-DB847681E7AA}"/>
              </a:ext>
            </a:extLst>
          </p:cNvPr>
          <p:cNvSpPr>
            <a:spLocks noGrp="1"/>
          </p:cNvSpPr>
          <p:nvPr>
            <p:ph type="subTitle" idx="1" hasCustomPrompt="1"/>
          </p:nvPr>
        </p:nvSpPr>
        <p:spPr>
          <a:xfrm>
            <a:off x="2743200" y="3478342"/>
            <a:ext cx="3657600" cy="485425"/>
          </a:xfrm>
        </p:spPr>
        <p:txBody>
          <a:bodyPr vert="horz" lIns="0" tIns="0" rIns="0" bIns="0" rtlCol="0">
            <a:noAutofit/>
          </a:bodyPr>
          <a:lstStyle>
            <a:lvl1pPr algn="ctr">
              <a:defRPr lang="en-GB" b="1" dirty="0"/>
            </a:lvl1pPr>
            <a:lvl2pPr algn="ctr">
              <a:defRPr/>
            </a:lvl2pPr>
          </a:lstStyle>
          <a:p>
            <a:pPr lvl="0"/>
            <a:r>
              <a:rPr lang="en-US"/>
              <a:t>Author’s name and surname</a:t>
            </a:r>
          </a:p>
          <a:p>
            <a:pPr lvl="1"/>
            <a:r>
              <a:rPr lang="en-US"/>
              <a:t>Job title</a:t>
            </a:r>
            <a:endParaRPr lang="en-GB"/>
          </a:p>
        </p:txBody>
      </p:sp>
      <p:sp>
        <p:nvSpPr>
          <p:cNvPr id="5" name="Slide Number Placeholder 4">
            <a:extLst>
              <a:ext uri="{FF2B5EF4-FFF2-40B4-BE49-F238E27FC236}">
                <a16:creationId xmlns:a16="http://schemas.microsoft.com/office/drawing/2014/main" id="{967329FD-4373-0876-EC81-83946AE296E6}"/>
              </a:ext>
            </a:extLst>
          </p:cNvPr>
          <p:cNvSpPr>
            <a:spLocks noGrp="1"/>
          </p:cNvSpPr>
          <p:nvPr>
            <p:ph type="sldNum" sz="quarter" idx="19"/>
          </p:nvPr>
        </p:nvSpPr>
        <p:spPr/>
        <p:txBody>
          <a:bodyPr/>
          <a:lstStyle>
            <a:lvl1pPr>
              <a:defRPr>
                <a:solidFill>
                  <a:schemeClr val="bg1"/>
                </a:solidFill>
              </a:defRPr>
            </a:lvl1pPr>
          </a:lstStyle>
          <a:p>
            <a:pPr algn="r"/>
            <a:fld id="{40AA5F45-CDE6-4EA8-991E-B18CC5F21F47}" type="slidenum">
              <a:rPr lang="en-GB" smtClean="0"/>
              <a:pPr algn="r"/>
              <a:t>‹#›</a:t>
            </a:fld>
            <a:endParaRPr lang="en-GB" dirty="0"/>
          </a:p>
        </p:txBody>
      </p:sp>
      <p:pic>
        <p:nvPicPr>
          <p:cNvPr id="36" name="Picture 3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88337" y="54666"/>
            <a:ext cx="1273175" cy="392202"/>
          </a:xfrm>
          <a:prstGeom prst="rect">
            <a:avLst/>
          </a:prstGeom>
        </p:spPr>
      </p:pic>
      <p:sp>
        <p:nvSpPr>
          <p:cNvPr id="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Tree>
    <p:extLst>
      <p:ext uri="{BB962C8B-B14F-4D97-AF65-F5344CB8AC3E}">
        <p14:creationId xmlns:p14="http://schemas.microsoft.com/office/powerpoint/2010/main" val="210255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Quot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Text Placeholder 8">
            <a:extLst>
              <a:ext uri="{FF2B5EF4-FFF2-40B4-BE49-F238E27FC236}">
                <a16:creationId xmlns:a16="http://schemas.microsoft.com/office/drawing/2014/main" id="{2082B26D-F3A1-ED31-7866-08E2A2914EDA}"/>
              </a:ext>
            </a:extLst>
          </p:cNvPr>
          <p:cNvSpPr>
            <a:spLocks noGrp="1"/>
          </p:cNvSpPr>
          <p:nvPr>
            <p:ph type="body" sz="quarter" idx="15" hasCustomPrompt="1"/>
          </p:nvPr>
        </p:nvSpPr>
        <p:spPr>
          <a:xfrm>
            <a:off x="3868479" y="-234237"/>
            <a:ext cx="1407047" cy="3312349"/>
          </a:xfrm>
        </p:spPr>
        <p:txBody>
          <a:bodyPr wrap="square">
            <a:spAutoFit/>
          </a:bodyPr>
          <a:lstStyle>
            <a:lvl1pPr marL="0" indent="0" algn="l">
              <a:lnSpc>
                <a:spcPct val="100000"/>
              </a:lnSpc>
              <a:spcAft>
                <a:spcPts val="0"/>
              </a:spcAft>
              <a:buFont typeface="Arial" panose="020B0604020202020204" pitchFamily="34" charset="0"/>
              <a:buNone/>
              <a:defRPr sz="21524" b="1">
                <a:solidFill>
                  <a:schemeClr val="accent1"/>
                </a:solidFill>
              </a:defRPr>
            </a:lvl1pPr>
            <a:lvl2pPr marL="0" indent="0">
              <a:lnSpc>
                <a:spcPct val="100000"/>
              </a:lnSpc>
              <a:spcAft>
                <a:spcPts val="0"/>
              </a:spcAft>
              <a:buNone/>
              <a:defRPr sz="14925" b="1">
                <a:solidFill>
                  <a:schemeClr val="accent1"/>
                </a:solidFill>
              </a:defRPr>
            </a:lvl2pPr>
            <a:lvl3pPr marL="0" indent="0">
              <a:lnSpc>
                <a:spcPct val="100000"/>
              </a:lnSpc>
              <a:spcAft>
                <a:spcPts val="0"/>
              </a:spcAft>
              <a:buNone/>
              <a:defRPr sz="14925" b="1">
                <a:solidFill>
                  <a:schemeClr val="accent1"/>
                </a:solidFill>
              </a:defRPr>
            </a:lvl3pPr>
            <a:lvl4pPr marL="0" indent="0">
              <a:lnSpc>
                <a:spcPct val="100000"/>
              </a:lnSpc>
              <a:spcAft>
                <a:spcPts val="0"/>
              </a:spcAft>
              <a:buNone/>
              <a:defRPr sz="14925" b="1">
                <a:solidFill>
                  <a:schemeClr val="accent1"/>
                </a:solidFill>
              </a:defRPr>
            </a:lvl4pPr>
            <a:lvl5pPr marL="0" indent="0">
              <a:lnSpc>
                <a:spcPct val="100000"/>
              </a:lnSpc>
              <a:spcAft>
                <a:spcPts val="0"/>
              </a:spcAft>
              <a:buNone/>
              <a:defRPr sz="14925" b="1">
                <a:solidFill>
                  <a:schemeClr val="accent1"/>
                </a:solidFill>
              </a:defRPr>
            </a:lvl5pPr>
          </a:lstStyle>
          <a:p>
            <a:pPr lvl="0"/>
            <a:r>
              <a:rPr lang="en-US"/>
              <a:t>“</a:t>
            </a:r>
            <a:endParaRPr lang="en-GB"/>
          </a:p>
        </p:txBody>
      </p:sp>
      <p:sp>
        <p:nvSpPr>
          <p:cNvPr id="6" name="Text Placeholder 86">
            <a:extLst>
              <a:ext uri="{FF2B5EF4-FFF2-40B4-BE49-F238E27FC236}">
                <a16:creationId xmlns:a16="http://schemas.microsoft.com/office/drawing/2014/main" id="{CB625E9A-F83C-3C1C-884E-0D67F007D594}"/>
              </a:ext>
            </a:extLst>
          </p:cNvPr>
          <p:cNvSpPr>
            <a:spLocks noGrp="1"/>
          </p:cNvSpPr>
          <p:nvPr>
            <p:ph type="body" sz="quarter" idx="17" hasCustomPrompt="1"/>
          </p:nvPr>
        </p:nvSpPr>
        <p:spPr>
          <a:xfrm rot="10800000" flipV="1">
            <a:off x="4297238" y="3288110"/>
            <a:ext cx="549525" cy="0"/>
          </a:xfrm>
          <a:ln w="6350">
            <a:solidFill>
              <a:schemeClr val="accent3"/>
            </a:solidFill>
          </a:ln>
        </p:spPr>
        <p:txBody>
          <a:bodyPr/>
          <a:lstStyle>
            <a:lvl1pPr>
              <a:defRPr sz="100" b="0">
                <a:solidFill>
                  <a:schemeClr val="tx1">
                    <a:alpha val="0"/>
                  </a:schemeClr>
                </a:solidFill>
              </a:defRPr>
            </a:lvl1pPr>
          </a:lstStyle>
          <a:p>
            <a:pPr lvl="0"/>
            <a:r>
              <a:rPr lang="en-US"/>
              <a:t>.</a:t>
            </a:r>
            <a:endParaRPr lang="en-GB"/>
          </a:p>
        </p:txBody>
      </p:sp>
      <p:sp>
        <p:nvSpPr>
          <p:cNvPr id="7" name="Subtitle 2">
            <a:extLst>
              <a:ext uri="{FF2B5EF4-FFF2-40B4-BE49-F238E27FC236}">
                <a16:creationId xmlns:a16="http://schemas.microsoft.com/office/drawing/2014/main" id="{073F23C2-1C39-668D-B9A5-A9350914EF9A}"/>
              </a:ext>
            </a:extLst>
          </p:cNvPr>
          <p:cNvSpPr>
            <a:spLocks noGrp="1"/>
          </p:cNvSpPr>
          <p:nvPr>
            <p:ph type="subTitle" idx="1" hasCustomPrompt="1"/>
          </p:nvPr>
        </p:nvSpPr>
        <p:spPr>
          <a:xfrm>
            <a:off x="2743200" y="3478342"/>
            <a:ext cx="3657600" cy="485425"/>
          </a:xfrm>
        </p:spPr>
        <p:txBody>
          <a:bodyPr vert="horz" lIns="0" tIns="0" rIns="0" bIns="0" rtlCol="0">
            <a:noAutofit/>
          </a:bodyPr>
          <a:lstStyle>
            <a:lvl1pPr algn="ctr">
              <a:defRPr lang="en-GB" b="1" dirty="0"/>
            </a:lvl1pPr>
            <a:lvl2pPr algn="ctr">
              <a:defRPr/>
            </a:lvl2pPr>
          </a:lstStyle>
          <a:p>
            <a:pPr lvl="0"/>
            <a:r>
              <a:rPr lang="en-US"/>
              <a:t>Author’s name and surname</a:t>
            </a:r>
          </a:p>
          <a:p>
            <a:pPr lvl="1"/>
            <a:r>
              <a:rPr lang="en-US"/>
              <a:t>Job title</a:t>
            </a:r>
            <a:endParaRPr lang="en-GB"/>
          </a:p>
        </p:txBody>
      </p:sp>
      <p:sp>
        <p:nvSpPr>
          <p:cNvPr id="8" name="Title 1">
            <a:extLst>
              <a:ext uri="{FF2B5EF4-FFF2-40B4-BE49-F238E27FC236}">
                <a16:creationId xmlns:a16="http://schemas.microsoft.com/office/drawing/2014/main" id="{F38E080B-6BE0-D102-53D2-8C22275061FE}"/>
              </a:ext>
            </a:extLst>
          </p:cNvPr>
          <p:cNvSpPr>
            <a:spLocks noGrp="1"/>
          </p:cNvSpPr>
          <p:nvPr>
            <p:ph type="title" hasCustomPrompt="1"/>
          </p:nvPr>
        </p:nvSpPr>
        <p:spPr>
          <a:xfrm>
            <a:off x="459583" y="1518051"/>
            <a:ext cx="8224838" cy="1672828"/>
          </a:xfrm>
        </p:spPr>
        <p:txBody>
          <a:bodyPr anchor="t">
            <a:noAutofit/>
          </a:bodyPr>
          <a:lstStyle>
            <a:lvl1pPr algn="ctr">
              <a:defRPr sz="2700">
                <a:solidFill>
                  <a:schemeClr val="accent1"/>
                </a:solidFill>
              </a:defRPr>
            </a:lvl1pPr>
          </a:lstStyle>
          <a:p>
            <a:r>
              <a:rPr lang="en-US"/>
              <a:t>Insert quote here.”</a:t>
            </a:r>
            <a:endParaRPr lang="en-GB"/>
          </a:p>
        </p:txBody>
      </p:sp>
      <p:sp>
        <p:nvSpPr>
          <p:cNvPr id="10" name="Slide Number Placeholder 9">
            <a:extLst>
              <a:ext uri="{FF2B5EF4-FFF2-40B4-BE49-F238E27FC236}">
                <a16:creationId xmlns:a16="http://schemas.microsoft.com/office/drawing/2014/main" id="{161E8BE6-42A1-0038-3F06-EC509766B2F7}"/>
              </a:ext>
            </a:extLst>
          </p:cNvPr>
          <p:cNvSpPr>
            <a:spLocks noGrp="1"/>
          </p:cNvSpPr>
          <p:nvPr>
            <p:ph type="sldNum" sz="quarter" idx="19"/>
          </p:nvPr>
        </p:nvSpPr>
        <p:spPr/>
        <p:txBody>
          <a:bodyPr/>
          <a:lstStyle>
            <a:lvl1pPr>
              <a:defRPr>
                <a:solidFill>
                  <a:schemeClr val="bg1"/>
                </a:solidFill>
              </a:defRPr>
            </a:lvl1pPr>
          </a:lstStyle>
          <a:p>
            <a:pPr algn="r"/>
            <a:fld id="{40AA5F45-CDE6-4EA8-991E-B18CC5F21F47}" type="slidenum">
              <a:rPr lang="en-GB" smtClean="0"/>
              <a:pPr algn="r"/>
              <a:t>‹#›</a:t>
            </a:fld>
            <a:endParaRPr lang="en-GB" dirty="0"/>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88337" y="54666"/>
            <a:ext cx="1273175" cy="392202"/>
          </a:xfrm>
          <a:prstGeom prst="rect">
            <a:avLst/>
          </a:prstGeom>
        </p:spPr>
      </p:pic>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Tree>
    <p:extLst>
      <p:ext uri="{BB962C8B-B14F-4D97-AF65-F5344CB8AC3E}">
        <p14:creationId xmlns:p14="http://schemas.microsoft.com/office/powerpoint/2010/main" val="293298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Quote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Text Placeholder 8">
            <a:extLst>
              <a:ext uri="{FF2B5EF4-FFF2-40B4-BE49-F238E27FC236}">
                <a16:creationId xmlns:a16="http://schemas.microsoft.com/office/drawing/2014/main" id="{2082B26D-F3A1-ED31-7866-08E2A2914EDA}"/>
              </a:ext>
            </a:extLst>
          </p:cNvPr>
          <p:cNvSpPr>
            <a:spLocks noGrp="1"/>
          </p:cNvSpPr>
          <p:nvPr>
            <p:ph type="body" sz="quarter" idx="15" hasCustomPrompt="1"/>
          </p:nvPr>
        </p:nvSpPr>
        <p:spPr>
          <a:xfrm>
            <a:off x="3868479" y="-234237"/>
            <a:ext cx="1407047" cy="3312349"/>
          </a:xfrm>
        </p:spPr>
        <p:txBody>
          <a:bodyPr wrap="square">
            <a:spAutoFit/>
          </a:bodyPr>
          <a:lstStyle>
            <a:lvl1pPr marL="0" indent="0" algn="l">
              <a:lnSpc>
                <a:spcPct val="100000"/>
              </a:lnSpc>
              <a:spcAft>
                <a:spcPts val="0"/>
              </a:spcAft>
              <a:buFont typeface="Arial" panose="020B0604020202020204" pitchFamily="34" charset="0"/>
              <a:buNone/>
              <a:defRPr sz="21524" b="1">
                <a:solidFill>
                  <a:schemeClr val="accent1"/>
                </a:solidFill>
              </a:defRPr>
            </a:lvl1pPr>
            <a:lvl2pPr marL="0" indent="0">
              <a:lnSpc>
                <a:spcPct val="100000"/>
              </a:lnSpc>
              <a:spcAft>
                <a:spcPts val="0"/>
              </a:spcAft>
              <a:buNone/>
              <a:defRPr sz="14925" b="1">
                <a:solidFill>
                  <a:schemeClr val="accent1"/>
                </a:solidFill>
              </a:defRPr>
            </a:lvl2pPr>
            <a:lvl3pPr marL="0" indent="0">
              <a:lnSpc>
                <a:spcPct val="100000"/>
              </a:lnSpc>
              <a:spcAft>
                <a:spcPts val="0"/>
              </a:spcAft>
              <a:buNone/>
              <a:defRPr sz="14925" b="1">
                <a:solidFill>
                  <a:schemeClr val="accent1"/>
                </a:solidFill>
              </a:defRPr>
            </a:lvl3pPr>
            <a:lvl4pPr marL="0" indent="0">
              <a:lnSpc>
                <a:spcPct val="100000"/>
              </a:lnSpc>
              <a:spcAft>
                <a:spcPts val="0"/>
              </a:spcAft>
              <a:buNone/>
              <a:defRPr sz="14925" b="1">
                <a:solidFill>
                  <a:schemeClr val="accent1"/>
                </a:solidFill>
              </a:defRPr>
            </a:lvl4pPr>
            <a:lvl5pPr marL="0" indent="0">
              <a:lnSpc>
                <a:spcPct val="100000"/>
              </a:lnSpc>
              <a:spcAft>
                <a:spcPts val="0"/>
              </a:spcAft>
              <a:buNone/>
              <a:defRPr sz="14925" b="1">
                <a:solidFill>
                  <a:schemeClr val="accent1"/>
                </a:solidFill>
              </a:defRPr>
            </a:lvl5pPr>
          </a:lstStyle>
          <a:p>
            <a:pPr lvl="0"/>
            <a:r>
              <a:rPr lang="en-US"/>
              <a:t>“</a:t>
            </a:r>
            <a:endParaRPr lang="en-GB"/>
          </a:p>
        </p:txBody>
      </p:sp>
      <p:sp>
        <p:nvSpPr>
          <p:cNvPr id="8" name="Text Placeholder 86">
            <a:extLst>
              <a:ext uri="{FF2B5EF4-FFF2-40B4-BE49-F238E27FC236}">
                <a16:creationId xmlns:a16="http://schemas.microsoft.com/office/drawing/2014/main" id="{E3EA7152-9E6C-D123-2B80-A394EFABEA15}"/>
              </a:ext>
            </a:extLst>
          </p:cNvPr>
          <p:cNvSpPr>
            <a:spLocks noGrp="1"/>
          </p:cNvSpPr>
          <p:nvPr>
            <p:ph type="body" sz="quarter" idx="17" hasCustomPrompt="1"/>
          </p:nvPr>
        </p:nvSpPr>
        <p:spPr>
          <a:xfrm rot="10800000" flipV="1">
            <a:off x="4297238" y="3288110"/>
            <a:ext cx="549525" cy="0"/>
          </a:xfrm>
          <a:ln w="6350">
            <a:solidFill>
              <a:schemeClr val="accent6"/>
            </a:solidFill>
          </a:ln>
        </p:spPr>
        <p:txBody>
          <a:bodyPr/>
          <a:lstStyle>
            <a:lvl1pPr>
              <a:defRPr sz="100" b="0">
                <a:solidFill>
                  <a:schemeClr val="tx1">
                    <a:alpha val="0"/>
                  </a:schemeClr>
                </a:solidFill>
              </a:defRPr>
            </a:lvl1pPr>
          </a:lstStyle>
          <a:p>
            <a:pPr lvl="0"/>
            <a:r>
              <a:rPr lang="en-US"/>
              <a:t>.</a:t>
            </a:r>
            <a:endParaRPr lang="en-GB"/>
          </a:p>
        </p:txBody>
      </p:sp>
      <p:sp>
        <p:nvSpPr>
          <p:cNvPr id="9" name="Subtitle 2">
            <a:extLst>
              <a:ext uri="{FF2B5EF4-FFF2-40B4-BE49-F238E27FC236}">
                <a16:creationId xmlns:a16="http://schemas.microsoft.com/office/drawing/2014/main" id="{BACE55FE-C7EB-9867-C98E-097496AAF371}"/>
              </a:ext>
            </a:extLst>
          </p:cNvPr>
          <p:cNvSpPr>
            <a:spLocks noGrp="1"/>
          </p:cNvSpPr>
          <p:nvPr>
            <p:ph type="subTitle" idx="1" hasCustomPrompt="1"/>
          </p:nvPr>
        </p:nvSpPr>
        <p:spPr>
          <a:xfrm>
            <a:off x="2743200" y="3478342"/>
            <a:ext cx="3657600" cy="485425"/>
          </a:xfrm>
        </p:spPr>
        <p:txBody>
          <a:bodyPr vert="horz" lIns="0" tIns="0" rIns="0" bIns="0" rtlCol="0">
            <a:noAutofit/>
          </a:bodyPr>
          <a:lstStyle>
            <a:lvl1pPr algn="ctr">
              <a:defRPr lang="en-GB" b="1" dirty="0"/>
            </a:lvl1pPr>
            <a:lvl2pPr algn="ctr">
              <a:defRPr/>
            </a:lvl2pPr>
          </a:lstStyle>
          <a:p>
            <a:pPr lvl="0"/>
            <a:r>
              <a:rPr lang="en-US"/>
              <a:t>Author’s name and surname</a:t>
            </a:r>
          </a:p>
          <a:p>
            <a:pPr lvl="1"/>
            <a:r>
              <a:rPr lang="en-US"/>
              <a:t>Job title</a:t>
            </a:r>
            <a:endParaRPr lang="en-GB"/>
          </a:p>
        </p:txBody>
      </p:sp>
      <p:sp>
        <p:nvSpPr>
          <p:cNvPr id="10" name="Title 1">
            <a:extLst>
              <a:ext uri="{FF2B5EF4-FFF2-40B4-BE49-F238E27FC236}">
                <a16:creationId xmlns:a16="http://schemas.microsoft.com/office/drawing/2014/main" id="{01AAB207-CD79-8013-2C47-FA49A8371DC1}"/>
              </a:ext>
            </a:extLst>
          </p:cNvPr>
          <p:cNvSpPr>
            <a:spLocks noGrp="1"/>
          </p:cNvSpPr>
          <p:nvPr>
            <p:ph type="title" hasCustomPrompt="1"/>
          </p:nvPr>
        </p:nvSpPr>
        <p:spPr>
          <a:xfrm>
            <a:off x="459583" y="1518051"/>
            <a:ext cx="8224838" cy="1672828"/>
          </a:xfrm>
        </p:spPr>
        <p:txBody>
          <a:bodyPr anchor="t">
            <a:noAutofit/>
          </a:bodyPr>
          <a:lstStyle>
            <a:lvl1pPr algn="ctr">
              <a:defRPr sz="2700">
                <a:solidFill>
                  <a:schemeClr val="accent1"/>
                </a:solidFill>
              </a:defRPr>
            </a:lvl1pPr>
          </a:lstStyle>
          <a:p>
            <a:r>
              <a:rPr lang="en-US"/>
              <a:t>Insert quote here.”</a:t>
            </a:r>
            <a:endParaRPr lang="en-GB"/>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88337" y="54666"/>
            <a:ext cx="1273175" cy="392202"/>
          </a:xfrm>
          <a:prstGeom prst="rect">
            <a:avLst/>
          </a:prstGeom>
        </p:spPr>
      </p:pic>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bg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172254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B225B88B-2432-254D-C38F-BC572F14FA08}"/>
              </a:ext>
            </a:extLst>
          </p:cNvPr>
          <p:cNvCxnSpPr>
            <a:cxnSpLocks/>
          </p:cNvCxnSpPr>
          <p:nvPr userDrawn="1"/>
        </p:nvCxnSpPr>
        <p:spPr>
          <a:xfrm>
            <a:off x="8450266" y="4784384"/>
            <a:ext cx="0" cy="13692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2546" y="4586755"/>
            <a:ext cx="1397220" cy="430415"/>
          </a:xfrm>
          <a:prstGeom prst="rect">
            <a:avLst/>
          </a:prstGeom>
        </p:spPr>
      </p:pic>
      <p:sp>
        <p:nvSpPr>
          <p:cNvPr id="1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963527" y="4806679"/>
            <a:ext cx="1378984" cy="92333"/>
          </a:xfrm>
          <a:prstGeom prst="rect">
            <a:avLst/>
          </a:prstGeom>
        </p:spPr>
        <p:txBody>
          <a:bodyPr vert="horz" wrap="square" lIns="0" tIns="0" rIns="0" bIns="0" rtlCol="0" anchor="ctr">
            <a:spAutoFit/>
          </a:bodyPr>
          <a:lstStyle>
            <a:lvl1pPr algn="r">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9367"/>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
        <p:nvSpPr>
          <p:cNvPr id="21" name="Title 1">
            <a:extLst>
              <a:ext uri="{FF2B5EF4-FFF2-40B4-BE49-F238E27FC236}">
                <a16:creationId xmlns:a16="http://schemas.microsoft.com/office/drawing/2014/main" id="{01AAB207-CD79-8013-2C47-FA49A8371DC1}"/>
              </a:ext>
            </a:extLst>
          </p:cNvPr>
          <p:cNvSpPr>
            <a:spLocks noGrp="1"/>
          </p:cNvSpPr>
          <p:nvPr>
            <p:ph type="title" hasCustomPrompt="1"/>
          </p:nvPr>
        </p:nvSpPr>
        <p:spPr>
          <a:xfrm>
            <a:off x="976726" y="1264447"/>
            <a:ext cx="7190552" cy="1875169"/>
          </a:xfrm>
        </p:spPr>
        <p:txBody>
          <a:bodyPr anchor="t">
            <a:noAutofit/>
          </a:bodyPr>
          <a:lstStyle>
            <a:lvl1pPr algn="l">
              <a:defRPr sz="3300">
                <a:solidFill>
                  <a:schemeClr val="accent1"/>
                </a:solidFill>
              </a:defRPr>
            </a:lvl1pPr>
          </a:lstStyle>
          <a:p>
            <a:r>
              <a:rPr lang="en-GB"/>
              <a:t>Click to add text</a:t>
            </a:r>
          </a:p>
        </p:txBody>
      </p:sp>
    </p:spTree>
    <p:extLst>
      <p:ext uri="{BB962C8B-B14F-4D97-AF65-F5344CB8AC3E}">
        <p14:creationId xmlns:p14="http://schemas.microsoft.com/office/powerpoint/2010/main" val="422210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column 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5943600" cy="617220"/>
          </a:xfrm>
        </p:spPr>
        <p:txBody>
          <a:bodyPr/>
          <a:lstStyle/>
          <a:p>
            <a:r>
              <a:rPr lang="en-US"/>
              <a:t>Click to edit Master title style</a:t>
            </a:r>
          </a:p>
        </p:txBody>
      </p:sp>
      <p:sp>
        <p:nvSpPr>
          <p:cNvPr id="3" name="Content Placeholder 2"/>
          <p:cNvSpPr>
            <a:spLocks noGrp="1"/>
          </p:cNvSpPr>
          <p:nvPr>
            <p:ph idx="1" hasCustomPrompt="1"/>
          </p:nvPr>
        </p:nvSpPr>
        <p:spPr>
          <a:xfrm>
            <a:off x="228600" y="1303020"/>
            <a:ext cx="4114800" cy="3017520"/>
          </a:xfr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143000" marR="0" indent="-223838" algn="l" defTabSz="457200" rtl="0" eaLnBrk="1" fontAlgn="auto" latinLnBrk="0" hangingPunct="1">
              <a:lnSpc>
                <a:spcPct val="100000"/>
              </a:lnSpc>
              <a:spcBef>
                <a:spcPts val="0"/>
              </a:spcBef>
              <a:spcAft>
                <a:spcPts val="900"/>
              </a:spcAft>
              <a:buClr>
                <a:srgbClr val="6FACDE"/>
              </a:buClr>
              <a:buSzTx/>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3" hasCustomPrompt="1"/>
          </p:nvPr>
        </p:nvSpPr>
        <p:spPr>
          <a:xfrm>
            <a:off x="4526280" y="1303020"/>
            <a:ext cx="4114800" cy="3017520"/>
          </a:xfr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143000" marR="0" indent="-223838" algn="l" defTabSz="457200" rtl="0" eaLnBrk="1" fontAlgn="auto" latinLnBrk="0" hangingPunct="1">
              <a:lnSpc>
                <a:spcPct val="100000"/>
              </a:lnSpc>
              <a:spcBef>
                <a:spcPts val="0"/>
              </a:spcBef>
              <a:spcAft>
                <a:spcPts val="900"/>
              </a:spcAft>
              <a:buClr>
                <a:srgbClr val="6FACDE"/>
              </a:buClr>
              <a:buSzTx/>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8"/>
          <p:cNvSpPr>
            <a:spLocks noGrp="1"/>
          </p:cNvSpPr>
          <p:nvPr>
            <p:ph type="body" sz="quarter" idx="14"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a:t>Subtitle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3917706"/>
            <a:ext cx="5163169" cy="122542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11"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 2023 ARTHUR J. GALLAGHER &amp; CO. </a:t>
            </a:r>
          </a:p>
        </p:txBody>
      </p:sp>
    </p:spTree>
    <p:extLst>
      <p:ext uri="{BB962C8B-B14F-4D97-AF65-F5344CB8AC3E}">
        <p14:creationId xmlns:p14="http://schemas.microsoft.com/office/powerpoint/2010/main" val="27024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0" name="Title 1">
            <a:extLst>
              <a:ext uri="{FF2B5EF4-FFF2-40B4-BE49-F238E27FC236}">
                <a16:creationId xmlns:a16="http://schemas.microsoft.com/office/drawing/2014/main" id="{9DC1CE45-38A1-0299-E09F-76043F2922BC}"/>
              </a:ext>
            </a:extLst>
          </p:cNvPr>
          <p:cNvSpPr>
            <a:spLocks noGrp="1"/>
          </p:cNvSpPr>
          <p:nvPr>
            <p:ph type="ctrTitle" hasCustomPrompt="1"/>
          </p:nvPr>
        </p:nvSpPr>
        <p:spPr>
          <a:xfrm>
            <a:off x="458392" y="1582433"/>
            <a:ext cx="7320614" cy="457049"/>
          </a:xfrm>
        </p:spPr>
        <p:txBody>
          <a:bodyPr wrap="square" anchor="t">
            <a:spAutoFit/>
          </a:bodyPr>
          <a:lstStyle>
            <a:lvl1pPr algn="l">
              <a:defRPr sz="3300">
                <a:solidFill>
                  <a:schemeClr val="bg1"/>
                </a:solidFill>
              </a:defRPr>
            </a:lvl1pPr>
          </a:lstStyle>
          <a:p>
            <a:r>
              <a:rPr lang="en-US"/>
              <a:t>Click to add text</a:t>
            </a:r>
            <a:endParaRPr lang="en-GB"/>
          </a:p>
        </p:txBody>
      </p:sp>
      <p:sp>
        <p:nvSpPr>
          <p:cNvPr id="59" name="Footer Placeholder 58">
            <a:extLst>
              <a:ext uri="{FF2B5EF4-FFF2-40B4-BE49-F238E27FC236}">
                <a16:creationId xmlns:a16="http://schemas.microsoft.com/office/drawing/2014/main" id="{A1D3F72D-C5DC-EDE0-3295-6A6A9C0A525E}"/>
              </a:ext>
            </a:extLst>
          </p:cNvPr>
          <p:cNvSpPr>
            <a:spLocks noGrp="1"/>
          </p:cNvSpPr>
          <p:nvPr>
            <p:ph type="ftr" sz="quarter" idx="37"/>
          </p:nvPr>
        </p:nvSpPr>
        <p:spPr>
          <a:xfrm>
            <a:off x="458394" y="4134469"/>
            <a:ext cx="1378984" cy="92333"/>
          </a:xfrm>
        </p:spPr>
        <p:txBody>
          <a:bodyPr/>
          <a:lstStyle>
            <a:lvl1pPr>
              <a:defRPr>
                <a:solidFill>
                  <a:schemeClr val="bg1"/>
                </a:solidFill>
              </a:defRPr>
            </a:lvl1pPr>
          </a:lstStyle>
          <a:p>
            <a:r>
              <a:rPr lang="en-US" dirty="0">
                <a:cs typeface="Arial" panose="020B0604020202020204" pitchFamily="34" charset="0"/>
              </a:rPr>
              <a:t>©2024 ARTHUR J. GALLAGHER &amp; CO.</a:t>
            </a:r>
          </a:p>
        </p:txBody>
      </p:sp>
      <p:pic>
        <p:nvPicPr>
          <p:cNvPr id="60" name="Picture 5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6860" y="3721586"/>
            <a:ext cx="2405325" cy="1147398"/>
          </a:xfrm>
          <a:prstGeom prst="rect">
            <a:avLst/>
          </a:prstGeom>
        </p:spPr>
      </p:pic>
    </p:spTree>
    <p:extLst>
      <p:ext uri="{BB962C8B-B14F-4D97-AF65-F5344CB8AC3E}">
        <p14:creationId xmlns:p14="http://schemas.microsoft.com/office/powerpoint/2010/main" val="162830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Closing 1x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Text Placeholder 86">
            <a:extLst>
              <a:ext uri="{FF2B5EF4-FFF2-40B4-BE49-F238E27FC236}">
                <a16:creationId xmlns:a16="http://schemas.microsoft.com/office/drawing/2014/main" id="{694F8FBB-9AAE-569B-53D6-7158D9823777}"/>
              </a:ext>
            </a:extLst>
          </p:cNvPr>
          <p:cNvSpPr>
            <a:spLocks noGrp="1"/>
          </p:cNvSpPr>
          <p:nvPr>
            <p:ph type="body" sz="quarter" idx="17" hasCustomPrompt="1"/>
          </p:nvPr>
        </p:nvSpPr>
        <p:spPr>
          <a:xfrm rot="10800000" flipV="1">
            <a:off x="458393" y="1222600"/>
            <a:ext cx="549525" cy="0"/>
          </a:xfrm>
          <a:ln w="6350">
            <a:solidFill>
              <a:schemeClr val="bg1"/>
            </a:solidFill>
          </a:ln>
        </p:spPr>
        <p:txBody>
          <a:bodyPr/>
          <a:lstStyle>
            <a:lvl1pPr>
              <a:defRPr sz="100" b="0">
                <a:solidFill>
                  <a:schemeClr val="bg1"/>
                </a:solidFill>
              </a:defRPr>
            </a:lvl1pPr>
          </a:lstStyle>
          <a:p>
            <a:pPr lvl="0"/>
            <a:r>
              <a:rPr lang="en-US"/>
              <a:t>.</a:t>
            </a:r>
            <a:endParaRPr lang="en-GB"/>
          </a:p>
        </p:txBody>
      </p:sp>
      <p:sp>
        <p:nvSpPr>
          <p:cNvPr id="109" name="Subtitle 2">
            <a:extLst>
              <a:ext uri="{FF2B5EF4-FFF2-40B4-BE49-F238E27FC236}">
                <a16:creationId xmlns:a16="http://schemas.microsoft.com/office/drawing/2014/main" id="{DED33464-27EA-6A94-B7CB-864F7FE087A7}"/>
              </a:ext>
            </a:extLst>
          </p:cNvPr>
          <p:cNvSpPr>
            <a:spLocks noGrp="1"/>
          </p:cNvSpPr>
          <p:nvPr>
            <p:ph type="subTitle" idx="1" hasCustomPrompt="1"/>
          </p:nvPr>
        </p:nvSpPr>
        <p:spPr>
          <a:xfrm>
            <a:off x="454615" y="1522530"/>
            <a:ext cx="7320614" cy="516952"/>
          </a:xfrm>
        </p:spPr>
        <p:txBody>
          <a:bodyPr>
            <a:normAutofit/>
          </a:bodyPr>
          <a:lstStyle>
            <a:lvl1pPr marL="0" indent="0" algn="l">
              <a:buNone/>
              <a:defRPr sz="15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110" name="Title 1">
            <a:extLst>
              <a:ext uri="{FF2B5EF4-FFF2-40B4-BE49-F238E27FC236}">
                <a16:creationId xmlns:a16="http://schemas.microsoft.com/office/drawing/2014/main" id="{9DC1CE45-38A1-0299-E09F-76043F2922BC}"/>
              </a:ext>
            </a:extLst>
          </p:cNvPr>
          <p:cNvSpPr>
            <a:spLocks noGrp="1"/>
          </p:cNvSpPr>
          <p:nvPr>
            <p:ph type="ctrTitle" hasCustomPrompt="1"/>
          </p:nvPr>
        </p:nvSpPr>
        <p:spPr>
          <a:xfrm>
            <a:off x="458392" y="465624"/>
            <a:ext cx="7320614" cy="457049"/>
          </a:xfrm>
        </p:spPr>
        <p:txBody>
          <a:bodyPr wrap="square" anchor="t">
            <a:spAutoFit/>
          </a:bodyPr>
          <a:lstStyle>
            <a:lvl1pPr algn="l">
              <a:defRPr sz="3300">
                <a:solidFill>
                  <a:schemeClr val="bg1"/>
                </a:solidFill>
              </a:defRPr>
            </a:lvl1pPr>
          </a:lstStyle>
          <a:p>
            <a:r>
              <a:rPr lang="en-US"/>
              <a:t>Click to add title</a:t>
            </a:r>
            <a:endParaRPr lang="en-GB"/>
          </a:p>
        </p:txBody>
      </p:sp>
      <p:sp>
        <p:nvSpPr>
          <p:cNvPr id="6" name="Text Placeholder 30">
            <a:extLst>
              <a:ext uri="{FF2B5EF4-FFF2-40B4-BE49-F238E27FC236}">
                <a16:creationId xmlns:a16="http://schemas.microsoft.com/office/drawing/2014/main" id="{EC21E620-A9DD-B7A4-A39F-1939D28190A5}"/>
              </a:ext>
            </a:extLst>
          </p:cNvPr>
          <p:cNvSpPr>
            <a:spLocks noGrp="1"/>
          </p:cNvSpPr>
          <p:nvPr>
            <p:ph type="body" sz="quarter" idx="36" hasCustomPrompt="1"/>
          </p:nvPr>
        </p:nvSpPr>
        <p:spPr>
          <a:xfrm>
            <a:off x="454617" y="2516363"/>
            <a:ext cx="5431835" cy="1093500"/>
          </a:xfrm>
        </p:spPr>
        <p:txBody>
          <a:bodyPr anchor="ctr"/>
          <a:lstStyle>
            <a:lvl1pPr>
              <a:defRPr sz="1350" b="1">
                <a:solidFill>
                  <a:schemeClr val="bg1"/>
                </a:solidFill>
              </a:defRPr>
            </a:lvl1pPr>
            <a:lvl2pPr marL="0" indent="0">
              <a:buFont typeface="Arial" panose="020B0604020202020204" pitchFamily="34" charset="0"/>
              <a:buNone/>
              <a:defRPr sz="1050">
                <a:solidFill>
                  <a:schemeClr val="bg1"/>
                </a:solidFill>
              </a:defRPr>
            </a:lvl2pPr>
            <a:lvl3pPr marL="0" indent="0">
              <a:buNone/>
              <a:defRPr sz="1050">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59" name="Footer Placeholder 58">
            <a:extLst>
              <a:ext uri="{FF2B5EF4-FFF2-40B4-BE49-F238E27FC236}">
                <a16:creationId xmlns:a16="http://schemas.microsoft.com/office/drawing/2014/main" id="{A1D3F72D-C5DC-EDE0-3295-6A6A9C0A525E}"/>
              </a:ext>
            </a:extLst>
          </p:cNvPr>
          <p:cNvSpPr>
            <a:spLocks noGrp="1"/>
          </p:cNvSpPr>
          <p:nvPr>
            <p:ph type="ftr" sz="quarter" idx="37"/>
          </p:nvPr>
        </p:nvSpPr>
        <p:spPr>
          <a:xfrm>
            <a:off x="458394" y="4134469"/>
            <a:ext cx="1378984" cy="92333"/>
          </a:xfrm>
        </p:spPr>
        <p:txBody>
          <a:bodyPr/>
          <a:lstStyle>
            <a:lvl1pPr>
              <a:defRPr>
                <a:solidFill>
                  <a:schemeClr val="bg1"/>
                </a:solidFill>
              </a:defRPr>
            </a:lvl1pPr>
          </a:lstStyle>
          <a:p>
            <a:r>
              <a:rPr lang="en-US" dirty="0">
                <a:cs typeface="Arial" panose="020B0604020202020204" pitchFamily="34" charset="0"/>
              </a:rPr>
              <a:t>©2024 ARTHUR J. GALLAGHER &amp; CO.</a:t>
            </a:r>
          </a:p>
        </p:txBody>
      </p:sp>
      <p:pic>
        <p:nvPicPr>
          <p:cNvPr id="60" name="Picture 5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6860" y="3721586"/>
            <a:ext cx="2405325" cy="1147398"/>
          </a:xfrm>
          <a:prstGeom prst="rect">
            <a:avLst/>
          </a:prstGeom>
        </p:spPr>
      </p:pic>
    </p:spTree>
    <p:extLst>
      <p:ext uri="{BB962C8B-B14F-4D97-AF65-F5344CB8AC3E}">
        <p14:creationId xmlns:p14="http://schemas.microsoft.com/office/powerpoint/2010/main" val="155838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Closing 2x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Text Placeholder 18">
            <a:extLst>
              <a:ext uri="{FF2B5EF4-FFF2-40B4-BE49-F238E27FC236}">
                <a16:creationId xmlns:a16="http://schemas.microsoft.com/office/drawing/2014/main" id="{01D4CB69-AFC3-021D-287C-48B061F79A17}"/>
              </a:ext>
            </a:extLst>
          </p:cNvPr>
          <p:cNvSpPr>
            <a:spLocks noGrp="1"/>
          </p:cNvSpPr>
          <p:nvPr>
            <p:ph type="body" sz="quarter" idx="26" hasCustomPrompt="1"/>
          </p:nvPr>
        </p:nvSpPr>
        <p:spPr>
          <a:xfrm rot="16200000">
            <a:off x="2790014" y="2928694"/>
            <a:ext cx="822960" cy="0"/>
          </a:xfrm>
          <a:prstGeom prst="rect">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62" name="Text Placeholder 30">
            <a:extLst>
              <a:ext uri="{FF2B5EF4-FFF2-40B4-BE49-F238E27FC236}">
                <a16:creationId xmlns:a16="http://schemas.microsoft.com/office/drawing/2014/main" id="{BA054A17-8A87-16A4-D62F-4748A4B12D7F}"/>
              </a:ext>
            </a:extLst>
          </p:cNvPr>
          <p:cNvSpPr>
            <a:spLocks noGrp="1"/>
          </p:cNvSpPr>
          <p:nvPr>
            <p:ph type="body" sz="quarter" idx="27" hasCustomPrompt="1"/>
          </p:nvPr>
        </p:nvSpPr>
        <p:spPr>
          <a:xfrm>
            <a:off x="458393" y="2517214"/>
            <a:ext cx="2743200"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65" name="Text Placeholder 30">
            <a:extLst>
              <a:ext uri="{FF2B5EF4-FFF2-40B4-BE49-F238E27FC236}">
                <a16:creationId xmlns:a16="http://schemas.microsoft.com/office/drawing/2014/main" id="{133C282B-71F8-8409-4DAD-74DD7376C486}"/>
              </a:ext>
            </a:extLst>
          </p:cNvPr>
          <p:cNvSpPr>
            <a:spLocks noGrp="1"/>
          </p:cNvSpPr>
          <p:nvPr>
            <p:ph type="body" sz="quarter" idx="28" hasCustomPrompt="1"/>
          </p:nvPr>
        </p:nvSpPr>
        <p:spPr>
          <a:xfrm>
            <a:off x="3327029" y="2517214"/>
            <a:ext cx="2743200"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70" name="Subtitle 2">
            <a:extLst>
              <a:ext uri="{FF2B5EF4-FFF2-40B4-BE49-F238E27FC236}">
                <a16:creationId xmlns:a16="http://schemas.microsoft.com/office/drawing/2014/main" id="{DAD1B931-F328-E81A-80FA-36FD28A08ADF}"/>
              </a:ext>
            </a:extLst>
          </p:cNvPr>
          <p:cNvSpPr>
            <a:spLocks noGrp="1"/>
          </p:cNvSpPr>
          <p:nvPr>
            <p:ph type="subTitle" idx="1" hasCustomPrompt="1"/>
          </p:nvPr>
        </p:nvSpPr>
        <p:spPr>
          <a:xfrm>
            <a:off x="454615" y="1522530"/>
            <a:ext cx="7320614" cy="516952"/>
          </a:xfrm>
        </p:spPr>
        <p:txBody>
          <a:bodyPr>
            <a:normAutofit/>
          </a:bodyPr>
          <a:lstStyle>
            <a:lvl1pPr marL="0" indent="0" algn="l">
              <a:buNone/>
              <a:defRPr sz="15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71" name="Title 1">
            <a:extLst>
              <a:ext uri="{FF2B5EF4-FFF2-40B4-BE49-F238E27FC236}">
                <a16:creationId xmlns:a16="http://schemas.microsoft.com/office/drawing/2014/main" id="{8E038C8A-FADC-3ECC-18A3-D94F3405B1BD}"/>
              </a:ext>
            </a:extLst>
          </p:cNvPr>
          <p:cNvSpPr>
            <a:spLocks noGrp="1"/>
          </p:cNvSpPr>
          <p:nvPr>
            <p:ph type="ctrTitle" hasCustomPrompt="1"/>
          </p:nvPr>
        </p:nvSpPr>
        <p:spPr>
          <a:xfrm>
            <a:off x="458392" y="465624"/>
            <a:ext cx="7320614" cy="457049"/>
          </a:xfrm>
        </p:spPr>
        <p:txBody>
          <a:bodyPr wrap="square" anchor="t">
            <a:spAutoFit/>
          </a:bodyPr>
          <a:lstStyle>
            <a:lvl1pPr algn="l">
              <a:defRPr sz="3300">
                <a:solidFill>
                  <a:schemeClr val="bg1"/>
                </a:solidFill>
              </a:defRPr>
            </a:lvl1pPr>
          </a:lstStyle>
          <a:p>
            <a:r>
              <a:rPr lang="en-US"/>
              <a:t>Click to add title</a:t>
            </a:r>
            <a:endParaRPr lang="en-GB"/>
          </a:p>
        </p:txBody>
      </p:sp>
      <p:sp>
        <p:nvSpPr>
          <p:cNvPr id="72" name="Text Placeholder 86">
            <a:extLst>
              <a:ext uri="{FF2B5EF4-FFF2-40B4-BE49-F238E27FC236}">
                <a16:creationId xmlns:a16="http://schemas.microsoft.com/office/drawing/2014/main" id="{90B46E8B-CE4D-8D92-CA3E-B55ADE92454A}"/>
              </a:ext>
            </a:extLst>
          </p:cNvPr>
          <p:cNvSpPr>
            <a:spLocks noGrp="1"/>
          </p:cNvSpPr>
          <p:nvPr>
            <p:ph type="body" sz="quarter" idx="17" hasCustomPrompt="1"/>
          </p:nvPr>
        </p:nvSpPr>
        <p:spPr>
          <a:xfrm rot="10800000" flipV="1">
            <a:off x="458393" y="1222600"/>
            <a:ext cx="549525" cy="0"/>
          </a:xfrm>
          <a:ln w="6350">
            <a:solidFill>
              <a:schemeClr val="bg1"/>
            </a:solidFill>
          </a:ln>
        </p:spPr>
        <p:txBody>
          <a:bodyPr/>
          <a:lstStyle>
            <a:lvl1pPr>
              <a:defRPr sz="100" b="0">
                <a:solidFill>
                  <a:schemeClr val="bg1"/>
                </a:solidFill>
              </a:defRPr>
            </a:lvl1pPr>
          </a:lstStyle>
          <a:p>
            <a:pPr lvl="0"/>
            <a:r>
              <a:rPr lang="en-US"/>
              <a:t>.</a:t>
            </a:r>
            <a:endParaRPr lang="en-GB"/>
          </a:p>
        </p:txBody>
      </p:sp>
      <p:sp>
        <p:nvSpPr>
          <p:cNvPr id="73" name="Footer Placeholder 58">
            <a:extLst>
              <a:ext uri="{FF2B5EF4-FFF2-40B4-BE49-F238E27FC236}">
                <a16:creationId xmlns:a16="http://schemas.microsoft.com/office/drawing/2014/main" id="{31C11C8F-2178-9E0A-D5E8-E7BD18B9FFE5}"/>
              </a:ext>
            </a:extLst>
          </p:cNvPr>
          <p:cNvSpPr>
            <a:spLocks noGrp="1"/>
          </p:cNvSpPr>
          <p:nvPr>
            <p:ph type="ftr" sz="quarter" idx="37"/>
          </p:nvPr>
        </p:nvSpPr>
        <p:spPr>
          <a:xfrm>
            <a:off x="458394" y="4134469"/>
            <a:ext cx="1378984" cy="92333"/>
          </a:xfrm>
        </p:spPr>
        <p:txBody>
          <a:bodyPr/>
          <a:lstStyle>
            <a:lvl1pPr>
              <a:defRPr>
                <a:solidFill>
                  <a:schemeClr val="bg1"/>
                </a:solidFill>
              </a:defRPr>
            </a:lvl1pPr>
          </a:lstStyle>
          <a:p>
            <a:r>
              <a:rPr lang="en-US" dirty="0">
                <a:cs typeface="Arial" panose="020B0604020202020204" pitchFamily="34" charset="0"/>
              </a:rPr>
              <a:t>©2024 ARTHUR J. GALLAGHER &amp; CO.</a:t>
            </a:r>
          </a:p>
        </p:txBody>
      </p:sp>
      <p:pic>
        <p:nvPicPr>
          <p:cNvPr id="74" name="Picture 7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6860" y="3721586"/>
            <a:ext cx="2405325" cy="1147398"/>
          </a:xfrm>
          <a:prstGeom prst="rect">
            <a:avLst/>
          </a:prstGeom>
        </p:spPr>
      </p:pic>
    </p:spTree>
    <p:extLst>
      <p:ext uri="{BB962C8B-B14F-4D97-AF65-F5344CB8AC3E}">
        <p14:creationId xmlns:p14="http://schemas.microsoft.com/office/powerpoint/2010/main" val="225206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losing 3x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Text Placeholder 18">
            <a:extLst>
              <a:ext uri="{FF2B5EF4-FFF2-40B4-BE49-F238E27FC236}">
                <a16:creationId xmlns:a16="http://schemas.microsoft.com/office/drawing/2014/main" id="{01D4CB69-AFC3-021D-287C-48B061F79A17}"/>
              </a:ext>
            </a:extLst>
          </p:cNvPr>
          <p:cNvSpPr>
            <a:spLocks noGrp="1"/>
          </p:cNvSpPr>
          <p:nvPr>
            <p:ph type="body" sz="quarter" idx="26" hasCustomPrompt="1"/>
          </p:nvPr>
        </p:nvSpPr>
        <p:spPr>
          <a:xfrm rot="16200000">
            <a:off x="2104313" y="2928694"/>
            <a:ext cx="822960" cy="0"/>
          </a:xfrm>
          <a:prstGeom prst="rect">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62" name="Text Placeholder 30">
            <a:extLst>
              <a:ext uri="{FF2B5EF4-FFF2-40B4-BE49-F238E27FC236}">
                <a16:creationId xmlns:a16="http://schemas.microsoft.com/office/drawing/2014/main" id="{BA054A17-8A87-16A4-D62F-4748A4B12D7F}"/>
              </a:ext>
            </a:extLst>
          </p:cNvPr>
          <p:cNvSpPr>
            <a:spLocks noGrp="1"/>
          </p:cNvSpPr>
          <p:nvPr>
            <p:ph type="body" sz="quarter" idx="27" hasCustomPrompt="1"/>
          </p:nvPr>
        </p:nvSpPr>
        <p:spPr>
          <a:xfrm>
            <a:off x="458393" y="2517214"/>
            <a:ext cx="2057400"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65" name="Text Placeholder 30">
            <a:extLst>
              <a:ext uri="{FF2B5EF4-FFF2-40B4-BE49-F238E27FC236}">
                <a16:creationId xmlns:a16="http://schemas.microsoft.com/office/drawing/2014/main" id="{133C282B-71F8-8409-4DAD-74DD7376C486}"/>
              </a:ext>
            </a:extLst>
          </p:cNvPr>
          <p:cNvSpPr>
            <a:spLocks noGrp="1"/>
          </p:cNvSpPr>
          <p:nvPr>
            <p:ph type="body" sz="quarter" idx="28" hasCustomPrompt="1"/>
          </p:nvPr>
        </p:nvSpPr>
        <p:spPr>
          <a:xfrm>
            <a:off x="2627636" y="2517214"/>
            <a:ext cx="2057400"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67" name="Text Placeholder 30">
            <a:extLst>
              <a:ext uri="{FF2B5EF4-FFF2-40B4-BE49-F238E27FC236}">
                <a16:creationId xmlns:a16="http://schemas.microsoft.com/office/drawing/2014/main" id="{AB9839E1-E341-5193-9A07-548DA2A70465}"/>
              </a:ext>
            </a:extLst>
          </p:cNvPr>
          <p:cNvSpPr>
            <a:spLocks noGrp="1"/>
          </p:cNvSpPr>
          <p:nvPr>
            <p:ph type="body" sz="quarter" idx="30" hasCustomPrompt="1"/>
          </p:nvPr>
        </p:nvSpPr>
        <p:spPr>
          <a:xfrm>
            <a:off x="4796879" y="2517214"/>
            <a:ext cx="2057400"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69" name="Text Placeholder 18">
            <a:extLst>
              <a:ext uri="{FF2B5EF4-FFF2-40B4-BE49-F238E27FC236}">
                <a16:creationId xmlns:a16="http://schemas.microsoft.com/office/drawing/2014/main" id="{7FAF708D-9AB4-8104-7DC9-4BECF8D3442A}"/>
              </a:ext>
            </a:extLst>
          </p:cNvPr>
          <p:cNvSpPr>
            <a:spLocks noGrp="1"/>
          </p:cNvSpPr>
          <p:nvPr>
            <p:ph type="body" sz="quarter" idx="32" hasCustomPrompt="1"/>
          </p:nvPr>
        </p:nvSpPr>
        <p:spPr>
          <a:xfrm rot="16200000">
            <a:off x="4273556" y="2928695"/>
            <a:ext cx="822960" cy="0"/>
          </a:xfrm>
          <a:prstGeom prst="rect">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70" name="Subtitle 2">
            <a:extLst>
              <a:ext uri="{FF2B5EF4-FFF2-40B4-BE49-F238E27FC236}">
                <a16:creationId xmlns:a16="http://schemas.microsoft.com/office/drawing/2014/main" id="{DAD1B931-F328-E81A-80FA-36FD28A08ADF}"/>
              </a:ext>
            </a:extLst>
          </p:cNvPr>
          <p:cNvSpPr>
            <a:spLocks noGrp="1"/>
          </p:cNvSpPr>
          <p:nvPr>
            <p:ph type="subTitle" idx="1" hasCustomPrompt="1"/>
          </p:nvPr>
        </p:nvSpPr>
        <p:spPr>
          <a:xfrm>
            <a:off x="454615" y="1522530"/>
            <a:ext cx="7320614" cy="516952"/>
          </a:xfrm>
        </p:spPr>
        <p:txBody>
          <a:bodyPr>
            <a:normAutofit/>
          </a:bodyPr>
          <a:lstStyle>
            <a:lvl1pPr marL="0" indent="0" algn="l">
              <a:buNone/>
              <a:defRPr sz="1500" b="0" baseline="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71" name="Title 1">
            <a:extLst>
              <a:ext uri="{FF2B5EF4-FFF2-40B4-BE49-F238E27FC236}">
                <a16:creationId xmlns:a16="http://schemas.microsoft.com/office/drawing/2014/main" id="{8E038C8A-FADC-3ECC-18A3-D94F3405B1BD}"/>
              </a:ext>
            </a:extLst>
          </p:cNvPr>
          <p:cNvSpPr>
            <a:spLocks noGrp="1"/>
          </p:cNvSpPr>
          <p:nvPr>
            <p:ph type="ctrTitle" hasCustomPrompt="1"/>
          </p:nvPr>
        </p:nvSpPr>
        <p:spPr>
          <a:xfrm>
            <a:off x="458392" y="465624"/>
            <a:ext cx="7320614" cy="457049"/>
          </a:xfrm>
        </p:spPr>
        <p:txBody>
          <a:bodyPr wrap="square" anchor="t">
            <a:spAutoFit/>
          </a:bodyPr>
          <a:lstStyle>
            <a:lvl1pPr algn="l">
              <a:defRPr sz="3300">
                <a:solidFill>
                  <a:schemeClr val="bg1"/>
                </a:solidFill>
              </a:defRPr>
            </a:lvl1pPr>
          </a:lstStyle>
          <a:p>
            <a:r>
              <a:rPr lang="en-US"/>
              <a:t>Click to add title</a:t>
            </a:r>
            <a:endParaRPr lang="en-GB"/>
          </a:p>
        </p:txBody>
      </p:sp>
      <p:sp>
        <p:nvSpPr>
          <p:cNvPr id="72" name="Text Placeholder 86">
            <a:extLst>
              <a:ext uri="{FF2B5EF4-FFF2-40B4-BE49-F238E27FC236}">
                <a16:creationId xmlns:a16="http://schemas.microsoft.com/office/drawing/2014/main" id="{90B46E8B-CE4D-8D92-CA3E-B55ADE92454A}"/>
              </a:ext>
            </a:extLst>
          </p:cNvPr>
          <p:cNvSpPr>
            <a:spLocks noGrp="1"/>
          </p:cNvSpPr>
          <p:nvPr>
            <p:ph type="body" sz="quarter" idx="17" hasCustomPrompt="1"/>
          </p:nvPr>
        </p:nvSpPr>
        <p:spPr>
          <a:xfrm rot="10800000" flipV="1">
            <a:off x="458393" y="1222600"/>
            <a:ext cx="549525" cy="0"/>
          </a:xfrm>
          <a:ln w="6350">
            <a:solidFill>
              <a:schemeClr val="bg1"/>
            </a:solidFill>
          </a:ln>
        </p:spPr>
        <p:txBody>
          <a:bodyPr/>
          <a:lstStyle>
            <a:lvl1pPr>
              <a:defRPr sz="100" b="0">
                <a:solidFill>
                  <a:schemeClr val="bg1"/>
                </a:solidFill>
              </a:defRPr>
            </a:lvl1pPr>
          </a:lstStyle>
          <a:p>
            <a:pPr lvl="0"/>
            <a:r>
              <a:rPr lang="en-US"/>
              <a:t>.</a:t>
            </a:r>
            <a:endParaRPr lang="en-GB"/>
          </a:p>
        </p:txBody>
      </p:sp>
      <p:sp>
        <p:nvSpPr>
          <p:cNvPr id="73" name="Footer Placeholder 58">
            <a:extLst>
              <a:ext uri="{FF2B5EF4-FFF2-40B4-BE49-F238E27FC236}">
                <a16:creationId xmlns:a16="http://schemas.microsoft.com/office/drawing/2014/main" id="{31C11C8F-2178-9E0A-D5E8-E7BD18B9FFE5}"/>
              </a:ext>
            </a:extLst>
          </p:cNvPr>
          <p:cNvSpPr>
            <a:spLocks noGrp="1"/>
          </p:cNvSpPr>
          <p:nvPr>
            <p:ph type="ftr" sz="quarter" idx="37"/>
          </p:nvPr>
        </p:nvSpPr>
        <p:spPr>
          <a:xfrm>
            <a:off x="458394" y="4134469"/>
            <a:ext cx="1378984" cy="92333"/>
          </a:xfrm>
        </p:spPr>
        <p:txBody>
          <a:bodyPr/>
          <a:lstStyle>
            <a:lvl1pPr>
              <a:defRPr>
                <a:solidFill>
                  <a:schemeClr val="bg1"/>
                </a:solidFill>
              </a:defRPr>
            </a:lvl1pPr>
          </a:lstStyle>
          <a:p>
            <a:r>
              <a:rPr lang="en-US" dirty="0">
                <a:cs typeface="Arial" panose="020B0604020202020204" pitchFamily="34" charset="0"/>
              </a:rPr>
              <a:t>©2024 ARTHUR J. GALLAGHER &amp; CO.</a:t>
            </a:r>
          </a:p>
        </p:txBody>
      </p:sp>
      <p:pic>
        <p:nvPicPr>
          <p:cNvPr id="74" name="Picture 7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6860" y="3721586"/>
            <a:ext cx="2405325" cy="1147398"/>
          </a:xfrm>
          <a:prstGeom prst="rect">
            <a:avLst/>
          </a:prstGeom>
        </p:spPr>
      </p:pic>
    </p:spTree>
    <p:extLst>
      <p:ext uri="{BB962C8B-B14F-4D97-AF65-F5344CB8AC3E}">
        <p14:creationId xmlns:p14="http://schemas.microsoft.com/office/powerpoint/2010/main" val="356946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Closing image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9" name="Subtitle 2">
            <a:extLst>
              <a:ext uri="{FF2B5EF4-FFF2-40B4-BE49-F238E27FC236}">
                <a16:creationId xmlns:a16="http://schemas.microsoft.com/office/drawing/2014/main" id="{DED33464-27EA-6A94-B7CB-864F7FE087A7}"/>
              </a:ext>
            </a:extLst>
          </p:cNvPr>
          <p:cNvSpPr>
            <a:spLocks noGrp="1"/>
          </p:cNvSpPr>
          <p:nvPr>
            <p:ph type="subTitle" idx="1" hasCustomPrompt="1"/>
          </p:nvPr>
        </p:nvSpPr>
        <p:spPr>
          <a:xfrm>
            <a:off x="454615" y="1522530"/>
            <a:ext cx="7320614" cy="516952"/>
          </a:xfrm>
        </p:spPr>
        <p:txBody>
          <a:bodyPr>
            <a:normAutofit/>
          </a:bodyPr>
          <a:lstStyle>
            <a:lvl1pPr marL="0" indent="0" algn="l">
              <a:buNone/>
              <a:defRPr sz="15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110" name="Title 1">
            <a:extLst>
              <a:ext uri="{FF2B5EF4-FFF2-40B4-BE49-F238E27FC236}">
                <a16:creationId xmlns:a16="http://schemas.microsoft.com/office/drawing/2014/main" id="{9DC1CE45-38A1-0299-E09F-76043F2922BC}"/>
              </a:ext>
            </a:extLst>
          </p:cNvPr>
          <p:cNvSpPr>
            <a:spLocks noGrp="1"/>
          </p:cNvSpPr>
          <p:nvPr>
            <p:ph type="ctrTitle" hasCustomPrompt="1"/>
          </p:nvPr>
        </p:nvSpPr>
        <p:spPr>
          <a:xfrm>
            <a:off x="458392" y="465624"/>
            <a:ext cx="7320614" cy="457049"/>
          </a:xfrm>
        </p:spPr>
        <p:txBody>
          <a:bodyPr wrap="square" anchor="t">
            <a:spAutoFit/>
          </a:bodyPr>
          <a:lstStyle>
            <a:lvl1pPr algn="l">
              <a:defRPr sz="3300">
                <a:solidFill>
                  <a:schemeClr val="bg1"/>
                </a:solidFill>
              </a:defRPr>
            </a:lvl1pPr>
          </a:lstStyle>
          <a:p>
            <a:r>
              <a:rPr lang="en-US"/>
              <a:t>Click to add title</a:t>
            </a:r>
            <a:endParaRPr lang="en-GB"/>
          </a:p>
        </p:txBody>
      </p:sp>
      <p:sp>
        <p:nvSpPr>
          <p:cNvPr id="111" name="Text Placeholder 86">
            <a:extLst>
              <a:ext uri="{FF2B5EF4-FFF2-40B4-BE49-F238E27FC236}">
                <a16:creationId xmlns:a16="http://schemas.microsoft.com/office/drawing/2014/main" id="{694F8FBB-9AAE-569B-53D6-7158D9823777}"/>
              </a:ext>
            </a:extLst>
          </p:cNvPr>
          <p:cNvSpPr>
            <a:spLocks noGrp="1"/>
          </p:cNvSpPr>
          <p:nvPr>
            <p:ph type="body" sz="quarter" idx="17" hasCustomPrompt="1"/>
          </p:nvPr>
        </p:nvSpPr>
        <p:spPr>
          <a:xfrm rot="10800000" flipV="1">
            <a:off x="458393" y="1222600"/>
            <a:ext cx="549525" cy="0"/>
          </a:xfrm>
          <a:ln w="6350">
            <a:solidFill>
              <a:schemeClr val="bg1"/>
            </a:solidFill>
          </a:ln>
        </p:spPr>
        <p:txBody>
          <a:bodyPr/>
          <a:lstStyle>
            <a:lvl1pPr>
              <a:defRPr sz="100" b="0">
                <a:solidFill>
                  <a:schemeClr val="bg1"/>
                </a:solidFill>
              </a:defRPr>
            </a:lvl1pPr>
          </a:lstStyle>
          <a:p>
            <a:pPr lvl="0"/>
            <a:r>
              <a:rPr lang="en-US"/>
              <a:t>.</a:t>
            </a:r>
            <a:endParaRPr lang="en-GB"/>
          </a:p>
        </p:txBody>
      </p:sp>
      <p:sp>
        <p:nvSpPr>
          <p:cNvPr id="5" name="Picture Placeholder 18">
            <a:extLst>
              <a:ext uri="{FF2B5EF4-FFF2-40B4-BE49-F238E27FC236}">
                <a16:creationId xmlns:a16="http://schemas.microsoft.com/office/drawing/2014/main" id="{FFB088B5-C5C6-2773-8740-B855DDEAEA98}"/>
              </a:ext>
            </a:extLst>
          </p:cNvPr>
          <p:cNvSpPr>
            <a:spLocks noGrp="1"/>
          </p:cNvSpPr>
          <p:nvPr>
            <p:ph type="pic" sz="quarter" idx="35"/>
          </p:nvPr>
        </p:nvSpPr>
        <p:spPr>
          <a:xfrm>
            <a:off x="458443" y="2516363"/>
            <a:ext cx="1093500" cy="1093500"/>
          </a:xfrm>
          <a:prstGeom prst="ellipse">
            <a:avLst/>
          </a:prstGeom>
          <a:solidFill>
            <a:schemeClr val="bg1"/>
          </a:solidFill>
        </p:spPr>
        <p:txBody>
          <a:bodyPr/>
          <a:lstStyle/>
          <a:p>
            <a:endParaRPr lang="en-GB" dirty="0"/>
          </a:p>
        </p:txBody>
      </p:sp>
      <p:sp>
        <p:nvSpPr>
          <p:cNvPr id="6" name="Text Placeholder 30">
            <a:extLst>
              <a:ext uri="{FF2B5EF4-FFF2-40B4-BE49-F238E27FC236}">
                <a16:creationId xmlns:a16="http://schemas.microsoft.com/office/drawing/2014/main" id="{EC21E620-A9DD-B7A4-A39F-1939D28190A5}"/>
              </a:ext>
            </a:extLst>
          </p:cNvPr>
          <p:cNvSpPr>
            <a:spLocks noGrp="1"/>
          </p:cNvSpPr>
          <p:nvPr>
            <p:ph type="body" sz="quarter" idx="36" hasCustomPrompt="1"/>
          </p:nvPr>
        </p:nvSpPr>
        <p:spPr>
          <a:xfrm>
            <a:off x="1710796" y="2516363"/>
            <a:ext cx="4175654" cy="1093500"/>
          </a:xfrm>
        </p:spPr>
        <p:txBody>
          <a:bodyPr anchor="ctr"/>
          <a:lstStyle>
            <a:lvl1pPr>
              <a:defRPr sz="1350" b="1">
                <a:solidFill>
                  <a:schemeClr val="bg1"/>
                </a:solidFill>
              </a:defRPr>
            </a:lvl1pPr>
            <a:lvl2pPr marL="0" indent="0">
              <a:buFont typeface="Arial" panose="020B0604020202020204" pitchFamily="34" charset="0"/>
              <a:buNone/>
              <a:defRPr sz="1050">
                <a:solidFill>
                  <a:schemeClr val="bg1"/>
                </a:solidFill>
              </a:defRPr>
            </a:lvl2pPr>
            <a:lvl3pPr marL="0" indent="0">
              <a:buNone/>
              <a:defRPr sz="1050">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59" name="Footer Placeholder 58">
            <a:extLst>
              <a:ext uri="{FF2B5EF4-FFF2-40B4-BE49-F238E27FC236}">
                <a16:creationId xmlns:a16="http://schemas.microsoft.com/office/drawing/2014/main" id="{A1D3F72D-C5DC-EDE0-3295-6A6A9C0A525E}"/>
              </a:ext>
            </a:extLst>
          </p:cNvPr>
          <p:cNvSpPr>
            <a:spLocks noGrp="1"/>
          </p:cNvSpPr>
          <p:nvPr>
            <p:ph type="ftr" sz="quarter" idx="37"/>
          </p:nvPr>
        </p:nvSpPr>
        <p:spPr>
          <a:xfrm>
            <a:off x="458394" y="4134469"/>
            <a:ext cx="1378984" cy="92333"/>
          </a:xfrm>
        </p:spPr>
        <p:txBody>
          <a:bodyPr/>
          <a:lstStyle>
            <a:lvl1pPr>
              <a:defRPr>
                <a:solidFill>
                  <a:schemeClr val="bg1"/>
                </a:solidFill>
              </a:defRPr>
            </a:lvl1pPr>
          </a:lstStyle>
          <a:p>
            <a:r>
              <a:rPr lang="en-US" dirty="0">
                <a:cs typeface="Arial" panose="020B0604020202020204" pitchFamily="34" charset="0"/>
              </a:rPr>
              <a:t>©2024 ARTHUR J. GALLAGHER &amp; CO.</a:t>
            </a:r>
          </a:p>
        </p:txBody>
      </p:sp>
      <p:pic>
        <p:nvPicPr>
          <p:cNvPr id="60" name="Picture 5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6860" y="3721586"/>
            <a:ext cx="2405325" cy="1147398"/>
          </a:xfrm>
          <a:prstGeom prst="rect">
            <a:avLst/>
          </a:prstGeom>
        </p:spPr>
      </p:pic>
    </p:spTree>
    <p:extLst>
      <p:ext uri="{BB962C8B-B14F-4D97-AF65-F5344CB8AC3E}">
        <p14:creationId xmlns:p14="http://schemas.microsoft.com/office/powerpoint/2010/main" val="3638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losing image 2x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Text Placeholder 18">
            <a:extLst>
              <a:ext uri="{FF2B5EF4-FFF2-40B4-BE49-F238E27FC236}">
                <a16:creationId xmlns:a16="http://schemas.microsoft.com/office/drawing/2014/main" id="{01D4CB69-AFC3-021D-287C-48B061F79A17}"/>
              </a:ext>
            </a:extLst>
          </p:cNvPr>
          <p:cNvSpPr>
            <a:spLocks noGrp="1"/>
          </p:cNvSpPr>
          <p:nvPr>
            <p:ph type="body" sz="quarter" idx="26" hasCustomPrompt="1"/>
          </p:nvPr>
        </p:nvSpPr>
        <p:spPr>
          <a:xfrm rot="16200000">
            <a:off x="2189189" y="2990144"/>
            <a:ext cx="1783080" cy="0"/>
          </a:xfrm>
          <a:prstGeom prst="rect">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62" name="Text Placeholder 30">
            <a:extLst>
              <a:ext uri="{FF2B5EF4-FFF2-40B4-BE49-F238E27FC236}">
                <a16:creationId xmlns:a16="http://schemas.microsoft.com/office/drawing/2014/main" id="{BA054A17-8A87-16A4-D62F-4748A4B12D7F}"/>
              </a:ext>
            </a:extLst>
          </p:cNvPr>
          <p:cNvSpPr>
            <a:spLocks noGrp="1"/>
          </p:cNvSpPr>
          <p:nvPr>
            <p:ph type="body" sz="quarter" idx="27" hasCustomPrompt="1"/>
          </p:nvPr>
        </p:nvSpPr>
        <p:spPr>
          <a:xfrm>
            <a:off x="458393" y="3069446"/>
            <a:ext cx="2606040"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64" name="Picture Placeholder 18">
            <a:extLst>
              <a:ext uri="{FF2B5EF4-FFF2-40B4-BE49-F238E27FC236}">
                <a16:creationId xmlns:a16="http://schemas.microsoft.com/office/drawing/2014/main" id="{9C3BC020-A128-062E-1E72-0D3F56B6C2EE}"/>
              </a:ext>
            </a:extLst>
          </p:cNvPr>
          <p:cNvSpPr>
            <a:spLocks noGrp="1"/>
          </p:cNvSpPr>
          <p:nvPr>
            <p:ph type="pic" sz="quarter" idx="18"/>
          </p:nvPr>
        </p:nvSpPr>
        <p:spPr>
          <a:xfrm>
            <a:off x="458393" y="2136617"/>
            <a:ext cx="774225" cy="774225"/>
          </a:xfrm>
          <a:prstGeom prst="ellipse">
            <a:avLst/>
          </a:prstGeom>
          <a:solidFill>
            <a:schemeClr val="bg1"/>
          </a:solidFill>
        </p:spPr>
        <p:txBody>
          <a:bodyPr/>
          <a:lstStyle/>
          <a:p>
            <a:endParaRPr lang="en-GB" dirty="0"/>
          </a:p>
        </p:txBody>
      </p:sp>
      <p:sp>
        <p:nvSpPr>
          <p:cNvPr id="65" name="Text Placeholder 30">
            <a:extLst>
              <a:ext uri="{FF2B5EF4-FFF2-40B4-BE49-F238E27FC236}">
                <a16:creationId xmlns:a16="http://schemas.microsoft.com/office/drawing/2014/main" id="{133C282B-71F8-8409-4DAD-74DD7376C486}"/>
              </a:ext>
            </a:extLst>
          </p:cNvPr>
          <p:cNvSpPr>
            <a:spLocks noGrp="1"/>
          </p:cNvSpPr>
          <p:nvPr>
            <p:ph type="body" sz="quarter" idx="28" hasCustomPrompt="1"/>
          </p:nvPr>
        </p:nvSpPr>
        <p:spPr>
          <a:xfrm>
            <a:off x="3196277" y="3069446"/>
            <a:ext cx="2606040"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66" name="Picture Placeholder 18">
            <a:extLst>
              <a:ext uri="{FF2B5EF4-FFF2-40B4-BE49-F238E27FC236}">
                <a16:creationId xmlns:a16="http://schemas.microsoft.com/office/drawing/2014/main" id="{A83E031B-0B57-B7D6-2092-9CAFC8B320AC}"/>
              </a:ext>
            </a:extLst>
          </p:cNvPr>
          <p:cNvSpPr>
            <a:spLocks noGrp="1"/>
          </p:cNvSpPr>
          <p:nvPr>
            <p:ph type="pic" sz="quarter" idx="29"/>
          </p:nvPr>
        </p:nvSpPr>
        <p:spPr>
          <a:xfrm>
            <a:off x="3196277" y="2136617"/>
            <a:ext cx="774225" cy="774225"/>
          </a:xfrm>
          <a:prstGeom prst="ellipse">
            <a:avLst/>
          </a:prstGeom>
          <a:solidFill>
            <a:schemeClr val="bg1"/>
          </a:solidFill>
        </p:spPr>
        <p:txBody>
          <a:bodyPr/>
          <a:lstStyle/>
          <a:p>
            <a:endParaRPr lang="en-GB" dirty="0"/>
          </a:p>
        </p:txBody>
      </p:sp>
      <p:sp>
        <p:nvSpPr>
          <p:cNvPr id="70" name="Subtitle 2">
            <a:extLst>
              <a:ext uri="{FF2B5EF4-FFF2-40B4-BE49-F238E27FC236}">
                <a16:creationId xmlns:a16="http://schemas.microsoft.com/office/drawing/2014/main" id="{DAD1B931-F328-E81A-80FA-36FD28A08ADF}"/>
              </a:ext>
            </a:extLst>
          </p:cNvPr>
          <p:cNvSpPr>
            <a:spLocks noGrp="1"/>
          </p:cNvSpPr>
          <p:nvPr>
            <p:ph type="subTitle" idx="1" hasCustomPrompt="1"/>
          </p:nvPr>
        </p:nvSpPr>
        <p:spPr>
          <a:xfrm>
            <a:off x="454615" y="1522530"/>
            <a:ext cx="7320614" cy="516952"/>
          </a:xfrm>
        </p:spPr>
        <p:txBody>
          <a:bodyPr>
            <a:normAutofit/>
          </a:bodyPr>
          <a:lstStyle>
            <a:lvl1pPr marL="0" indent="0" algn="l">
              <a:buNone/>
              <a:defRPr sz="15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71" name="Title 1">
            <a:extLst>
              <a:ext uri="{FF2B5EF4-FFF2-40B4-BE49-F238E27FC236}">
                <a16:creationId xmlns:a16="http://schemas.microsoft.com/office/drawing/2014/main" id="{8E038C8A-FADC-3ECC-18A3-D94F3405B1BD}"/>
              </a:ext>
            </a:extLst>
          </p:cNvPr>
          <p:cNvSpPr>
            <a:spLocks noGrp="1"/>
          </p:cNvSpPr>
          <p:nvPr>
            <p:ph type="ctrTitle" hasCustomPrompt="1"/>
          </p:nvPr>
        </p:nvSpPr>
        <p:spPr>
          <a:xfrm>
            <a:off x="458392" y="465624"/>
            <a:ext cx="7320614" cy="457049"/>
          </a:xfrm>
        </p:spPr>
        <p:txBody>
          <a:bodyPr wrap="square" anchor="t">
            <a:spAutoFit/>
          </a:bodyPr>
          <a:lstStyle>
            <a:lvl1pPr algn="l">
              <a:defRPr sz="3300">
                <a:solidFill>
                  <a:schemeClr val="bg1"/>
                </a:solidFill>
              </a:defRPr>
            </a:lvl1pPr>
          </a:lstStyle>
          <a:p>
            <a:r>
              <a:rPr lang="en-US"/>
              <a:t>Click to add title</a:t>
            </a:r>
            <a:endParaRPr lang="en-GB"/>
          </a:p>
        </p:txBody>
      </p:sp>
      <p:sp>
        <p:nvSpPr>
          <p:cNvPr id="72" name="Text Placeholder 86">
            <a:extLst>
              <a:ext uri="{FF2B5EF4-FFF2-40B4-BE49-F238E27FC236}">
                <a16:creationId xmlns:a16="http://schemas.microsoft.com/office/drawing/2014/main" id="{90B46E8B-CE4D-8D92-CA3E-B55ADE92454A}"/>
              </a:ext>
            </a:extLst>
          </p:cNvPr>
          <p:cNvSpPr>
            <a:spLocks noGrp="1"/>
          </p:cNvSpPr>
          <p:nvPr>
            <p:ph type="body" sz="quarter" idx="17" hasCustomPrompt="1"/>
          </p:nvPr>
        </p:nvSpPr>
        <p:spPr>
          <a:xfrm rot="10800000" flipV="1">
            <a:off x="458393" y="1222600"/>
            <a:ext cx="549525" cy="0"/>
          </a:xfrm>
          <a:ln w="6350">
            <a:solidFill>
              <a:schemeClr val="bg1"/>
            </a:solidFill>
          </a:ln>
        </p:spPr>
        <p:txBody>
          <a:bodyPr/>
          <a:lstStyle>
            <a:lvl1pPr>
              <a:defRPr sz="100" b="0">
                <a:solidFill>
                  <a:schemeClr val="bg1"/>
                </a:solidFill>
              </a:defRPr>
            </a:lvl1pPr>
          </a:lstStyle>
          <a:p>
            <a:pPr lvl="0"/>
            <a:r>
              <a:rPr lang="en-US"/>
              <a:t>.</a:t>
            </a:r>
            <a:endParaRPr lang="en-GB"/>
          </a:p>
        </p:txBody>
      </p:sp>
      <p:sp>
        <p:nvSpPr>
          <p:cNvPr id="73" name="Footer Placeholder 58">
            <a:extLst>
              <a:ext uri="{FF2B5EF4-FFF2-40B4-BE49-F238E27FC236}">
                <a16:creationId xmlns:a16="http://schemas.microsoft.com/office/drawing/2014/main" id="{31C11C8F-2178-9E0A-D5E8-E7BD18B9FFE5}"/>
              </a:ext>
            </a:extLst>
          </p:cNvPr>
          <p:cNvSpPr>
            <a:spLocks noGrp="1"/>
          </p:cNvSpPr>
          <p:nvPr>
            <p:ph type="ftr" sz="quarter" idx="37"/>
          </p:nvPr>
        </p:nvSpPr>
        <p:spPr>
          <a:xfrm>
            <a:off x="458394" y="4134469"/>
            <a:ext cx="1378984" cy="92333"/>
          </a:xfrm>
        </p:spPr>
        <p:txBody>
          <a:bodyPr/>
          <a:lstStyle>
            <a:lvl1pPr>
              <a:defRPr>
                <a:solidFill>
                  <a:schemeClr val="bg1"/>
                </a:solidFill>
              </a:defRPr>
            </a:lvl1pPr>
          </a:lstStyle>
          <a:p>
            <a:r>
              <a:rPr lang="en-US" dirty="0">
                <a:cs typeface="Arial" panose="020B0604020202020204" pitchFamily="34" charset="0"/>
              </a:rPr>
              <a:t>©2024 ARTHUR J. GALLAGHER &amp; CO.</a:t>
            </a:r>
          </a:p>
        </p:txBody>
      </p:sp>
      <p:pic>
        <p:nvPicPr>
          <p:cNvPr id="74" name="Picture 7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6860" y="3721586"/>
            <a:ext cx="2405325" cy="1147398"/>
          </a:xfrm>
          <a:prstGeom prst="rect">
            <a:avLst/>
          </a:prstGeom>
        </p:spPr>
      </p:pic>
    </p:spTree>
    <p:extLst>
      <p:ext uri="{BB962C8B-B14F-4D97-AF65-F5344CB8AC3E}">
        <p14:creationId xmlns:p14="http://schemas.microsoft.com/office/powerpoint/2010/main" val="146141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Closing image 3x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Text Placeholder 18">
            <a:extLst>
              <a:ext uri="{FF2B5EF4-FFF2-40B4-BE49-F238E27FC236}">
                <a16:creationId xmlns:a16="http://schemas.microsoft.com/office/drawing/2014/main" id="{01D4CB69-AFC3-021D-287C-48B061F79A17}"/>
              </a:ext>
            </a:extLst>
          </p:cNvPr>
          <p:cNvSpPr>
            <a:spLocks noGrp="1"/>
          </p:cNvSpPr>
          <p:nvPr>
            <p:ph type="body" sz="quarter" idx="26" hasCustomPrompt="1"/>
          </p:nvPr>
        </p:nvSpPr>
        <p:spPr>
          <a:xfrm rot="16200000">
            <a:off x="1446131" y="3008650"/>
            <a:ext cx="1755000" cy="0"/>
          </a:xfrm>
          <a:prstGeom prst="rect">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62" name="Text Placeholder 30">
            <a:extLst>
              <a:ext uri="{FF2B5EF4-FFF2-40B4-BE49-F238E27FC236}">
                <a16:creationId xmlns:a16="http://schemas.microsoft.com/office/drawing/2014/main" id="{BA054A17-8A87-16A4-D62F-4748A4B12D7F}"/>
              </a:ext>
            </a:extLst>
          </p:cNvPr>
          <p:cNvSpPr>
            <a:spLocks noGrp="1"/>
          </p:cNvSpPr>
          <p:nvPr>
            <p:ph type="body" sz="quarter" idx="27" hasCustomPrompt="1"/>
          </p:nvPr>
        </p:nvSpPr>
        <p:spPr>
          <a:xfrm>
            <a:off x="458393" y="3069446"/>
            <a:ext cx="1841895"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64" name="Picture Placeholder 18">
            <a:extLst>
              <a:ext uri="{FF2B5EF4-FFF2-40B4-BE49-F238E27FC236}">
                <a16:creationId xmlns:a16="http://schemas.microsoft.com/office/drawing/2014/main" id="{9C3BC020-A128-062E-1E72-0D3F56B6C2EE}"/>
              </a:ext>
            </a:extLst>
          </p:cNvPr>
          <p:cNvSpPr>
            <a:spLocks noGrp="1"/>
          </p:cNvSpPr>
          <p:nvPr>
            <p:ph type="pic" sz="quarter" idx="18"/>
          </p:nvPr>
        </p:nvSpPr>
        <p:spPr>
          <a:xfrm>
            <a:off x="458393" y="2136617"/>
            <a:ext cx="774225" cy="774225"/>
          </a:xfrm>
          <a:prstGeom prst="ellipse">
            <a:avLst/>
          </a:prstGeom>
          <a:solidFill>
            <a:schemeClr val="bg1"/>
          </a:solidFill>
        </p:spPr>
        <p:txBody>
          <a:bodyPr/>
          <a:lstStyle/>
          <a:p>
            <a:endParaRPr lang="en-GB" dirty="0"/>
          </a:p>
        </p:txBody>
      </p:sp>
      <p:sp>
        <p:nvSpPr>
          <p:cNvPr id="65" name="Text Placeholder 30">
            <a:extLst>
              <a:ext uri="{FF2B5EF4-FFF2-40B4-BE49-F238E27FC236}">
                <a16:creationId xmlns:a16="http://schemas.microsoft.com/office/drawing/2014/main" id="{133C282B-71F8-8409-4DAD-74DD7376C486}"/>
              </a:ext>
            </a:extLst>
          </p:cNvPr>
          <p:cNvSpPr>
            <a:spLocks noGrp="1"/>
          </p:cNvSpPr>
          <p:nvPr>
            <p:ph type="body" sz="quarter" idx="28" hasCustomPrompt="1"/>
          </p:nvPr>
        </p:nvSpPr>
        <p:spPr>
          <a:xfrm>
            <a:off x="2430581" y="3069446"/>
            <a:ext cx="1841895"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66" name="Picture Placeholder 18">
            <a:extLst>
              <a:ext uri="{FF2B5EF4-FFF2-40B4-BE49-F238E27FC236}">
                <a16:creationId xmlns:a16="http://schemas.microsoft.com/office/drawing/2014/main" id="{A83E031B-0B57-B7D6-2092-9CAFC8B320AC}"/>
              </a:ext>
            </a:extLst>
          </p:cNvPr>
          <p:cNvSpPr>
            <a:spLocks noGrp="1"/>
          </p:cNvSpPr>
          <p:nvPr>
            <p:ph type="pic" sz="quarter" idx="29"/>
          </p:nvPr>
        </p:nvSpPr>
        <p:spPr>
          <a:xfrm>
            <a:off x="2430581" y="2136617"/>
            <a:ext cx="774225" cy="774225"/>
          </a:xfrm>
          <a:prstGeom prst="ellipse">
            <a:avLst/>
          </a:prstGeom>
          <a:solidFill>
            <a:schemeClr val="bg1"/>
          </a:solidFill>
        </p:spPr>
        <p:txBody>
          <a:bodyPr/>
          <a:lstStyle/>
          <a:p>
            <a:endParaRPr lang="en-GB" dirty="0"/>
          </a:p>
        </p:txBody>
      </p:sp>
      <p:sp>
        <p:nvSpPr>
          <p:cNvPr id="67" name="Text Placeholder 30">
            <a:extLst>
              <a:ext uri="{FF2B5EF4-FFF2-40B4-BE49-F238E27FC236}">
                <a16:creationId xmlns:a16="http://schemas.microsoft.com/office/drawing/2014/main" id="{AB9839E1-E341-5193-9A07-548DA2A70465}"/>
              </a:ext>
            </a:extLst>
          </p:cNvPr>
          <p:cNvSpPr>
            <a:spLocks noGrp="1"/>
          </p:cNvSpPr>
          <p:nvPr>
            <p:ph type="body" sz="quarter" idx="30" hasCustomPrompt="1"/>
          </p:nvPr>
        </p:nvSpPr>
        <p:spPr>
          <a:xfrm>
            <a:off x="4397384" y="3069446"/>
            <a:ext cx="1841895"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68" name="Picture Placeholder 18">
            <a:extLst>
              <a:ext uri="{FF2B5EF4-FFF2-40B4-BE49-F238E27FC236}">
                <a16:creationId xmlns:a16="http://schemas.microsoft.com/office/drawing/2014/main" id="{D58F63F6-5030-B4DC-7EC1-030AA4697899}"/>
              </a:ext>
            </a:extLst>
          </p:cNvPr>
          <p:cNvSpPr>
            <a:spLocks noGrp="1"/>
          </p:cNvSpPr>
          <p:nvPr>
            <p:ph type="pic" sz="quarter" idx="31"/>
          </p:nvPr>
        </p:nvSpPr>
        <p:spPr>
          <a:xfrm>
            <a:off x="4397384" y="2136617"/>
            <a:ext cx="774225" cy="774225"/>
          </a:xfrm>
          <a:prstGeom prst="ellipse">
            <a:avLst/>
          </a:prstGeom>
          <a:solidFill>
            <a:schemeClr val="bg1"/>
          </a:solidFill>
        </p:spPr>
        <p:txBody>
          <a:bodyPr/>
          <a:lstStyle/>
          <a:p>
            <a:endParaRPr lang="en-GB" dirty="0"/>
          </a:p>
        </p:txBody>
      </p:sp>
      <p:sp>
        <p:nvSpPr>
          <p:cNvPr id="69" name="Text Placeholder 18">
            <a:extLst>
              <a:ext uri="{FF2B5EF4-FFF2-40B4-BE49-F238E27FC236}">
                <a16:creationId xmlns:a16="http://schemas.microsoft.com/office/drawing/2014/main" id="{7FAF708D-9AB4-8104-7DC9-4BECF8D3442A}"/>
              </a:ext>
            </a:extLst>
          </p:cNvPr>
          <p:cNvSpPr>
            <a:spLocks noGrp="1"/>
          </p:cNvSpPr>
          <p:nvPr>
            <p:ph type="body" sz="quarter" idx="32" hasCustomPrompt="1"/>
          </p:nvPr>
        </p:nvSpPr>
        <p:spPr>
          <a:xfrm rot="16200000">
            <a:off x="3432123" y="3008650"/>
            <a:ext cx="1755000" cy="0"/>
          </a:xfrm>
          <a:prstGeom prst="rect">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70" name="Subtitle 2">
            <a:extLst>
              <a:ext uri="{FF2B5EF4-FFF2-40B4-BE49-F238E27FC236}">
                <a16:creationId xmlns:a16="http://schemas.microsoft.com/office/drawing/2014/main" id="{DAD1B931-F328-E81A-80FA-36FD28A08ADF}"/>
              </a:ext>
            </a:extLst>
          </p:cNvPr>
          <p:cNvSpPr>
            <a:spLocks noGrp="1"/>
          </p:cNvSpPr>
          <p:nvPr>
            <p:ph type="subTitle" idx="1" hasCustomPrompt="1"/>
          </p:nvPr>
        </p:nvSpPr>
        <p:spPr>
          <a:xfrm>
            <a:off x="454615" y="1522530"/>
            <a:ext cx="7320614" cy="516952"/>
          </a:xfrm>
        </p:spPr>
        <p:txBody>
          <a:bodyPr>
            <a:normAutofit/>
          </a:bodyPr>
          <a:lstStyle>
            <a:lvl1pPr marL="0" indent="0" algn="l">
              <a:buNone/>
              <a:defRPr sz="15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71" name="Title 1">
            <a:extLst>
              <a:ext uri="{FF2B5EF4-FFF2-40B4-BE49-F238E27FC236}">
                <a16:creationId xmlns:a16="http://schemas.microsoft.com/office/drawing/2014/main" id="{8E038C8A-FADC-3ECC-18A3-D94F3405B1BD}"/>
              </a:ext>
            </a:extLst>
          </p:cNvPr>
          <p:cNvSpPr>
            <a:spLocks noGrp="1"/>
          </p:cNvSpPr>
          <p:nvPr>
            <p:ph type="ctrTitle" hasCustomPrompt="1"/>
          </p:nvPr>
        </p:nvSpPr>
        <p:spPr>
          <a:xfrm>
            <a:off x="458392" y="465624"/>
            <a:ext cx="7320614" cy="457049"/>
          </a:xfrm>
        </p:spPr>
        <p:txBody>
          <a:bodyPr wrap="square" anchor="t">
            <a:spAutoFit/>
          </a:bodyPr>
          <a:lstStyle>
            <a:lvl1pPr algn="l">
              <a:defRPr sz="3300">
                <a:solidFill>
                  <a:schemeClr val="bg1"/>
                </a:solidFill>
              </a:defRPr>
            </a:lvl1pPr>
          </a:lstStyle>
          <a:p>
            <a:r>
              <a:rPr lang="en-US"/>
              <a:t>Click to add title</a:t>
            </a:r>
            <a:endParaRPr lang="en-GB"/>
          </a:p>
        </p:txBody>
      </p:sp>
      <p:sp>
        <p:nvSpPr>
          <p:cNvPr id="72" name="Text Placeholder 86">
            <a:extLst>
              <a:ext uri="{FF2B5EF4-FFF2-40B4-BE49-F238E27FC236}">
                <a16:creationId xmlns:a16="http://schemas.microsoft.com/office/drawing/2014/main" id="{90B46E8B-CE4D-8D92-CA3E-B55ADE92454A}"/>
              </a:ext>
            </a:extLst>
          </p:cNvPr>
          <p:cNvSpPr>
            <a:spLocks noGrp="1"/>
          </p:cNvSpPr>
          <p:nvPr>
            <p:ph type="body" sz="quarter" idx="17" hasCustomPrompt="1"/>
          </p:nvPr>
        </p:nvSpPr>
        <p:spPr>
          <a:xfrm rot="10800000" flipV="1">
            <a:off x="458393" y="1222600"/>
            <a:ext cx="549525" cy="0"/>
          </a:xfrm>
          <a:ln w="6350">
            <a:solidFill>
              <a:schemeClr val="bg1"/>
            </a:solidFill>
          </a:ln>
        </p:spPr>
        <p:txBody>
          <a:bodyPr/>
          <a:lstStyle>
            <a:lvl1pPr>
              <a:defRPr sz="100" b="0">
                <a:solidFill>
                  <a:schemeClr val="bg1"/>
                </a:solidFill>
              </a:defRPr>
            </a:lvl1pPr>
          </a:lstStyle>
          <a:p>
            <a:pPr lvl="0"/>
            <a:r>
              <a:rPr lang="en-US"/>
              <a:t>.</a:t>
            </a:r>
            <a:endParaRPr lang="en-GB"/>
          </a:p>
        </p:txBody>
      </p:sp>
      <p:sp>
        <p:nvSpPr>
          <p:cNvPr id="73" name="Footer Placeholder 58">
            <a:extLst>
              <a:ext uri="{FF2B5EF4-FFF2-40B4-BE49-F238E27FC236}">
                <a16:creationId xmlns:a16="http://schemas.microsoft.com/office/drawing/2014/main" id="{31C11C8F-2178-9E0A-D5E8-E7BD18B9FFE5}"/>
              </a:ext>
            </a:extLst>
          </p:cNvPr>
          <p:cNvSpPr>
            <a:spLocks noGrp="1"/>
          </p:cNvSpPr>
          <p:nvPr>
            <p:ph type="ftr" sz="quarter" idx="37"/>
          </p:nvPr>
        </p:nvSpPr>
        <p:spPr>
          <a:xfrm>
            <a:off x="458394" y="4134469"/>
            <a:ext cx="1378984" cy="92333"/>
          </a:xfrm>
        </p:spPr>
        <p:txBody>
          <a:bodyPr/>
          <a:lstStyle>
            <a:lvl1pPr>
              <a:defRPr>
                <a:solidFill>
                  <a:schemeClr val="bg1"/>
                </a:solidFill>
              </a:defRPr>
            </a:lvl1pPr>
          </a:lstStyle>
          <a:p>
            <a:r>
              <a:rPr lang="en-US" dirty="0">
                <a:cs typeface="Arial" panose="020B0604020202020204" pitchFamily="34" charset="0"/>
              </a:rPr>
              <a:t>©2024 ARTHUR J. GALLAGHER &amp; CO.</a:t>
            </a:r>
          </a:p>
        </p:txBody>
      </p:sp>
      <p:pic>
        <p:nvPicPr>
          <p:cNvPr id="74" name="Picture 7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6860" y="3721586"/>
            <a:ext cx="2405325" cy="1147398"/>
          </a:xfrm>
          <a:prstGeom prst="rect">
            <a:avLst/>
          </a:prstGeom>
        </p:spPr>
      </p:pic>
    </p:spTree>
    <p:extLst>
      <p:ext uri="{BB962C8B-B14F-4D97-AF65-F5344CB8AC3E}">
        <p14:creationId xmlns:p14="http://schemas.microsoft.com/office/powerpoint/2010/main" val="335716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DAB8DBB3-0FE6-50A3-3D15-581F11BB2494}"/>
              </a:ext>
            </a:extLst>
          </p:cNvPr>
          <p:cNvSpPr>
            <a:spLocks noGrp="1"/>
          </p:cNvSpPr>
          <p:nvPr>
            <p:ph type="subTitle" idx="1"/>
          </p:nvPr>
        </p:nvSpPr>
        <p:spPr>
          <a:xfrm>
            <a:off x="458394" y="679141"/>
            <a:ext cx="8228407" cy="3229253"/>
          </a:xfrm>
        </p:spPr>
        <p:txBody>
          <a:bodyPr>
            <a:normAutofit/>
          </a:bodyPr>
          <a:lstStyle>
            <a:lvl1pPr marL="0" indent="0" algn="l">
              <a:buNone/>
              <a:defRPr sz="825">
                <a:solidFill>
                  <a:schemeClr val="tx1"/>
                </a:solidFill>
              </a:defRPr>
            </a:lvl1pPr>
            <a:lvl2pPr marL="0" indent="0" algn="l">
              <a:buFont typeface="Arial" panose="020B0604020202020204" pitchFamily="34" charset="0"/>
              <a:buNone/>
              <a:defRPr sz="825">
                <a:solidFill>
                  <a:schemeClr val="tx1"/>
                </a:solidFill>
              </a:defRPr>
            </a:lvl2pPr>
            <a:lvl3pPr marL="134997" indent="-134997" algn="l">
              <a:buFont typeface="Arial" panose="020B0604020202020204" pitchFamily="34" charset="0"/>
              <a:buChar char="•"/>
              <a:defRPr sz="825">
                <a:solidFill>
                  <a:schemeClr val="tx1"/>
                </a:solidFill>
              </a:defRPr>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a:p>
            <a:pPr lvl="1"/>
            <a:r>
              <a:rPr lang="en-US"/>
              <a:t>Second level</a:t>
            </a:r>
          </a:p>
          <a:p>
            <a:pPr lvl="2"/>
            <a:r>
              <a:rPr lang="en-US"/>
              <a:t>Third level</a:t>
            </a:r>
            <a:endParaRPr lang="en-GB"/>
          </a:p>
        </p:txBody>
      </p:sp>
      <p:pic>
        <p:nvPicPr>
          <p:cNvPr id="60" name="Picture 5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6860" y="3721586"/>
            <a:ext cx="2405325" cy="1147398"/>
          </a:xfrm>
          <a:prstGeom prst="rect">
            <a:avLst/>
          </a:prstGeom>
        </p:spPr>
      </p:pic>
      <p:sp>
        <p:nvSpPr>
          <p:cNvPr id="4" name="Title 1">
            <a:extLst>
              <a:ext uri="{FF2B5EF4-FFF2-40B4-BE49-F238E27FC236}">
                <a16:creationId xmlns:a16="http://schemas.microsoft.com/office/drawing/2014/main" id="{13EB468F-C718-63D0-E035-2EF0EF2A76CC}"/>
              </a:ext>
            </a:extLst>
          </p:cNvPr>
          <p:cNvSpPr>
            <a:spLocks noGrp="1"/>
          </p:cNvSpPr>
          <p:nvPr>
            <p:ph type="title"/>
          </p:nvPr>
        </p:nvSpPr>
        <p:spPr>
          <a:xfrm>
            <a:off x="458394" y="467616"/>
            <a:ext cx="7005665" cy="211526"/>
          </a:xfrm>
        </p:spPr>
        <p:txBody>
          <a:bodyPr/>
          <a:lstStyle>
            <a:lvl1pPr>
              <a:defRPr sz="1050" b="0"/>
            </a:lvl1pPr>
          </a:lstStyle>
          <a:p>
            <a:r>
              <a:rPr lang="en-US"/>
              <a:t>Click to edit Master title style</a:t>
            </a:r>
            <a:endParaRPr lang="en-GB"/>
          </a:p>
        </p:txBody>
      </p:sp>
    </p:spTree>
    <p:extLst>
      <p:ext uri="{BB962C8B-B14F-4D97-AF65-F5344CB8AC3E}">
        <p14:creationId xmlns:p14="http://schemas.microsoft.com/office/powerpoint/2010/main" val="227404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3CADB47-BA04-648C-14C4-80082756D932}"/>
              </a:ext>
            </a:extLst>
          </p:cNvPr>
          <p:cNvSpPr>
            <a:spLocks noGrp="1"/>
          </p:cNvSpPr>
          <p:nvPr>
            <p:ph type="pic" sz="quarter" idx="20"/>
          </p:nvPr>
        </p:nvSpPr>
        <p:spPr>
          <a:xfrm>
            <a:off x="0" y="-188"/>
            <a:ext cx="9147770" cy="5143688"/>
          </a:xfrm>
          <a:custGeom>
            <a:avLst/>
            <a:gdLst>
              <a:gd name="connsiteX0" fmla="*/ 0 w 12192000"/>
              <a:gd name="connsiteY0" fmla="*/ 0 h 6858000"/>
              <a:gd name="connsiteX1" fmla="*/ 9431861 w 12192000"/>
              <a:gd name="connsiteY1" fmla="*/ 0 h 6858000"/>
              <a:gd name="connsiteX2" fmla="*/ 12192000 w 12192000"/>
              <a:gd name="connsiteY2" fmla="*/ 2760139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92000 w 12192000"/>
              <a:gd name="connsiteY2" fmla="*/ 1007539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79300 w 12192000"/>
              <a:gd name="connsiteY2" fmla="*/ 1130305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19161 w 12192000"/>
              <a:gd name="connsiteY1" fmla="*/ 4233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19161 w 12192000"/>
              <a:gd name="connsiteY1" fmla="*/ 4233 h 6858000"/>
              <a:gd name="connsiteX2" fmla="*/ 12175066 w 12192000"/>
              <a:gd name="connsiteY2" fmla="*/ 1037171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19161 w 12192000"/>
              <a:gd name="connsiteY1" fmla="*/ 4233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19161 w 12192000"/>
              <a:gd name="connsiteY1" fmla="*/ 4233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19161 w 12192000"/>
              <a:gd name="connsiteY1" fmla="*/ 4233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19161 w 12192000"/>
              <a:gd name="connsiteY1" fmla="*/ 4233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19161 w 12192000"/>
              <a:gd name="connsiteY1" fmla="*/ 4233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3221"/>
              <a:gd name="connsiteY0" fmla="*/ 0 h 6858000"/>
              <a:gd name="connsiteX1" fmla="*/ 9419161 w 12193221"/>
              <a:gd name="connsiteY1" fmla="*/ 4233 h 6858000"/>
              <a:gd name="connsiteX2" fmla="*/ 12191999 w 12193221"/>
              <a:gd name="connsiteY2" fmla="*/ 1024471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0 h 6858000"/>
              <a:gd name="connsiteX1" fmla="*/ 9432608 w 12193221"/>
              <a:gd name="connsiteY1" fmla="*/ 4233 h 6858000"/>
              <a:gd name="connsiteX2" fmla="*/ 12191999 w 12193221"/>
              <a:gd name="connsiteY2" fmla="*/ 1024471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0 h 6858000"/>
              <a:gd name="connsiteX1" fmla="*/ 9432608 w 12193221"/>
              <a:gd name="connsiteY1" fmla="*/ 4233 h 6858000"/>
              <a:gd name="connsiteX2" fmla="*/ 12191999 w 12193221"/>
              <a:gd name="connsiteY2" fmla="*/ 1024471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0 h 6858000"/>
              <a:gd name="connsiteX1" fmla="*/ 9432608 w 12193221"/>
              <a:gd name="connsiteY1" fmla="*/ 4233 h 6858000"/>
              <a:gd name="connsiteX2" fmla="*/ 12191999 w 12193221"/>
              <a:gd name="connsiteY2" fmla="*/ 1017747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0 h 6858000"/>
              <a:gd name="connsiteX1" fmla="*/ 9432608 w 12193221"/>
              <a:gd name="connsiteY1" fmla="*/ 4233 h 6858000"/>
              <a:gd name="connsiteX2" fmla="*/ 12191999 w 12193221"/>
              <a:gd name="connsiteY2" fmla="*/ 1017747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0 h 6858000"/>
              <a:gd name="connsiteX1" fmla="*/ 9432608 w 12193221"/>
              <a:gd name="connsiteY1" fmla="*/ 4233 h 6858000"/>
              <a:gd name="connsiteX2" fmla="*/ 12191999 w 12193221"/>
              <a:gd name="connsiteY2" fmla="*/ 1017747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0 h 6858000"/>
              <a:gd name="connsiteX1" fmla="*/ 9432608 w 12193221"/>
              <a:gd name="connsiteY1" fmla="*/ 4233 h 6858000"/>
              <a:gd name="connsiteX2" fmla="*/ 12191999 w 12193221"/>
              <a:gd name="connsiteY2" fmla="*/ 1017747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0 h 6858000"/>
              <a:gd name="connsiteX1" fmla="*/ 9432608 w 12193221"/>
              <a:gd name="connsiteY1" fmla="*/ 4233 h 6858000"/>
              <a:gd name="connsiteX2" fmla="*/ 12191999 w 12193221"/>
              <a:gd name="connsiteY2" fmla="*/ 1017747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250 h 6858250"/>
              <a:gd name="connsiteX1" fmla="*/ 9432608 w 12193221"/>
              <a:gd name="connsiteY1" fmla="*/ 0 h 6858250"/>
              <a:gd name="connsiteX2" fmla="*/ 12191999 w 12193221"/>
              <a:gd name="connsiteY2" fmla="*/ 1017997 h 6858250"/>
              <a:gd name="connsiteX3" fmla="*/ 12192000 w 12193221"/>
              <a:gd name="connsiteY3" fmla="*/ 6858250 h 6858250"/>
              <a:gd name="connsiteX4" fmla="*/ 0 w 12193221"/>
              <a:gd name="connsiteY4" fmla="*/ 6858250 h 6858250"/>
              <a:gd name="connsiteX5" fmla="*/ 0 w 12193221"/>
              <a:gd name="connsiteY5" fmla="*/ 250 h 6858250"/>
              <a:gd name="connsiteX0" fmla="*/ 0 w 12193221"/>
              <a:gd name="connsiteY0" fmla="*/ 250 h 6858250"/>
              <a:gd name="connsiteX1" fmla="*/ 9432608 w 12193221"/>
              <a:gd name="connsiteY1" fmla="*/ 0 h 6858250"/>
              <a:gd name="connsiteX2" fmla="*/ 12191999 w 12193221"/>
              <a:gd name="connsiteY2" fmla="*/ 1017997 h 6858250"/>
              <a:gd name="connsiteX3" fmla="*/ 12192000 w 12193221"/>
              <a:gd name="connsiteY3" fmla="*/ 6858250 h 6858250"/>
              <a:gd name="connsiteX4" fmla="*/ 0 w 12193221"/>
              <a:gd name="connsiteY4" fmla="*/ 6858250 h 6858250"/>
              <a:gd name="connsiteX5" fmla="*/ 0 w 12193221"/>
              <a:gd name="connsiteY5" fmla="*/ 250 h 6858250"/>
              <a:gd name="connsiteX0" fmla="*/ 0 w 12193221"/>
              <a:gd name="connsiteY0" fmla="*/ 250 h 6858250"/>
              <a:gd name="connsiteX1" fmla="*/ 9432608 w 12193221"/>
              <a:gd name="connsiteY1" fmla="*/ 0 h 6858250"/>
              <a:gd name="connsiteX2" fmla="*/ 12191999 w 12193221"/>
              <a:gd name="connsiteY2" fmla="*/ 1017997 h 6858250"/>
              <a:gd name="connsiteX3" fmla="*/ 12192000 w 12193221"/>
              <a:gd name="connsiteY3" fmla="*/ 6858250 h 6858250"/>
              <a:gd name="connsiteX4" fmla="*/ 0 w 12193221"/>
              <a:gd name="connsiteY4" fmla="*/ 6858250 h 6858250"/>
              <a:gd name="connsiteX5" fmla="*/ 0 w 12193221"/>
              <a:gd name="connsiteY5" fmla="*/ 250 h 6858250"/>
              <a:gd name="connsiteX0" fmla="*/ 0 w 12193221"/>
              <a:gd name="connsiteY0" fmla="*/ 250 h 6858250"/>
              <a:gd name="connsiteX1" fmla="*/ 9432608 w 12193221"/>
              <a:gd name="connsiteY1" fmla="*/ 0 h 6858250"/>
              <a:gd name="connsiteX2" fmla="*/ 12191999 w 12193221"/>
              <a:gd name="connsiteY2" fmla="*/ 1017997 h 6858250"/>
              <a:gd name="connsiteX3" fmla="*/ 12192000 w 12193221"/>
              <a:gd name="connsiteY3" fmla="*/ 6858250 h 6858250"/>
              <a:gd name="connsiteX4" fmla="*/ 0 w 12193221"/>
              <a:gd name="connsiteY4" fmla="*/ 6858250 h 6858250"/>
              <a:gd name="connsiteX5" fmla="*/ 0 w 12193221"/>
              <a:gd name="connsiteY5" fmla="*/ 250 h 6858250"/>
              <a:gd name="connsiteX0" fmla="*/ 0 w 12193221"/>
              <a:gd name="connsiteY0" fmla="*/ 250 h 6858250"/>
              <a:gd name="connsiteX1" fmla="*/ 9432608 w 12193221"/>
              <a:gd name="connsiteY1" fmla="*/ 0 h 6858250"/>
              <a:gd name="connsiteX2" fmla="*/ 12191999 w 12193221"/>
              <a:gd name="connsiteY2" fmla="*/ 1017997 h 6858250"/>
              <a:gd name="connsiteX3" fmla="*/ 12192000 w 12193221"/>
              <a:gd name="connsiteY3" fmla="*/ 6858250 h 6858250"/>
              <a:gd name="connsiteX4" fmla="*/ 0 w 12193221"/>
              <a:gd name="connsiteY4" fmla="*/ 6858250 h 6858250"/>
              <a:gd name="connsiteX5" fmla="*/ 0 w 12193221"/>
              <a:gd name="connsiteY5" fmla="*/ 250 h 6858250"/>
              <a:gd name="connsiteX0" fmla="*/ 0 w 12193221"/>
              <a:gd name="connsiteY0" fmla="*/ 250 h 6858250"/>
              <a:gd name="connsiteX1" fmla="*/ 9432608 w 12193221"/>
              <a:gd name="connsiteY1" fmla="*/ 0 h 6858250"/>
              <a:gd name="connsiteX2" fmla="*/ 12191999 w 12193221"/>
              <a:gd name="connsiteY2" fmla="*/ 1017997 h 6858250"/>
              <a:gd name="connsiteX3" fmla="*/ 12192000 w 12193221"/>
              <a:gd name="connsiteY3" fmla="*/ 6858250 h 6858250"/>
              <a:gd name="connsiteX4" fmla="*/ 0 w 12193221"/>
              <a:gd name="connsiteY4" fmla="*/ 6858250 h 6858250"/>
              <a:gd name="connsiteX5" fmla="*/ 0 w 12193221"/>
              <a:gd name="connsiteY5" fmla="*/ 250 h 6858250"/>
              <a:gd name="connsiteX0" fmla="*/ 0 w 12193221"/>
              <a:gd name="connsiteY0" fmla="*/ 250 h 6858250"/>
              <a:gd name="connsiteX1" fmla="*/ 9432608 w 12193221"/>
              <a:gd name="connsiteY1" fmla="*/ 0 h 6858250"/>
              <a:gd name="connsiteX2" fmla="*/ 12191999 w 12193221"/>
              <a:gd name="connsiteY2" fmla="*/ 1029203 h 6858250"/>
              <a:gd name="connsiteX3" fmla="*/ 12192000 w 12193221"/>
              <a:gd name="connsiteY3" fmla="*/ 6858250 h 6858250"/>
              <a:gd name="connsiteX4" fmla="*/ 0 w 12193221"/>
              <a:gd name="connsiteY4" fmla="*/ 6858250 h 6858250"/>
              <a:gd name="connsiteX5" fmla="*/ 0 w 12193221"/>
              <a:gd name="connsiteY5" fmla="*/ 250 h 6858250"/>
              <a:gd name="connsiteX0" fmla="*/ 0 w 12195250"/>
              <a:gd name="connsiteY0" fmla="*/ 250 h 6858250"/>
              <a:gd name="connsiteX1" fmla="*/ 9432608 w 12195250"/>
              <a:gd name="connsiteY1" fmla="*/ 0 h 6858250"/>
              <a:gd name="connsiteX2" fmla="*/ 12194240 w 12195250"/>
              <a:gd name="connsiteY2" fmla="*/ 1020238 h 6858250"/>
              <a:gd name="connsiteX3" fmla="*/ 12192000 w 12195250"/>
              <a:gd name="connsiteY3" fmla="*/ 6858250 h 6858250"/>
              <a:gd name="connsiteX4" fmla="*/ 0 w 12195250"/>
              <a:gd name="connsiteY4" fmla="*/ 6858250 h 6858250"/>
              <a:gd name="connsiteX5" fmla="*/ 0 w 12195250"/>
              <a:gd name="connsiteY5" fmla="*/ 250 h 6858250"/>
              <a:gd name="connsiteX0" fmla="*/ 0 w 12195250"/>
              <a:gd name="connsiteY0" fmla="*/ 250 h 6858250"/>
              <a:gd name="connsiteX1" fmla="*/ 9432608 w 12195250"/>
              <a:gd name="connsiteY1" fmla="*/ 0 h 6858250"/>
              <a:gd name="connsiteX2" fmla="*/ 12194240 w 12195250"/>
              <a:gd name="connsiteY2" fmla="*/ 1020238 h 6858250"/>
              <a:gd name="connsiteX3" fmla="*/ 12192000 w 12195250"/>
              <a:gd name="connsiteY3" fmla="*/ 6858250 h 6858250"/>
              <a:gd name="connsiteX4" fmla="*/ 0 w 12195250"/>
              <a:gd name="connsiteY4" fmla="*/ 6858250 h 6858250"/>
              <a:gd name="connsiteX5" fmla="*/ 0 w 12195250"/>
              <a:gd name="connsiteY5" fmla="*/ 250 h 6858250"/>
              <a:gd name="connsiteX0" fmla="*/ 0 w 12195250"/>
              <a:gd name="connsiteY0" fmla="*/ 250 h 6858250"/>
              <a:gd name="connsiteX1" fmla="*/ 9432608 w 12195250"/>
              <a:gd name="connsiteY1" fmla="*/ 0 h 6858250"/>
              <a:gd name="connsiteX2" fmla="*/ 12194240 w 12195250"/>
              <a:gd name="connsiteY2" fmla="*/ 1020238 h 6858250"/>
              <a:gd name="connsiteX3" fmla="*/ 12192000 w 12195250"/>
              <a:gd name="connsiteY3" fmla="*/ 6858250 h 6858250"/>
              <a:gd name="connsiteX4" fmla="*/ 0 w 12195250"/>
              <a:gd name="connsiteY4" fmla="*/ 6858250 h 6858250"/>
              <a:gd name="connsiteX5" fmla="*/ 0 w 12195250"/>
              <a:gd name="connsiteY5" fmla="*/ 250 h 6858250"/>
              <a:gd name="connsiteX0" fmla="*/ 0 w 12197026"/>
              <a:gd name="connsiteY0" fmla="*/ 250 h 6858250"/>
              <a:gd name="connsiteX1" fmla="*/ 9432608 w 12197026"/>
              <a:gd name="connsiteY1" fmla="*/ 0 h 6858250"/>
              <a:gd name="connsiteX2" fmla="*/ 12196145 w 12197026"/>
              <a:gd name="connsiteY2" fmla="*/ 1018333 h 6858250"/>
              <a:gd name="connsiteX3" fmla="*/ 12192000 w 12197026"/>
              <a:gd name="connsiteY3" fmla="*/ 6858250 h 6858250"/>
              <a:gd name="connsiteX4" fmla="*/ 0 w 12197026"/>
              <a:gd name="connsiteY4" fmla="*/ 6858250 h 6858250"/>
              <a:gd name="connsiteX5" fmla="*/ 0 w 12197026"/>
              <a:gd name="connsiteY5" fmla="*/ 250 h 6858250"/>
              <a:gd name="connsiteX0" fmla="*/ 0 w 12197026"/>
              <a:gd name="connsiteY0" fmla="*/ 250 h 6858250"/>
              <a:gd name="connsiteX1" fmla="*/ 9432608 w 12197026"/>
              <a:gd name="connsiteY1" fmla="*/ 0 h 6858250"/>
              <a:gd name="connsiteX2" fmla="*/ 12196145 w 12197026"/>
              <a:gd name="connsiteY2" fmla="*/ 1018333 h 6858250"/>
              <a:gd name="connsiteX3" fmla="*/ 12192000 w 12197026"/>
              <a:gd name="connsiteY3" fmla="*/ 6858250 h 6858250"/>
              <a:gd name="connsiteX4" fmla="*/ 0 w 12197026"/>
              <a:gd name="connsiteY4" fmla="*/ 6858250 h 6858250"/>
              <a:gd name="connsiteX5" fmla="*/ 0 w 12197026"/>
              <a:gd name="connsiteY5" fmla="*/ 250 h 6858250"/>
              <a:gd name="connsiteX0" fmla="*/ 0 w 12197026"/>
              <a:gd name="connsiteY0" fmla="*/ 250 h 6858250"/>
              <a:gd name="connsiteX1" fmla="*/ 9432608 w 12197026"/>
              <a:gd name="connsiteY1" fmla="*/ 0 h 6858250"/>
              <a:gd name="connsiteX2" fmla="*/ 12196145 w 12197026"/>
              <a:gd name="connsiteY2" fmla="*/ 1018333 h 6858250"/>
              <a:gd name="connsiteX3" fmla="*/ 12192000 w 12197026"/>
              <a:gd name="connsiteY3" fmla="*/ 6858250 h 6858250"/>
              <a:gd name="connsiteX4" fmla="*/ 0 w 12197026"/>
              <a:gd name="connsiteY4" fmla="*/ 6858250 h 6858250"/>
              <a:gd name="connsiteX5" fmla="*/ 0 w 12197026"/>
              <a:gd name="connsiteY5" fmla="*/ 250 h 6858250"/>
              <a:gd name="connsiteX0" fmla="*/ 0 w 12197026"/>
              <a:gd name="connsiteY0" fmla="*/ 250 h 6858250"/>
              <a:gd name="connsiteX1" fmla="*/ 9432608 w 12197026"/>
              <a:gd name="connsiteY1" fmla="*/ 0 h 6858250"/>
              <a:gd name="connsiteX2" fmla="*/ 12196145 w 12197026"/>
              <a:gd name="connsiteY2" fmla="*/ 1018333 h 6858250"/>
              <a:gd name="connsiteX3" fmla="*/ 12192000 w 12197026"/>
              <a:gd name="connsiteY3" fmla="*/ 6858250 h 6858250"/>
              <a:gd name="connsiteX4" fmla="*/ 0 w 12197026"/>
              <a:gd name="connsiteY4" fmla="*/ 6858250 h 6858250"/>
              <a:gd name="connsiteX5" fmla="*/ 0 w 12197026"/>
              <a:gd name="connsiteY5" fmla="*/ 250 h 685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7026" h="6858250">
                <a:moveTo>
                  <a:pt x="0" y="250"/>
                </a:moveTo>
                <a:lnTo>
                  <a:pt x="9432608" y="0"/>
                </a:lnTo>
                <a:cubicBezTo>
                  <a:pt x="9754829" y="298753"/>
                  <a:pt x="10559325" y="938628"/>
                  <a:pt x="12196145" y="1018333"/>
                </a:cubicBezTo>
                <a:cubicBezTo>
                  <a:pt x="12200378" y="2927565"/>
                  <a:pt x="12187767" y="4949018"/>
                  <a:pt x="12192000" y="6858250"/>
                </a:cubicBezTo>
                <a:lnTo>
                  <a:pt x="0" y="6858250"/>
                </a:lnTo>
                <a:lnTo>
                  <a:pt x="0" y="250"/>
                </a:lnTo>
                <a:close/>
              </a:path>
            </a:pathLst>
          </a:custGeom>
          <a:solidFill>
            <a:schemeClr val="bg2"/>
          </a:solidFill>
        </p:spPr>
        <p:txBody>
          <a:bodyPr wrap="square">
            <a:noAutofit/>
          </a:bodyPr>
          <a:lstStyle>
            <a:lvl1pPr algn="ctr">
              <a:defRPr/>
            </a:lvl1pPr>
          </a:lstStyle>
          <a:p>
            <a:r>
              <a:rPr lang="en-US" dirty="0"/>
              <a:t>Click icon to add picture</a:t>
            </a:r>
            <a:endParaRPr lang="en-GB" dirty="0"/>
          </a:p>
        </p:txBody>
      </p:sp>
      <p:sp>
        <p:nvSpPr>
          <p:cNvPr id="8"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90773" y="54666"/>
            <a:ext cx="1273175" cy="392202"/>
          </a:xfrm>
          <a:prstGeom prst="rect">
            <a:avLst/>
          </a:prstGeom>
        </p:spPr>
      </p:pic>
      <p:sp>
        <p:nvSpPr>
          <p:cNvPr id="13" name="Freeform: Shape 11">
            <a:extLst>
              <a:ext uri="{FF2B5EF4-FFF2-40B4-BE49-F238E27FC236}">
                <a16:creationId xmlns:a16="http://schemas.microsoft.com/office/drawing/2014/main" id="{94B78BCB-56DD-53F6-5F40-280EEEF0DA68}"/>
              </a:ext>
            </a:extLst>
          </p:cNvPr>
          <p:cNvSpPr/>
          <p:nvPr userDrawn="1"/>
        </p:nvSpPr>
        <p:spPr>
          <a:xfrm rot="16200000" flipH="1" flipV="1">
            <a:off x="7736163" y="-652483"/>
            <a:ext cx="757793" cy="2062759"/>
          </a:xfrm>
          <a:custGeom>
            <a:avLst/>
            <a:gdLst>
              <a:gd name="connsiteX0" fmla="*/ 13563600 w 13563600"/>
              <a:gd name="connsiteY0" fmla="*/ 0 h 7542994"/>
              <a:gd name="connsiteX1" fmla="*/ 9963150 w 13563600"/>
              <a:gd name="connsiteY1" fmla="*/ 7029450 h 7542994"/>
              <a:gd name="connsiteX2" fmla="*/ 0 w 13563600"/>
              <a:gd name="connsiteY2" fmla="*/ 6457950 h 7542994"/>
              <a:gd name="connsiteX0" fmla="*/ 13430250 w 13430250"/>
              <a:gd name="connsiteY0" fmla="*/ 0 h 7562044"/>
              <a:gd name="connsiteX1" fmla="*/ 9963150 w 13430250"/>
              <a:gd name="connsiteY1" fmla="*/ 7048500 h 7562044"/>
              <a:gd name="connsiteX2" fmla="*/ 0 w 13430250"/>
              <a:gd name="connsiteY2" fmla="*/ 6477000 h 7562044"/>
              <a:gd name="connsiteX0" fmla="*/ 13430250 w 13430250"/>
              <a:gd name="connsiteY0" fmla="*/ 0 h 6736186"/>
              <a:gd name="connsiteX1" fmla="*/ 10782300 w 13430250"/>
              <a:gd name="connsiteY1" fmla="*/ 4914900 h 6736186"/>
              <a:gd name="connsiteX2" fmla="*/ 0 w 13430250"/>
              <a:gd name="connsiteY2" fmla="*/ 6477000 h 6736186"/>
              <a:gd name="connsiteX0" fmla="*/ 2647950 w 2647950"/>
              <a:gd name="connsiteY0" fmla="*/ 0 h 4914900"/>
              <a:gd name="connsiteX1" fmla="*/ 0 w 2647950"/>
              <a:gd name="connsiteY1" fmla="*/ 4914900 h 4914900"/>
              <a:gd name="connsiteX0" fmla="*/ 2800350 w 2800350"/>
              <a:gd name="connsiteY0" fmla="*/ 0 h 4943475"/>
              <a:gd name="connsiteX1" fmla="*/ 0 w 2800350"/>
              <a:gd name="connsiteY1" fmla="*/ 4943475 h 4943475"/>
              <a:gd name="connsiteX0" fmla="*/ 2800350 w 2800350"/>
              <a:gd name="connsiteY0" fmla="*/ 0 h 4943475"/>
              <a:gd name="connsiteX1" fmla="*/ 0 w 2800350"/>
              <a:gd name="connsiteY1" fmla="*/ 4943475 h 4943475"/>
              <a:gd name="connsiteX0" fmla="*/ 2800350 w 2891721"/>
              <a:gd name="connsiteY0" fmla="*/ 0 h 4943475"/>
              <a:gd name="connsiteX1" fmla="*/ 0 w 2891721"/>
              <a:gd name="connsiteY1" fmla="*/ 4943475 h 4943475"/>
              <a:gd name="connsiteX0" fmla="*/ 2800350 w 2888507"/>
              <a:gd name="connsiteY0" fmla="*/ 0 h 4943475"/>
              <a:gd name="connsiteX1" fmla="*/ 0 w 2888507"/>
              <a:gd name="connsiteY1" fmla="*/ 4943475 h 4943475"/>
              <a:gd name="connsiteX0" fmla="*/ 2795588 w 2884167"/>
              <a:gd name="connsiteY0" fmla="*/ 0 h 4929284"/>
              <a:gd name="connsiteX1" fmla="*/ 0 w 2884167"/>
              <a:gd name="connsiteY1" fmla="*/ 4929284 h 4929284"/>
              <a:gd name="connsiteX0" fmla="*/ 2819401 w 2905897"/>
              <a:gd name="connsiteY0" fmla="*/ 0 h 4915092"/>
              <a:gd name="connsiteX1" fmla="*/ 0 w 2905897"/>
              <a:gd name="connsiteY1" fmla="*/ 4915092 h 4915092"/>
              <a:gd name="connsiteX0" fmla="*/ 2819401 w 2895602"/>
              <a:gd name="connsiteY0" fmla="*/ 0 h 4915092"/>
              <a:gd name="connsiteX1" fmla="*/ 0 w 2895602"/>
              <a:gd name="connsiteY1" fmla="*/ 4915092 h 4915092"/>
              <a:gd name="connsiteX0" fmla="*/ 2819401 w 3280214"/>
              <a:gd name="connsiteY0" fmla="*/ 0 h 4915092"/>
              <a:gd name="connsiteX1" fmla="*/ 0 w 3280214"/>
              <a:gd name="connsiteY1" fmla="*/ 4915092 h 4915092"/>
              <a:gd name="connsiteX0" fmla="*/ 2819401 w 3304672"/>
              <a:gd name="connsiteY0" fmla="*/ 0 h 4915092"/>
              <a:gd name="connsiteX1" fmla="*/ 0 w 3304672"/>
              <a:gd name="connsiteY1" fmla="*/ 4915092 h 4915092"/>
              <a:gd name="connsiteX0" fmla="*/ 2819401 w 3143992"/>
              <a:gd name="connsiteY0" fmla="*/ 0 h 4915092"/>
              <a:gd name="connsiteX1" fmla="*/ 0 w 3143992"/>
              <a:gd name="connsiteY1" fmla="*/ 4915092 h 4915092"/>
              <a:gd name="connsiteX0" fmla="*/ 2819401 w 2862132"/>
              <a:gd name="connsiteY0" fmla="*/ 0 h 4915092"/>
              <a:gd name="connsiteX1" fmla="*/ 0 w 2862132"/>
              <a:gd name="connsiteY1" fmla="*/ 4915092 h 4915092"/>
              <a:gd name="connsiteX0" fmla="*/ 2832184 w 2874637"/>
              <a:gd name="connsiteY0" fmla="*/ 0 h 4021582"/>
              <a:gd name="connsiteX1" fmla="*/ 0 w 2874637"/>
              <a:gd name="connsiteY1" fmla="*/ 4021582 h 4021582"/>
              <a:gd name="connsiteX0" fmla="*/ 2832184 w 2832185"/>
              <a:gd name="connsiteY0" fmla="*/ 0 h 4021582"/>
              <a:gd name="connsiteX1" fmla="*/ 0 w 2832185"/>
              <a:gd name="connsiteY1" fmla="*/ 4021582 h 4021582"/>
              <a:gd name="connsiteX0" fmla="*/ 2710799 w 2710799"/>
              <a:gd name="connsiteY0" fmla="*/ 0 h 4004169"/>
              <a:gd name="connsiteX1" fmla="*/ 0 w 2710799"/>
              <a:gd name="connsiteY1" fmla="*/ 4004169 h 4004169"/>
              <a:gd name="connsiteX0" fmla="*/ 2710799 w 2710799"/>
              <a:gd name="connsiteY0" fmla="*/ 0 h 4004169"/>
              <a:gd name="connsiteX1" fmla="*/ 0 w 2710799"/>
              <a:gd name="connsiteY1" fmla="*/ 4004169 h 4004169"/>
            </a:gdLst>
            <a:ahLst/>
            <a:cxnLst>
              <a:cxn ang="0">
                <a:pos x="connsiteX0" y="connsiteY0"/>
              </a:cxn>
              <a:cxn ang="0">
                <a:pos x="connsiteX1" y="connsiteY1"/>
              </a:cxn>
            </a:cxnLst>
            <a:rect l="l" t="t" r="r" b="b"/>
            <a:pathLst>
              <a:path w="2710799" h="4004169">
                <a:moveTo>
                  <a:pt x="2710799" y="0"/>
                </a:moveTo>
                <a:cubicBezTo>
                  <a:pt x="2630557" y="1322043"/>
                  <a:pt x="1872402" y="2922569"/>
                  <a:pt x="0" y="4004169"/>
                </a:cubicBezTo>
              </a:path>
            </a:pathLst>
          </a:cu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dirty="0"/>
          </a:p>
        </p:txBody>
      </p:sp>
      <p:sp>
        <p:nvSpPr>
          <p:cNvPr id="14" name="Text Placeholder 25">
            <a:extLst>
              <a:ext uri="{FF2B5EF4-FFF2-40B4-BE49-F238E27FC236}">
                <a16:creationId xmlns:a16="http://schemas.microsoft.com/office/drawing/2014/main" id="{1E860CBB-7A89-7A33-DD65-5DA9EAAD3CDE}"/>
              </a:ext>
            </a:extLst>
          </p:cNvPr>
          <p:cNvSpPr>
            <a:spLocks noGrp="1"/>
          </p:cNvSpPr>
          <p:nvPr>
            <p:ph type="body" sz="quarter" idx="19" hasCustomPrompt="1"/>
          </p:nvPr>
        </p:nvSpPr>
        <p:spPr>
          <a:xfrm>
            <a:off x="358717" y="399692"/>
            <a:ext cx="2300411" cy="766364"/>
          </a:xfrm>
          <a:solidFill>
            <a:schemeClr val="bg1"/>
          </a:solidFill>
        </p:spPr>
        <p:txBody>
          <a:bodyPr wrap="square" lIns="144000" tIns="91440" rIns="144000" bIns="91440">
            <a:spAutoFit/>
          </a:bodyPr>
          <a:lstStyle>
            <a:lvl1pPr>
              <a:spcAft>
                <a:spcPts val="0"/>
              </a:spcAft>
              <a:defRPr sz="2100">
                <a:solidFill>
                  <a:schemeClr val="accent1"/>
                </a:solidFill>
              </a:defRPr>
            </a:lvl1pPr>
            <a:lvl2pPr>
              <a:defRPr/>
            </a:lvl2pPr>
          </a:lstStyle>
          <a:p>
            <a:pPr lvl="0"/>
            <a:r>
              <a:rPr lang="en-US"/>
              <a:t>Click to add title</a:t>
            </a:r>
            <a:endParaRPr lang="en-GB"/>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90773" y="54666"/>
            <a:ext cx="1273175" cy="392202"/>
          </a:xfrm>
          <a:prstGeom prst="rect">
            <a:avLst/>
          </a:prstGeom>
        </p:spPr>
      </p:pic>
      <p:sp>
        <p:nvSpPr>
          <p:cNvPr id="16" name="Freeform: Shape 11">
            <a:extLst>
              <a:ext uri="{FF2B5EF4-FFF2-40B4-BE49-F238E27FC236}">
                <a16:creationId xmlns:a16="http://schemas.microsoft.com/office/drawing/2014/main" id="{94B78BCB-56DD-53F6-5F40-280EEEF0DA68}"/>
              </a:ext>
            </a:extLst>
          </p:cNvPr>
          <p:cNvSpPr/>
          <p:nvPr userDrawn="1"/>
        </p:nvSpPr>
        <p:spPr>
          <a:xfrm rot="16200000" flipH="1" flipV="1">
            <a:off x="7736163" y="-652483"/>
            <a:ext cx="757793" cy="2062759"/>
          </a:xfrm>
          <a:custGeom>
            <a:avLst/>
            <a:gdLst>
              <a:gd name="connsiteX0" fmla="*/ 13563600 w 13563600"/>
              <a:gd name="connsiteY0" fmla="*/ 0 h 7542994"/>
              <a:gd name="connsiteX1" fmla="*/ 9963150 w 13563600"/>
              <a:gd name="connsiteY1" fmla="*/ 7029450 h 7542994"/>
              <a:gd name="connsiteX2" fmla="*/ 0 w 13563600"/>
              <a:gd name="connsiteY2" fmla="*/ 6457950 h 7542994"/>
              <a:gd name="connsiteX0" fmla="*/ 13430250 w 13430250"/>
              <a:gd name="connsiteY0" fmla="*/ 0 h 7562044"/>
              <a:gd name="connsiteX1" fmla="*/ 9963150 w 13430250"/>
              <a:gd name="connsiteY1" fmla="*/ 7048500 h 7562044"/>
              <a:gd name="connsiteX2" fmla="*/ 0 w 13430250"/>
              <a:gd name="connsiteY2" fmla="*/ 6477000 h 7562044"/>
              <a:gd name="connsiteX0" fmla="*/ 13430250 w 13430250"/>
              <a:gd name="connsiteY0" fmla="*/ 0 h 6736186"/>
              <a:gd name="connsiteX1" fmla="*/ 10782300 w 13430250"/>
              <a:gd name="connsiteY1" fmla="*/ 4914900 h 6736186"/>
              <a:gd name="connsiteX2" fmla="*/ 0 w 13430250"/>
              <a:gd name="connsiteY2" fmla="*/ 6477000 h 6736186"/>
              <a:gd name="connsiteX0" fmla="*/ 2647950 w 2647950"/>
              <a:gd name="connsiteY0" fmla="*/ 0 h 4914900"/>
              <a:gd name="connsiteX1" fmla="*/ 0 w 2647950"/>
              <a:gd name="connsiteY1" fmla="*/ 4914900 h 4914900"/>
              <a:gd name="connsiteX0" fmla="*/ 2800350 w 2800350"/>
              <a:gd name="connsiteY0" fmla="*/ 0 h 4943475"/>
              <a:gd name="connsiteX1" fmla="*/ 0 w 2800350"/>
              <a:gd name="connsiteY1" fmla="*/ 4943475 h 4943475"/>
              <a:gd name="connsiteX0" fmla="*/ 2800350 w 2800350"/>
              <a:gd name="connsiteY0" fmla="*/ 0 h 4943475"/>
              <a:gd name="connsiteX1" fmla="*/ 0 w 2800350"/>
              <a:gd name="connsiteY1" fmla="*/ 4943475 h 4943475"/>
              <a:gd name="connsiteX0" fmla="*/ 2800350 w 2891721"/>
              <a:gd name="connsiteY0" fmla="*/ 0 h 4943475"/>
              <a:gd name="connsiteX1" fmla="*/ 0 w 2891721"/>
              <a:gd name="connsiteY1" fmla="*/ 4943475 h 4943475"/>
              <a:gd name="connsiteX0" fmla="*/ 2800350 w 2888507"/>
              <a:gd name="connsiteY0" fmla="*/ 0 h 4943475"/>
              <a:gd name="connsiteX1" fmla="*/ 0 w 2888507"/>
              <a:gd name="connsiteY1" fmla="*/ 4943475 h 4943475"/>
              <a:gd name="connsiteX0" fmla="*/ 2795588 w 2884167"/>
              <a:gd name="connsiteY0" fmla="*/ 0 h 4929284"/>
              <a:gd name="connsiteX1" fmla="*/ 0 w 2884167"/>
              <a:gd name="connsiteY1" fmla="*/ 4929284 h 4929284"/>
              <a:gd name="connsiteX0" fmla="*/ 2819401 w 2905897"/>
              <a:gd name="connsiteY0" fmla="*/ 0 h 4915092"/>
              <a:gd name="connsiteX1" fmla="*/ 0 w 2905897"/>
              <a:gd name="connsiteY1" fmla="*/ 4915092 h 4915092"/>
              <a:gd name="connsiteX0" fmla="*/ 2819401 w 2895602"/>
              <a:gd name="connsiteY0" fmla="*/ 0 h 4915092"/>
              <a:gd name="connsiteX1" fmla="*/ 0 w 2895602"/>
              <a:gd name="connsiteY1" fmla="*/ 4915092 h 4915092"/>
              <a:gd name="connsiteX0" fmla="*/ 2819401 w 3280214"/>
              <a:gd name="connsiteY0" fmla="*/ 0 h 4915092"/>
              <a:gd name="connsiteX1" fmla="*/ 0 w 3280214"/>
              <a:gd name="connsiteY1" fmla="*/ 4915092 h 4915092"/>
              <a:gd name="connsiteX0" fmla="*/ 2819401 w 3304672"/>
              <a:gd name="connsiteY0" fmla="*/ 0 h 4915092"/>
              <a:gd name="connsiteX1" fmla="*/ 0 w 3304672"/>
              <a:gd name="connsiteY1" fmla="*/ 4915092 h 4915092"/>
              <a:gd name="connsiteX0" fmla="*/ 2819401 w 3143992"/>
              <a:gd name="connsiteY0" fmla="*/ 0 h 4915092"/>
              <a:gd name="connsiteX1" fmla="*/ 0 w 3143992"/>
              <a:gd name="connsiteY1" fmla="*/ 4915092 h 4915092"/>
              <a:gd name="connsiteX0" fmla="*/ 2819401 w 2862132"/>
              <a:gd name="connsiteY0" fmla="*/ 0 h 4915092"/>
              <a:gd name="connsiteX1" fmla="*/ 0 w 2862132"/>
              <a:gd name="connsiteY1" fmla="*/ 4915092 h 4915092"/>
              <a:gd name="connsiteX0" fmla="*/ 2832184 w 2874637"/>
              <a:gd name="connsiteY0" fmla="*/ 0 h 4021582"/>
              <a:gd name="connsiteX1" fmla="*/ 0 w 2874637"/>
              <a:gd name="connsiteY1" fmla="*/ 4021582 h 4021582"/>
              <a:gd name="connsiteX0" fmla="*/ 2832184 w 2832185"/>
              <a:gd name="connsiteY0" fmla="*/ 0 h 4021582"/>
              <a:gd name="connsiteX1" fmla="*/ 0 w 2832185"/>
              <a:gd name="connsiteY1" fmla="*/ 4021582 h 4021582"/>
              <a:gd name="connsiteX0" fmla="*/ 2710799 w 2710799"/>
              <a:gd name="connsiteY0" fmla="*/ 0 h 4004169"/>
              <a:gd name="connsiteX1" fmla="*/ 0 w 2710799"/>
              <a:gd name="connsiteY1" fmla="*/ 4004169 h 4004169"/>
              <a:gd name="connsiteX0" fmla="*/ 2710799 w 2710799"/>
              <a:gd name="connsiteY0" fmla="*/ 0 h 4004169"/>
              <a:gd name="connsiteX1" fmla="*/ 0 w 2710799"/>
              <a:gd name="connsiteY1" fmla="*/ 4004169 h 4004169"/>
            </a:gdLst>
            <a:ahLst/>
            <a:cxnLst>
              <a:cxn ang="0">
                <a:pos x="connsiteX0" y="connsiteY0"/>
              </a:cxn>
              <a:cxn ang="0">
                <a:pos x="connsiteX1" y="connsiteY1"/>
              </a:cxn>
            </a:cxnLst>
            <a:rect l="l" t="t" r="r" b="b"/>
            <a:pathLst>
              <a:path w="2710799" h="4004169">
                <a:moveTo>
                  <a:pt x="2710799" y="0"/>
                </a:moveTo>
                <a:cubicBezTo>
                  <a:pt x="2630557" y="1322043"/>
                  <a:pt x="1872402" y="2922569"/>
                  <a:pt x="0" y="4004169"/>
                </a:cubicBezTo>
              </a:path>
            </a:pathLst>
          </a:cu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dirty="0"/>
          </a:p>
        </p:txBody>
      </p:sp>
      <p:sp>
        <p:nvSpPr>
          <p:cNvPr id="12" name="Text Placeholder 8"/>
          <p:cNvSpPr>
            <a:spLocks noGrp="1"/>
          </p:cNvSpPr>
          <p:nvPr>
            <p:ph type="body" sz="quarter" idx="12" hasCustomPrompt="1"/>
          </p:nvPr>
        </p:nvSpPr>
        <p:spPr>
          <a:xfrm rot="720744">
            <a:off x="6491913" y="48935"/>
            <a:ext cx="2674519" cy="460809"/>
          </a:xfrm>
          <a:custGeom>
            <a:avLst/>
            <a:gdLst>
              <a:gd name="connsiteX0" fmla="*/ 3842254 w 4134696"/>
              <a:gd name="connsiteY0" fmla="*/ 845229 h 1117479"/>
              <a:gd name="connsiteX1" fmla="*/ 2058108 w 4134696"/>
              <a:gd name="connsiteY1" fmla="*/ 1117474 h 1117479"/>
              <a:gd name="connsiteX2" fmla="*/ 198008 w 4134696"/>
              <a:gd name="connsiteY2" fmla="*/ 797358 h 1117479"/>
              <a:gd name="connsiteX3" fmla="*/ 2067348 w 4134696"/>
              <a:gd name="connsiteY3" fmla="*/ 558740 h 1117479"/>
              <a:gd name="connsiteX4" fmla="*/ 3842254 w 4134696"/>
              <a:gd name="connsiteY4" fmla="*/ 845229 h 1117479"/>
              <a:gd name="connsiteX0" fmla="*/ 3842254 w 4134696"/>
              <a:gd name="connsiteY0" fmla="*/ 845229 h 1117479"/>
              <a:gd name="connsiteX1" fmla="*/ 2058108 w 4134696"/>
              <a:gd name="connsiteY1" fmla="*/ 1117474 h 1117479"/>
              <a:gd name="connsiteX2" fmla="*/ 198008 w 4134696"/>
              <a:gd name="connsiteY2" fmla="*/ 797358 h 1117479"/>
              <a:gd name="connsiteX0" fmla="*/ 3644246 w 3644246"/>
              <a:gd name="connsiteY0" fmla="*/ 286489 h 558739"/>
              <a:gd name="connsiteX1" fmla="*/ 1860100 w 3644246"/>
              <a:gd name="connsiteY1" fmla="*/ 558734 h 558739"/>
              <a:gd name="connsiteX2" fmla="*/ 0 w 3644246"/>
              <a:gd name="connsiteY2" fmla="*/ 238618 h 558739"/>
              <a:gd name="connsiteX3" fmla="*/ 1869340 w 3644246"/>
              <a:gd name="connsiteY3" fmla="*/ 0 h 558739"/>
              <a:gd name="connsiteX4" fmla="*/ 3644246 w 3644246"/>
              <a:gd name="connsiteY4" fmla="*/ 286489 h 558739"/>
              <a:gd name="connsiteX0" fmla="*/ 3629972 w 3644246"/>
              <a:gd name="connsiteY0" fmla="*/ 219411 h 558739"/>
              <a:gd name="connsiteX1" fmla="*/ 1860100 w 3644246"/>
              <a:gd name="connsiteY1" fmla="*/ 558734 h 558739"/>
              <a:gd name="connsiteX2" fmla="*/ 0 w 3644246"/>
              <a:gd name="connsiteY2" fmla="*/ 238618 h 558739"/>
              <a:gd name="connsiteX0" fmla="*/ 3644246 w 3644246"/>
              <a:gd name="connsiteY0" fmla="*/ 286489 h 558739"/>
              <a:gd name="connsiteX1" fmla="*/ 1860100 w 3644246"/>
              <a:gd name="connsiteY1" fmla="*/ 558734 h 558739"/>
              <a:gd name="connsiteX2" fmla="*/ 0 w 3644246"/>
              <a:gd name="connsiteY2" fmla="*/ 238618 h 558739"/>
              <a:gd name="connsiteX3" fmla="*/ 1869340 w 3644246"/>
              <a:gd name="connsiteY3" fmla="*/ 0 h 558739"/>
              <a:gd name="connsiteX4" fmla="*/ 3644246 w 3644246"/>
              <a:gd name="connsiteY4" fmla="*/ 286489 h 558739"/>
              <a:gd name="connsiteX0" fmla="*/ 3629972 w 3644246"/>
              <a:gd name="connsiteY0" fmla="*/ 219411 h 558739"/>
              <a:gd name="connsiteX1" fmla="*/ 1860100 w 3644246"/>
              <a:gd name="connsiteY1" fmla="*/ 558734 h 558739"/>
              <a:gd name="connsiteX2" fmla="*/ 58515 w 3644246"/>
              <a:gd name="connsiteY2" fmla="*/ 257329 h 558739"/>
              <a:gd name="connsiteX0" fmla="*/ 3585731 w 3585731"/>
              <a:gd name="connsiteY0" fmla="*/ 286489 h 558877"/>
              <a:gd name="connsiteX1" fmla="*/ 1801585 w 3585731"/>
              <a:gd name="connsiteY1" fmla="*/ 558734 h 558877"/>
              <a:gd name="connsiteX2" fmla="*/ 2260 w 3585731"/>
              <a:gd name="connsiteY2" fmla="*/ 258796 h 558877"/>
              <a:gd name="connsiteX3" fmla="*/ 1810825 w 3585731"/>
              <a:gd name="connsiteY3" fmla="*/ 0 h 558877"/>
              <a:gd name="connsiteX4" fmla="*/ 3585731 w 3585731"/>
              <a:gd name="connsiteY4" fmla="*/ 286489 h 558877"/>
              <a:gd name="connsiteX0" fmla="*/ 3571457 w 3585731"/>
              <a:gd name="connsiteY0" fmla="*/ 219411 h 558877"/>
              <a:gd name="connsiteX1" fmla="*/ 1801585 w 3585731"/>
              <a:gd name="connsiteY1" fmla="*/ 558734 h 558877"/>
              <a:gd name="connsiteX2" fmla="*/ 0 w 3585731"/>
              <a:gd name="connsiteY2" fmla="*/ 257329 h 558877"/>
              <a:gd name="connsiteX0" fmla="*/ 3585731 w 3585731"/>
              <a:gd name="connsiteY0" fmla="*/ 286489 h 558877"/>
              <a:gd name="connsiteX1" fmla="*/ 1801585 w 3585731"/>
              <a:gd name="connsiteY1" fmla="*/ 558734 h 558877"/>
              <a:gd name="connsiteX2" fmla="*/ 2260 w 3585731"/>
              <a:gd name="connsiteY2" fmla="*/ 258796 h 558877"/>
              <a:gd name="connsiteX3" fmla="*/ 1810825 w 3585731"/>
              <a:gd name="connsiteY3" fmla="*/ 0 h 558877"/>
              <a:gd name="connsiteX4" fmla="*/ 3585731 w 3585731"/>
              <a:gd name="connsiteY4" fmla="*/ 286489 h 558877"/>
              <a:gd name="connsiteX0" fmla="*/ 3571457 w 3585731"/>
              <a:gd name="connsiteY0" fmla="*/ 219411 h 558877"/>
              <a:gd name="connsiteX1" fmla="*/ 1801585 w 3585731"/>
              <a:gd name="connsiteY1" fmla="*/ 558734 h 558877"/>
              <a:gd name="connsiteX2" fmla="*/ 0 w 3585731"/>
              <a:gd name="connsiteY2" fmla="*/ 257329 h 558877"/>
              <a:gd name="connsiteX0" fmla="*/ 3585731 w 3585731"/>
              <a:gd name="connsiteY0" fmla="*/ 286489 h 561315"/>
              <a:gd name="connsiteX1" fmla="*/ 1801585 w 3585731"/>
              <a:gd name="connsiteY1" fmla="*/ 558734 h 561315"/>
              <a:gd name="connsiteX2" fmla="*/ 2260 w 3585731"/>
              <a:gd name="connsiteY2" fmla="*/ 258796 h 561315"/>
              <a:gd name="connsiteX3" fmla="*/ 1810825 w 3585731"/>
              <a:gd name="connsiteY3" fmla="*/ 0 h 561315"/>
              <a:gd name="connsiteX4" fmla="*/ 3585731 w 3585731"/>
              <a:gd name="connsiteY4" fmla="*/ 286489 h 561315"/>
              <a:gd name="connsiteX0" fmla="*/ 3571457 w 3585731"/>
              <a:gd name="connsiteY0" fmla="*/ 219411 h 561315"/>
              <a:gd name="connsiteX1" fmla="*/ 1743704 w 3585731"/>
              <a:gd name="connsiteY1" fmla="*/ 561312 h 561315"/>
              <a:gd name="connsiteX2" fmla="*/ 0 w 3585731"/>
              <a:gd name="connsiteY2" fmla="*/ 257329 h 561315"/>
              <a:gd name="connsiteX0" fmla="*/ 3585731 w 3585731"/>
              <a:gd name="connsiteY0" fmla="*/ 532920 h 807746"/>
              <a:gd name="connsiteX1" fmla="*/ 1801585 w 3585731"/>
              <a:gd name="connsiteY1" fmla="*/ 805165 h 807746"/>
              <a:gd name="connsiteX2" fmla="*/ 2260 w 3585731"/>
              <a:gd name="connsiteY2" fmla="*/ 505227 h 807746"/>
              <a:gd name="connsiteX3" fmla="*/ 1888881 w 3585731"/>
              <a:gd name="connsiteY3" fmla="*/ 0 h 807746"/>
              <a:gd name="connsiteX4" fmla="*/ 3585731 w 3585731"/>
              <a:gd name="connsiteY4" fmla="*/ 532920 h 807746"/>
              <a:gd name="connsiteX0" fmla="*/ 3571457 w 3585731"/>
              <a:gd name="connsiteY0" fmla="*/ 465842 h 807746"/>
              <a:gd name="connsiteX1" fmla="*/ 1743704 w 3585731"/>
              <a:gd name="connsiteY1" fmla="*/ 807743 h 807746"/>
              <a:gd name="connsiteX2" fmla="*/ 0 w 3585731"/>
              <a:gd name="connsiteY2" fmla="*/ 503760 h 807746"/>
              <a:gd name="connsiteX0" fmla="*/ 3575184 w 3575184"/>
              <a:gd name="connsiteY0" fmla="*/ 465049 h 807746"/>
              <a:gd name="connsiteX1" fmla="*/ 1801585 w 3575184"/>
              <a:gd name="connsiteY1" fmla="*/ 805165 h 807746"/>
              <a:gd name="connsiteX2" fmla="*/ 2260 w 3575184"/>
              <a:gd name="connsiteY2" fmla="*/ 505227 h 807746"/>
              <a:gd name="connsiteX3" fmla="*/ 1888881 w 3575184"/>
              <a:gd name="connsiteY3" fmla="*/ 0 h 807746"/>
              <a:gd name="connsiteX4" fmla="*/ 3575184 w 3575184"/>
              <a:gd name="connsiteY4" fmla="*/ 465049 h 807746"/>
              <a:gd name="connsiteX0" fmla="*/ 3571457 w 3575184"/>
              <a:gd name="connsiteY0" fmla="*/ 465842 h 807746"/>
              <a:gd name="connsiteX1" fmla="*/ 1743704 w 3575184"/>
              <a:gd name="connsiteY1" fmla="*/ 807743 h 807746"/>
              <a:gd name="connsiteX2" fmla="*/ 0 w 3575184"/>
              <a:gd name="connsiteY2" fmla="*/ 503760 h 807746"/>
              <a:gd name="connsiteX0" fmla="*/ 3575184 w 3575184"/>
              <a:gd name="connsiteY0" fmla="*/ 465049 h 807746"/>
              <a:gd name="connsiteX1" fmla="*/ 1801585 w 3575184"/>
              <a:gd name="connsiteY1" fmla="*/ 805165 h 807746"/>
              <a:gd name="connsiteX2" fmla="*/ 2260 w 3575184"/>
              <a:gd name="connsiteY2" fmla="*/ 505227 h 807746"/>
              <a:gd name="connsiteX3" fmla="*/ 1888881 w 3575184"/>
              <a:gd name="connsiteY3" fmla="*/ 0 h 807746"/>
              <a:gd name="connsiteX4" fmla="*/ 3575184 w 3575184"/>
              <a:gd name="connsiteY4" fmla="*/ 465049 h 807746"/>
              <a:gd name="connsiteX0" fmla="*/ 3574787 w 3575184"/>
              <a:gd name="connsiteY0" fmla="*/ 463185 h 807746"/>
              <a:gd name="connsiteX1" fmla="*/ 1743704 w 3575184"/>
              <a:gd name="connsiteY1" fmla="*/ 807743 h 807746"/>
              <a:gd name="connsiteX2" fmla="*/ 0 w 3575184"/>
              <a:gd name="connsiteY2" fmla="*/ 503760 h 807746"/>
              <a:gd name="connsiteX0" fmla="*/ 3575184 w 3575184"/>
              <a:gd name="connsiteY0" fmla="*/ 465049 h 807746"/>
              <a:gd name="connsiteX1" fmla="*/ 1781366 w 3575184"/>
              <a:gd name="connsiteY1" fmla="*/ 801677 h 807746"/>
              <a:gd name="connsiteX2" fmla="*/ 2260 w 3575184"/>
              <a:gd name="connsiteY2" fmla="*/ 505227 h 807746"/>
              <a:gd name="connsiteX3" fmla="*/ 1888881 w 3575184"/>
              <a:gd name="connsiteY3" fmla="*/ 0 h 807746"/>
              <a:gd name="connsiteX4" fmla="*/ 3575184 w 3575184"/>
              <a:gd name="connsiteY4" fmla="*/ 465049 h 807746"/>
              <a:gd name="connsiteX0" fmla="*/ 3574787 w 3575184"/>
              <a:gd name="connsiteY0" fmla="*/ 463185 h 807746"/>
              <a:gd name="connsiteX1" fmla="*/ 1743704 w 3575184"/>
              <a:gd name="connsiteY1" fmla="*/ 807743 h 807746"/>
              <a:gd name="connsiteX2" fmla="*/ 0 w 3575184"/>
              <a:gd name="connsiteY2" fmla="*/ 503760 h 807746"/>
              <a:gd name="connsiteX0" fmla="*/ 3575184 w 3575184"/>
              <a:gd name="connsiteY0" fmla="*/ 465049 h 807746"/>
              <a:gd name="connsiteX1" fmla="*/ 1781366 w 3575184"/>
              <a:gd name="connsiteY1" fmla="*/ 801677 h 807746"/>
              <a:gd name="connsiteX2" fmla="*/ 2260 w 3575184"/>
              <a:gd name="connsiteY2" fmla="*/ 505227 h 807746"/>
              <a:gd name="connsiteX3" fmla="*/ 1888881 w 3575184"/>
              <a:gd name="connsiteY3" fmla="*/ 0 h 807746"/>
              <a:gd name="connsiteX4" fmla="*/ 3575184 w 3575184"/>
              <a:gd name="connsiteY4" fmla="*/ 465049 h 807746"/>
              <a:gd name="connsiteX0" fmla="*/ 3574787 w 3575184"/>
              <a:gd name="connsiteY0" fmla="*/ 463185 h 807746"/>
              <a:gd name="connsiteX1" fmla="*/ 1743704 w 3575184"/>
              <a:gd name="connsiteY1" fmla="*/ 807743 h 807746"/>
              <a:gd name="connsiteX2" fmla="*/ 0 w 3575184"/>
              <a:gd name="connsiteY2" fmla="*/ 503760 h 807746"/>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1743704 w 3575184"/>
              <a:gd name="connsiteY1" fmla="*/ 344558 h 685595"/>
              <a:gd name="connsiteX2" fmla="*/ 0 w 3575184"/>
              <a:gd name="connsiteY2" fmla="*/ 40575 h 685595"/>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2278969 w 3575184"/>
              <a:gd name="connsiteY1" fmla="*/ 415952 h 685595"/>
              <a:gd name="connsiteX2" fmla="*/ 0 w 3575184"/>
              <a:gd name="connsiteY2" fmla="*/ 40575 h 685595"/>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2278969 w 3575184"/>
              <a:gd name="connsiteY1" fmla="*/ 415952 h 685595"/>
              <a:gd name="connsiteX2" fmla="*/ 0 w 3575184"/>
              <a:gd name="connsiteY2" fmla="*/ 40575 h 685595"/>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2770347 w 3575184"/>
              <a:gd name="connsiteY1" fmla="*/ 498788 h 685595"/>
              <a:gd name="connsiteX2" fmla="*/ 0 w 3575184"/>
              <a:gd name="connsiteY2" fmla="*/ 40575 h 685595"/>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2651412 w 3575184"/>
              <a:gd name="connsiteY1" fmla="*/ 385129 h 685595"/>
              <a:gd name="connsiteX2" fmla="*/ 0 w 3575184"/>
              <a:gd name="connsiteY2" fmla="*/ 40575 h 685595"/>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2651412 w 3575184"/>
              <a:gd name="connsiteY1" fmla="*/ 385129 h 685595"/>
              <a:gd name="connsiteX2" fmla="*/ 0 w 3575184"/>
              <a:gd name="connsiteY2" fmla="*/ 40575 h 685595"/>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1693085 w 3575184"/>
              <a:gd name="connsiteY1" fmla="*/ 334271 h 685595"/>
              <a:gd name="connsiteX2" fmla="*/ 0 w 3575184"/>
              <a:gd name="connsiteY2" fmla="*/ 40575 h 685595"/>
              <a:gd name="connsiteX0" fmla="*/ 3670664 w 3670664"/>
              <a:gd name="connsiteY0" fmla="*/ 28617 h 712348"/>
              <a:gd name="connsiteX1" fmla="*/ 1876846 w 3670664"/>
              <a:gd name="connsiteY1" fmla="*/ 365245 h 712348"/>
              <a:gd name="connsiteX2" fmla="*/ 97740 w 3670664"/>
              <a:gd name="connsiteY2" fmla="*/ 68795 h 712348"/>
              <a:gd name="connsiteX3" fmla="*/ 1903544 w 3670664"/>
              <a:gd name="connsiteY3" fmla="*/ 712348 h 712348"/>
              <a:gd name="connsiteX4" fmla="*/ 3670664 w 3670664"/>
              <a:gd name="connsiteY4" fmla="*/ 28617 h 712348"/>
              <a:gd name="connsiteX0" fmla="*/ 3670267 w 3670664"/>
              <a:gd name="connsiteY0" fmla="*/ 26753 h 712348"/>
              <a:gd name="connsiteX1" fmla="*/ 1788565 w 3670664"/>
              <a:gd name="connsiteY1" fmla="*/ 361024 h 712348"/>
              <a:gd name="connsiteX2" fmla="*/ 0 w 3670664"/>
              <a:gd name="connsiteY2" fmla="*/ 0 h 712348"/>
              <a:gd name="connsiteX0" fmla="*/ 3670664 w 3777240"/>
              <a:gd name="connsiteY0" fmla="*/ 63579 h 747310"/>
              <a:gd name="connsiteX1" fmla="*/ 1876846 w 3777240"/>
              <a:gd name="connsiteY1" fmla="*/ 400207 h 747310"/>
              <a:gd name="connsiteX2" fmla="*/ 97740 w 3777240"/>
              <a:gd name="connsiteY2" fmla="*/ 103757 h 747310"/>
              <a:gd name="connsiteX3" fmla="*/ 1903544 w 3777240"/>
              <a:gd name="connsiteY3" fmla="*/ 747310 h 747310"/>
              <a:gd name="connsiteX4" fmla="*/ 3670664 w 3777240"/>
              <a:gd name="connsiteY4" fmla="*/ 63579 h 747310"/>
              <a:gd name="connsiteX0" fmla="*/ 3777240 w 3777240"/>
              <a:gd name="connsiteY0" fmla="*/ 0 h 747310"/>
              <a:gd name="connsiteX1" fmla="*/ 1788565 w 3777240"/>
              <a:gd name="connsiteY1" fmla="*/ 395986 h 747310"/>
              <a:gd name="connsiteX2" fmla="*/ 0 w 3777240"/>
              <a:gd name="connsiteY2" fmla="*/ 34962 h 747310"/>
              <a:gd name="connsiteX0" fmla="*/ 3670664 w 3777240"/>
              <a:gd name="connsiteY0" fmla="*/ 63579 h 747310"/>
              <a:gd name="connsiteX1" fmla="*/ 1876846 w 3777240"/>
              <a:gd name="connsiteY1" fmla="*/ 400207 h 747310"/>
              <a:gd name="connsiteX2" fmla="*/ 97740 w 3777240"/>
              <a:gd name="connsiteY2" fmla="*/ 103757 h 747310"/>
              <a:gd name="connsiteX3" fmla="*/ 1903544 w 3777240"/>
              <a:gd name="connsiteY3" fmla="*/ 747310 h 747310"/>
              <a:gd name="connsiteX4" fmla="*/ 3670664 w 3777240"/>
              <a:gd name="connsiteY4" fmla="*/ 63579 h 747310"/>
              <a:gd name="connsiteX0" fmla="*/ 3777240 w 3777240"/>
              <a:gd name="connsiteY0" fmla="*/ 0 h 747310"/>
              <a:gd name="connsiteX1" fmla="*/ 1781848 w 3777240"/>
              <a:gd name="connsiteY1" fmla="*/ 363757 h 747310"/>
              <a:gd name="connsiteX2" fmla="*/ 0 w 3777240"/>
              <a:gd name="connsiteY2" fmla="*/ 34962 h 747310"/>
              <a:gd name="connsiteX0" fmla="*/ 3670664 w 3777240"/>
              <a:gd name="connsiteY0" fmla="*/ 63579 h 747310"/>
              <a:gd name="connsiteX1" fmla="*/ 1876846 w 3777240"/>
              <a:gd name="connsiteY1" fmla="*/ 400207 h 747310"/>
              <a:gd name="connsiteX2" fmla="*/ 97739 w 3777240"/>
              <a:gd name="connsiteY2" fmla="*/ 103758 h 747310"/>
              <a:gd name="connsiteX3" fmla="*/ 1903544 w 3777240"/>
              <a:gd name="connsiteY3" fmla="*/ 747310 h 747310"/>
              <a:gd name="connsiteX4" fmla="*/ 3670664 w 3777240"/>
              <a:gd name="connsiteY4" fmla="*/ 63579 h 747310"/>
              <a:gd name="connsiteX0" fmla="*/ 3777240 w 3777240"/>
              <a:gd name="connsiteY0" fmla="*/ 0 h 747310"/>
              <a:gd name="connsiteX1" fmla="*/ 1781848 w 3777240"/>
              <a:gd name="connsiteY1" fmla="*/ 363757 h 747310"/>
              <a:gd name="connsiteX2" fmla="*/ 0 w 3777240"/>
              <a:gd name="connsiteY2" fmla="*/ 34962 h 747310"/>
              <a:gd name="connsiteX0" fmla="*/ 3670664 w 3777240"/>
              <a:gd name="connsiteY0" fmla="*/ 63579 h 875878"/>
              <a:gd name="connsiteX1" fmla="*/ 1876846 w 3777240"/>
              <a:gd name="connsiteY1" fmla="*/ 400207 h 875878"/>
              <a:gd name="connsiteX2" fmla="*/ 1747679 w 3777240"/>
              <a:gd name="connsiteY2" fmla="*/ 842977 h 875878"/>
              <a:gd name="connsiteX3" fmla="*/ 1903544 w 3777240"/>
              <a:gd name="connsiteY3" fmla="*/ 747310 h 875878"/>
              <a:gd name="connsiteX4" fmla="*/ 3670664 w 3777240"/>
              <a:gd name="connsiteY4" fmla="*/ 63579 h 875878"/>
              <a:gd name="connsiteX0" fmla="*/ 3777240 w 3777240"/>
              <a:gd name="connsiteY0" fmla="*/ 0 h 875878"/>
              <a:gd name="connsiteX1" fmla="*/ 1781848 w 3777240"/>
              <a:gd name="connsiteY1" fmla="*/ 363757 h 875878"/>
              <a:gd name="connsiteX2" fmla="*/ 0 w 3777240"/>
              <a:gd name="connsiteY2" fmla="*/ 34962 h 875878"/>
              <a:gd name="connsiteX0" fmla="*/ 3670664 w 3777240"/>
              <a:gd name="connsiteY0" fmla="*/ 63579 h 754454"/>
              <a:gd name="connsiteX1" fmla="*/ 1876846 w 3777240"/>
              <a:gd name="connsiteY1" fmla="*/ 400207 h 754454"/>
              <a:gd name="connsiteX2" fmla="*/ 1903544 w 3777240"/>
              <a:gd name="connsiteY2" fmla="*/ 747310 h 754454"/>
              <a:gd name="connsiteX3" fmla="*/ 3670664 w 3777240"/>
              <a:gd name="connsiteY3" fmla="*/ 63579 h 754454"/>
              <a:gd name="connsiteX0" fmla="*/ 3777240 w 3777240"/>
              <a:gd name="connsiteY0" fmla="*/ 0 h 754454"/>
              <a:gd name="connsiteX1" fmla="*/ 1781848 w 3777240"/>
              <a:gd name="connsiteY1" fmla="*/ 363757 h 754454"/>
              <a:gd name="connsiteX2" fmla="*/ 0 w 3777240"/>
              <a:gd name="connsiteY2" fmla="*/ 34962 h 754454"/>
              <a:gd name="connsiteX0" fmla="*/ 3670664 w 3777240"/>
              <a:gd name="connsiteY0" fmla="*/ 63579 h 400207"/>
              <a:gd name="connsiteX1" fmla="*/ 1876846 w 3777240"/>
              <a:gd name="connsiteY1" fmla="*/ 400207 h 400207"/>
              <a:gd name="connsiteX2" fmla="*/ 3670664 w 3777240"/>
              <a:gd name="connsiteY2" fmla="*/ 63579 h 400207"/>
              <a:gd name="connsiteX0" fmla="*/ 3777240 w 3777240"/>
              <a:gd name="connsiteY0" fmla="*/ 0 h 400207"/>
              <a:gd name="connsiteX1" fmla="*/ 1781848 w 3777240"/>
              <a:gd name="connsiteY1" fmla="*/ 363757 h 400207"/>
              <a:gd name="connsiteX2" fmla="*/ 0 w 3777240"/>
              <a:gd name="connsiteY2" fmla="*/ 34962 h 400207"/>
              <a:gd name="connsiteX0" fmla="*/ 3670664 w 3777240"/>
              <a:gd name="connsiteY0" fmla="*/ 63579 h 789108"/>
              <a:gd name="connsiteX1" fmla="*/ 2386866 w 3777240"/>
              <a:gd name="connsiteY1" fmla="*/ 789108 h 789108"/>
              <a:gd name="connsiteX2" fmla="*/ 3670664 w 3777240"/>
              <a:gd name="connsiteY2" fmla="*/ 63579 h 789108"/>
              <a:gd name="connsiteX0" fmla="*/ 3777240 w 3777240"/>
              <a:gd name="connsiteY0" fmla="*/ 0 h 789108"/>
              <a:gd name="connsiteX1" fmla="*/ 1781848 w 3777240"/>
              <a:gd name="connsiteY1" fmla="*/ 363757 h 789108"/>
              <a:gd name="connsiteX2" fmla="*/ 0 w 3777240"/>
              <a:gd name="connsiteY2" fmla="*/ 34962 h 789108"/>
              <a:gd name="connsiteX0" fmla="*/ 2386866 w 3777240"/>
              <a:gd name="connsiteY0" fmla="*/ 789108 h 887957"/>
              <a:gd name="connsiteX1" fmla="*/ 3670664 w 3777240"/>
              <a:gd name="connsiteY1" fmla="*/ 63579 h 887957"/>
              <a:gd name="connsiteX2" fmla="*/ 2483690 w 3777240"/>
              <a:gd name="connsiteY2" fmla="*/ 887957 h 887957"/>
              <a:gd name="connsiteX0" fmla="*/ 3777240 w 3777240"/>
              <a:gd name="connsiteY0" fmla="*/ 0 h 887957"/>
              <a:gd name="connsiteX1" fmla="*/ 1781848 w 3777240"/>
              <a:gd name="connsiteY1" fmla="*/ 363757 h 887957"/>
              <a:gd name="connsiteX2" fmla="*/ 0 w 3777240"/>
              <a:gd name="connsiteY2" fmla="*/ 34962 h 887957"/>
              <a:gd name="connsiteX0" fmla="*/ 2386866 w 3777240"/>
              <a:gd name="connsiteY0" fmla="*/ 789108 h 789108"/>
              <a:gd name="connsiteX1" fmla="*/ 3670664 w 3777240"/>
              <a:gd name="connsiteY1" fmla="*/ 63579 h 789108"/>
              <a:gd name="connsiteX0" fmla="*/ 3777240 w 3777240"/>
              <a:gd name="connsiteY0" fmla="*/ 0 h 789108"/>
              <a:gd name="connsiteX1" fmla="*/ 1781848 w 3777240"/>
              <a:gd name="connsiteY1" fmla="*/ 363757 h 789108"/>
              <a:gd name="connsiteX2" fmla="*/ 0 w 3777240"/>
              <a:gd name="connsiteY2" fmla="*/ 34962 h 789108"/>
              <a:gd name="connsiteX0" fmla="*/ 2386866 w 3777240"/>
              <a:gd name="connsiteY0" fmla="*/ 789108 h 789108"/>
              <a:gd name="connsiteX1" fmla="*/ 3636247 w 3777240"/>
              <a:gd name="connsiteY1" fmla="*/ 360204 h 789108"/>
              <a:gd name="connsiteX0" fmla="*/ 3777240 w 3777240"/>
              <a:gd name="connsiteY0" fmla="*/ 0 h 789108"/>
              <a:gd name="connsiteX1" fmla="*/ 1781848 w 3777240"/>
              <a:gd name="connsiteY1" fmla="*/ 363757 h 789108"/>
              <a:gd name="connsiteX2" fmla="*/ 0 w 3777240"/>
              <a:gd name="connsiteY2" fmla="*/ 34962 h 789108"/>
              <a:gd name="connsiteX0" fmla="*/ 2386866 w 3777240"/>
              <a:gd name="connsiteY0" fmla="*/ 789108 h 789108"/>
              <a:gd name="connsiteX1" fmla="*/ 3636247 w 3777240"/>
              <a:gd name="connsiteY1" fmla="*/ 360204 h 789108"/>
              <a:gd name="connsiteX2" fmla="*/ 2386866 w 3777240"/>
              <a:gd name="connsiteY2" fmla="*/ 789108 h 789108"/>
              <a:gd name="connsiteX0" fmla="*/ 3777240 w 3777240"/>
              <a:gd name="connsiteY0" fmla="*/ 0 h 789108"/>
              <a:gd name="connsiteX1" fmla="*/ 1781848 w 3777240"/>
              <a:gd name="connsiteY1" fmla="*/ 363757 h 789108"/>
              <a:gd name="connsiteX2" fmla="*/ 0 w 3777240"/>
              <a:gd name="connsiteY2" fmla="*/ 34962 h 789108"/>
              <a:gd name="connsiteX0" fmla="*/ 2429723 w 3777240"/>
              <a:gd name="connsiteY0" fmla="*/ 0 h 661953"/>
              <a:gd name="connsiteX1" fmla="*/ 3636247 w 3777240"/>
              <a:gd name="connsiteY1" fmla="*/ 658397 h 661953"/>
              <a:gd name="connsiteX2" fmla="*/ 2429723 w 3777240"/>
              <a:gd name="connsiteY2" fmla="*/ 0 h 661953"/>
              <a:gd name="connsiteX0" fmla="*/ 3777240 w 3777240"/>
              <a:gd name="connsiteY0" fmla="*/ 298193 h 661953"/>
              <a:gd name="connsiteX1" fmla="*/ 1781848 w 3777240"/>
              <a:gd name="connsiteY1" fmla="*/ 661950 h 661953"/>
              <a:gd name="connsiteX2" fmla="*/ 0 w 3777240"/>
              <a:gd name="connsiteY2" fmla="*/ 333155 h 661953"/>
              <a:gd name="connsiteX0" fmla="*/ 2429723 w 3777240"/>
              <a:gd name="connsiteY0" fmla="*/ 0 h 661952"/>
              <a:gd name="connsiteX1" fmla="*/ 3747679 w 3777240"/>
              <a:gd name="connsiteY1" fmla="*/ 229945 h 661952"/>
              <a:gd name="connsiteX2" fmla="*/ 2429723 w 3777240"/>
              <a:gd name="connsiteY2" fmla="*/ 0 h 661952"/>
              <a:gd name="connsiteX0" fmla="*/ 3777240 w 3777240"/>
              <a:gd name="connsiteY0" fmla="*/ 298193 h 661952"/>
              <a:gd name="connsiteX1" fmla="*/ 1781848 w 3777240"/>
              <a:gd name="connsiteY1" fmla="*/ 661950 h 661952"/>
              <a:gd name="connsiteX2" fmla="*/ 0 w 3777240"/>
              <a:gd name="connsiteY2" fmla="*/ 333155 h 661952"/>
              <a:gd name="connsiteX0" fmla="*/ 2429723 w 3777240"/>
              <a:gd name="connsiteY0" fmla="*/ 0 h 668888"/>
              <a:gd name="connsiteX1" fmla="*/ 3747679 w 3777240"/>
              <a:gd name="connsiteY1" fmla="*/ 229945 h 668888"/>
              <a:gd name="connsiteX2" fmla="*/ 2429723 w 3777240"/>
              <a:gd name="connsiteY2" fmla="*/ 0 h 668888"/>
              <a:gd name="connsiteX0" fmla="*/ 3777240 w 3777240"/>
              <a:gd name="connsiteY0" fmla="*/ 298193 h 668888"/>
              <a:gd name="connsiteX1" fmla="*/ 1781848 w 3777240"/>
              <a:gd name="connsiteY1" fmla="*/ 661950 h 668888"/>
              <a:gd name="connsiteX2" fmla="*/ 476221 w 3777240"/>
              <a:gd name="connsiteY2" fmla="*/ 521898 h 668888"/>
              <a:gd name="connsiteX3" fmla="*/ 0 w 3777240"/>
              <a:gd name="connsiteY3" fmla="*/ 333155 h 668888"/>
              <a:gd name="connsiteX0" fmla="*/ 2429723 w 3777240"/>
              <a:gd name="connsiteY0" fmla="*/ 0 h 667840"/>
              <a:gd name="connsiteX1" fmla="*/ 3747679 w 3777240"/>
              <a:gd name="connsiteY1" fmla="*/ 229945 h 667840"/>
              <a:gd name="connsiteX2" fmla="*/ 2429723 w 3777240"/>
              <a:gd name="connsiteY2" fmla="*/ 0 h 667840"/>
              <a:gd name="connsiteX0" fmla="*/ 3777240 w 3777240"/>
              <a:gd name="connsiteY0" fmla="*/ 298193 h 667840"/>
              <a:gd name="connsiteX1" fmla="*/ 1781848 w 3777240"/>
              <a:gd name="connsiteY1" fmla="*/ 661950 h 667840"/>
              <a:gd name="connsiteX2" fmla="*/ 498050 w 3777240"/>
              <a:gd name="connsiteY2" fmla="*/ 494699 h 667840"/>
              <a:gd name="connsiteX3" fmla="*/ 0 w 3777240"/>
              <a:gd name="connsiteY3" fmla="*/ 333155 h 667840"/>
              <a:gd name="connsiteX0" fmla="*/ 2429723 w 3777240"/>
              <a:gd name="connsiteY0" fmla="*/ 0 h 668221"/>
              <a:gd name="connsiteX1" fmla="*/ 3747679 w 3777240"/>
              <a:gd name="connsiteY1" fmla="*/ 229945 h 668221"/>
              <a:gd name="connsiteX2" fmla="*/ 2429723 w 3777240"/>
              <a:gd name="connsiteY2" fmla="*/ 0 h 668221"/>
              <a:gd name="connsiteX0" fmla="*/ 3777240 w 3777240"/>
              <a:gd name="connsiteY0" fmla="*/ 298193 h 668221"/>
              <a:gd name="connsiteX1" fmla="*/ 1781848 w 3777240"/>
              <a:gd name="connsiteY1" fmla="*/ 661950 h 668221"/>
              <a:gd name="connsiteX2" fmla="*/ 486576 w 3777240"/>
              <a:gd name="connsiteY2" fmla="*/ 505614 h 668221"/>
              <a:gd name="connsiteX3" fmla="*/ 0 w 3777240"/>
              <a:gd name="connsiteY3" fmla="*/ 333155 h 668221"/>
              <a:gd name="connsiteX0" fmla="*/ 2429723 w 3777240"/>
              <a:gd name="connsiteY0" fmla="*/ 0 h 668221"/>
              <a:gd name="connsiteX1" fmla="*/ 3747679 w 3777240"/>
              <a:gd name="connsiteY1" fmla="*/ 229945 h 668221"/>
              <a:gd name="connsiteX2" fmla="*/ 2429723 w 3777240"/>
              <a:gd name="connsiteY2" fmla="*/ 0 h 668221"/>
              <a:gd name="connsiteX0" fmla="*/ 3777240 w 3777240"/>
              <a:gd name="connsiteY0" fmla="*/ 298193 h 668221"/>
              <a:gd name="connsiteX1" fmla="*/ 1781848 w 3777240"/>
              <a:gd name="connsiteY1" fmla="*/ 661950 h 668221"/>
              <a:gd name="connsiteX2" fmla="*/ 486576 w 3777240"/>
              <a:gd name="connsiteY2" fmla="*/ 505614 h 668221"/>
              <a:gd name="connsiteX3" fmla="*/ 0 w 3777240"/>
              <a:gd name="connsiteY3" fmla="*/ 333155 h 668221"/>
              <a:gd name="connsiteX0" fmla="*/ 2429723 w 3777240"/>
              <a:gd name="connsiteY0" fmla="*/ 0 h 668865"/>
              <a:gd name="connsiteX1" fmla="*/ 3747679 w 3777240"/>
              <a:gd name="connsiteY1" fmla="*/ 229945 h 668865"/>
              <a:gd name="connsiteX2" fmla="*/ 2429723 w 3777240"/>
              <a:gd name="connsiteY2" fmla="*/ 0 h 668865"/>
              <a:gd name="connsiteX0" fmla="*/ 3777240 w 3777240"/>
              <a:gd name="connsiteY0" fmla="*/ 298193 h 668865"/>
              <a:gd name="connsiteX1" fmla="*/ 1781848 w 3777240"/>
              <a:gd name="connsiteY1" fmla="*/ 661950 h 668865"/>
              <a:gd name="connsiteX2" fmla="*/ 486576 w 3777240"/>
              <a:gd name="connsiteY2" fmla="*/ 505614 h 668865"/>
              <a:gd name="connsiteX3" fmla="*/ 0 w 3777240"/>
              <a:gd name="connsiteY3" fmla="*/ 333155 h 668865"/>
              <a:gd name="connsiteX0" fmla="*/ 2429723 w 3777240"/>
              <a:gd name="connsiteY0" fmla="*/ 0 h 690083"/>
              <a:gd name="connsiteX1" fmla="*/ 3747679 w 3777240"/>
              <a:gd name="connsiteY1" fmla="*/ 229945 h 690083"/>
              <a:gd name="connsiteX2" fmla="*/ 2429723 w 3777240"/>
              <a:gd name="connsiteY2" fmla="*/ 0 h 690083"/>
              <a:gd name="connsiteX0" fmla="*/ 3777240 w 3777240"/>
              <a:gd name="connsiteY0" fmla="*/ 298193 h 690083"/>
              <a:gd name="connsiteX1" fmla="*/ 1781848 w 3777240"/>
              <a:gd name="connsiteY1" fmla="*/ 661950 h 690083"/>
              <a:gd name="connsiteX2" fmla="*/ 1185117 w 3777240"/>
              <a:gd name="connsiteY2" fmla="*/ 647927 h 690083"/>
              <a:gd name="connsiteX3" fmla="*/ 486576 w 3777240"/>
              <a:gd name="connsiteY3" fmla="*/ 505614 h 690083"/>
              <a:gd name="connsiteX4" fmla="*/ 0 w 3777240"/>
              <a:gd name="connsiteY4" fmla="*/ 333155 h 690083"/>
              <a:gd name="connsiteX0" fmla="*/ 2429723 w 3777240"/>
              <a:gd name="connsiteY0" fmla="*/ 0 h 687622"/>
              <a:gd name="connsiteX1" fmla="*/ 3747679 w 3777240"/>
              <a:gd name="connsiteY1" fmla="*/ 229945 h 687622"/>
              <a:gd name="connsiteX2" fmla="*/ 2429723 w 3777240"/>
              <a:gd name="connsiteY2" fmla="*/ 0 h 687622"/>
              <a:gd name="connsiteX0" fmla="*/ 3777240 w 3777240"/>
              <a:gd name="connsiteY0" fmla="*/ 298193 h 687622"/>
              <a:gd name="connsiteX1" fmla="*/ 1781848 w 3777240"/>
              <a:gd name="connsiteY1" fmla="*/ 661950 h 687622"/>
              <a:gd name="connsiteX2" fmla="*/ 1189357 w 3777240"/>
              <a:gd name="connsiteY2" fmla="*/ 638585 h 687622"/>
              <a:gd name="connsiteX3" fmla="*/ 486576 w 3777240"/>
              <a:gd name="connsiteY3" fmla="*/ 505614 h 687622"/>
              <a:gd name="connsiteX4" fmla="*/ 0 w 3777240"/>
              <a:gd name="connsiteY4" fmla="*/ 333155 h 687622"/>
              <a:gd name="connsiteX0" fmla="*/ 2429723 w 3777240"/>
              <a:gd name="connsiteY0" fmla="*/ 0 h 687621"/>
              <a:gd name="connsiteX1" fmla="*/ 3747679 w 3777240"/>
              <a:gd name="connsiteY1" fmla="*/ 229945 h 687621"/>
              <a:gd name="connsiteX2" fmla="*/ 2429723 w 3777240"/>
              <a:gd name="connsiteY2" fmla="*/ 0 h 687621"/>
              <a:gd name="connsiteX0" fmla="*/ 3777240 w 3777240"/>
              <a:gd name="connsiteY0" fmla="*/ 298193 h 687621"/>
              <a:gd name="connsiteX1" fmla="*/ 1781848 w 3777240"/>
              <a:gd name="connsiteY1" fmla="*/ 661950 h 687621"/>
              <a:gd name="connsiteX2" fmla="*/ 1189357 w 3777240"/>
              <a:gd name="connsiteY2" fmla="*/ 638585 h 687621"/>
              <a:gd name="connsiteX3" fmla="*/ 486576 w 3777240"/>
              <a:gd name="connsiteY3" fmla="*/ 505614 h 687621"/>
              <a:gd name="connsiteX4" fmla="*/ 0 w 3777240"/>
              <a:gd name="connsiteY4" fmla="*/ 333155 h 687621"/>
              <a:gd name="connsiteX0" fmla="*/ 2429723 w 3777240"/>
              <a:gd name="connsiteY0" fmla="*/ 0 h 685084"/>
              <a:gd name="connsiteX1" fmla="*/ 3747679 w 3777240"/>
              <a:gd name="connsiteY1" fmla="*/ 229945 h 685084"/>
              <a:gd name="connsiteX2" fmla="*/ 2429723 w 3777240"/>
              <a:gd name="connsiteY2" fmla="*/ 0 h 685084"/>
              <a:gd name="connsiteX0" fmla="*/ 3777240 w 3777240"/>
              <a:gd name="connsiteY0" fmla="*/ 298193 h 685084"/>
              <a:gd name="connsiteX1" fmla="*/ 1781848 w 3777240"/>
              <a:gd name="connsiteY1" fmla="*/ 661950 h 685084"/>
              <a:gd name="connsiteX2" fmla="*/ 1189357 w 3777240"/>
              <a:gd name="connsiteY2" fmla="*/ 638585 h 685084"/>
              <a:gd name="connsiteX3" fmla="*/ 486576 w 3777240"/>
              <a:gd name="connsiteY3" fmla="*/ 505614 h 685084"/>
              <a:gd name="connsiteX4" fmla="*/ 0 w 3777240"/>
              <a:gd name="connsiteY4" fmla="*/ 333155 h 685084"/>
              <a:gd name="connsiteX0" fmla="*/ 2429723 w 3777240"/>
              <a:gd name="connsiteY0" fmla="*/ 0 h 664193"/>
              <a:gd name="connsiteX1" fmla="*/ 3747679 w 3777240"/>
              <a:gd name="connsiteY1" fmla="*/ 229945 h 664193"/>
              <a:gd name="connsiteX2" fmla="*/ 2429723 w 3777240"/>
              <a:gd name="connsiteY2" fmla="*/ 0 h 664193"/>
              <a:gd name="connsiteX0" fmla="*/ 3777240 w 3777240"/>
              <a:gd name="connsiteY0" fmla="*/ 298193 h 664193"/>
              <a:gd name="connsiteX1" fmla="*/ 1781848 w 3777240"/>
              <a:gd name="connsiteY1" fmla="*/ 661950 h 664193"/>
              <a:gd name="connsiteX2" fmla="*/ 1189357 w 3777240"/>
              <a:gd name="connsiteY2" fmla="*/ 638585 h 664193"/>
              <a:gd name="connsiteX3" fmla="*/ 486576 w 3777240"/>
              <a:gd name="connsiteY3" fmla="*/ 505614 h 664193"/>
              <a:gd name="connsiteX4" fmla="*/ 0 w 3777240"/>
              <a:gd name="connsiteY4" fmla="*/ 333155 h 664193"/>
              <a:gd name="connsiteX0" fmla="*/ 2429723 w 3775981"/>
              <a:gd name="connsiteY0" fmla="*/ 0 h 664193"/>
              <a:gd name="connsiteX1" fmla="*/ 3747679 w 3775981"/>
              <a:gd name="connsiteY1" fmla="*/ 229945 h 664193"/>
              <a:gd name="connsiteX2" fmla="*/ 2429723 w 3775981"/>
              <a:gd name="connsiteY2" fmla="*/ 0 h 664193"/>
              <a:gd name="connsiteX0" fmla="*/ 3775981 w 3775981"/>
              <a:gd name="connsiteY0" fmla="*/ 292151 h 664193"/>
              <a:gd name="connsiteX1" fmla="*/ 1781848 w 3775981"/>
              <a:gd name="connsiteY1" fmla="*/ 661950 h 664193"/>
              <a:gd name="connsiteX2" fmla="*/ 1189357 w 3775981"/>
              <a:gd name="connsiteY2" fmla="*/ 638585 h 664193"/>
              <a:gd name="connsiteX3" fmla="*/ 486576 w 3775981"/>
              <a:gd name="connsiteY3" fmla="*/ 505614 h 664193"/>
              <a:gd name="connsiteX4" fmla="*/ 0 w 3775981"/>
              <a:gd name="connsiteY4" fmla="*/ 333155 h 664193"/>
              <a:gd name="connsiteX0" fmla="*/ 2429723 w 3775981"/>
              <a:gd name="connsiteY0" fmla="*/ 0 h 664193"/>
              <a:gd name="connsiteX1" fmla="*/ 3747679 w 3775981"/>
              <a:gd name="connsiteY1" fmla="*/ 229945 h 664193"/>
              <a:gd name="connsiteX2" fmla="*/ 2429723 w 3775981"/>
              <a:gd name="connsiteY2" fmla="*/ 0 h 664193"/>
              <a:gd name="connsiteX0" fmla="*/ 3775981 w 3775981"/>
              <a:gd name="connsiteY0" fmla="*/ 292151 h 664193"/>
              <a:gd name="connsiteX1" fmla="*/ 1781848 w 3775981"/>
              <a:gd name="connsiteY1" fmla="*/ 661950 h 664193"/>
              <a:gd name="connsiteX2" fmla="*/ 1189357 w 3775981"/>
              <a:gd name="connsiteY2" fmla="*/ 638585 h 664193"/>
              <a:gd name="connsiteX3" fmla="*/ 486576 w 3775981"/>
              <a:gd name="connsiteY3" fmla="*/ 505614 h 664193"/>
              <a:gd name="connsiteX4" fmla="*/ 0 w 3775981"/>
              <a:gd name="connsiteY4" fmla="*/ 333155 h 6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981" h="664193" stroke="0" extrusionOk="0">
                <a:moveTo>
                  <a:pt x="2429723" y="0"/>
                </a:moveTo>
                <a:lnTo>
                  <a:pt x="3747679" y="229945"/>
                </a:lnTo>
                <a:lnTo>
                  <a:pt x="2429723" y="0"/>
                </a:lnTo>
                <a:close/>
              </a:path>
              <a:path w="3775981" h="664193" fill="none">
                <a:moveTo>
                  <a:pt x="3775981" y="292151"/>
                </a:moveTo>
                <a:cubicBezTo>
                  <a:pt x="3396557" y="439611"/>
                  <a:pt x="2512825" y="662833"/>
                  <a:pt x="1781848" y="661950"/>
                </a:cubicBezTo>
                <a:cubicBezTo>
                  <a:pt x="1364268" y="670782"/>
                  <a:pt x="1416949" y="651568"/>
                  <a:pt x="1189357" y="638585"/>
                </a:cubicBezTo>
                <a:cubicBezTo>
                  <a:pt x="973900" y="614544"/>
                  <a:pt x="684096" y="558076"/>
                  <a:pt x="486576" y="505614"/>
                </a:cubicBezTo>
                <a:cubicBezTo>
                  <a:pt x="197326" y="435102"/>
                  <a:pt x="79370" y="364612"/>
                  <a:pt x="0" y="333155"/>
                </a:cubicBezTo>
              </a:path>
            </a:pathLst>
          </a:custGeom>
          <a:noFill/>
          <a:ln>
            <a:solidFill>
              <a:srgbClr val="A4C8E1"/>
            </a:solidFill>
          </a:ln>
        </p:spPr>
        <p:txBody>
          <a:bodyPr/>
          <a:lstStyle>
            <a:lvl1pPr>
              <a:defRPr sz="100" b="0"/>
            </a:lvl1pPr>
          </a:lstStyle>
          <a:p>
            <a:pPr lvl="0"/>
            <a:r>
              <a:rPr lang="en-US"/>
              <a:t> </a:t>
            </a:r>
          </a:p>
        </p:txBody>
      </p:sp>
    </p:spTree>
    <p:extLst>
      <p:ext uri="{BB962C8B-B14F-4D97-AF65-F5344CB8AC3E}">
        <p14:creationId xmlns:p14="http://schemas.microsoft.com/office/powerpoint/2010/main" val="168554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EB468F-C718-63D0-E035-2EF0EF2A76CC}"/>
              </a:ext>
            </a:extLst>
          </p:cNvPr>
          <p:cNvSpPr>
            <a:spLocks noGrp="1"/>
          </p:cNvSpPr>
          <p:nvPr>
            <p:ph type="title" hasCustomPrompt="1"/>
          </p:nvPr>
        </p:nvSpPr>
        <p:spPr>
          <a:xfrm>
            <a:off x="458394" y="467615"/>
            <a:ext cx="7005665" cy="361425"/>
          </a:xfrm>
        </p:spPr>
        <p:txBody>
          <a:bodyPr/>
          <a:lstStyle>
            <a:lvl1pPr>
              <a:defRPr/>
            </a:lvl1pPr>
          </a:lstStyle>
          <a:p>
            <a:r>
              <a:rPr lang="en-US"/>
              <a:t>Click to add title</a:t>
            </a:r>
            <a:endParaRPr lang="en-GB"/>
          </a:p>
        </p:txBody>
      </p:sp>
      <p:sp>
        <p:nvSpPr>
          <p:cNvPr id="8"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94765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 Photo 2">
    <p:spTree>
      <p:nvGrpSpPr>
        <p:cNvPr id="1" name=""/>
        <p:cNvGrpSpPr/>
        <p:nvPr/>
      </p:nvGrpSpPr>
      <p:grpSpPr>
        <a:xfrm>
          <a:off x="0" y="0"/>
          <a:ext cx="0" cy="0"/>
          <a:chOff x="0" y="0"/>
          <a:chExt cx="0" cy="0"/>
        </a:xfrm>
      </p:grpSpPr>
      <p:sp>
        <p:nvSpPr>
          <p:cNvPr id="7" name="Rectangle 6"/>
          <p:cNvSpPr/>
          <p:nvPr userDrawn="1"/>
        </p:nvSpPr>
        <p:spPr>
          <a:xfrm>
            <a:off x="0" y="2730348"/>
            <a:ext cx="9144000" cy="2429054"/>
          </a:xfrm>
          <a:prstGeom prst="rect">
            <a:avLst/>
          </a:prstGeom>
          <a:blipFill>
            <a:blip r:embed="rId2">
              <a:alphaModFix amt="90000"/>
            </a:blip>
            <a:srcRect/>
            <a:stretch>
              <a:fillRect t="-111750"/>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228600" y="3825113"/>
            <a:ext cx="5181600" cy="742949"/>
          </a:xfrm>
          <a:prstGeom prst="rect">
            <a:avLst/>
          </a:prstGeom>
        </p:spPr>
        <p:txBody>
          <a:bodyPr anchor="b" anchorCtr="0"/>
          <a:lstStyle>
            <a:lvl1pPr algn="l">
              <a:defRPr sz="2400" baseline="0">
                <a:solidFill>
                  <a:schemeClr val="bg1"/>
                </a:solidFill>
              </a:defRPr>
            </a:lvl1pPr>
          </a:lstStyle>
          <a:p>
            <a:r>
              <a:rPr lang="en-US"/>
              <a:t>Title Slide – With Photo</a:t>
            </a:r>
          </a:p>
        </p:txBody>
      </p:sp>
      <p:sp>
        <p:nvSpPr>
          <p:cNvPr id="10" name="Text Placeholder 5"/>
          <p:cNvSpPr>
            <a:spLocks noGrp="1"/>
          </p:cNvSpPr>
          <p:nvPr>
            <p:ph type="body" sz="quarter" idx="10" hasCustomPrompt="1"/>
          </p:nvPr>
        </p:nvSpPr>
        <p:spPr>
          <a:xfrm>
            <a:off x="228600" y="4572000"/>
            <a:ext cx="5181600" cy="285750"/>
          </a:xfrm>
          <a:prstGeom prst="rect">
            <a:avLst/>
          </a:prstGeom>
        </p:spPr>
        <p:txBody>
          <a:bodyPr>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 |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26480" y="3931920"/>
            <a:ext cx="2853596" cy="942122"/>
          </a:xfrm>
          <a:prstGeom prst="rect">
            <a:avLst/>
          </a:prstGeom>
        </p:spPr>
      </p:pic>
      <p:sp>
        <p:nvSpPr>
          <p:cNvPr id="11"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 2023 ARTHUR J. GALLAGHER &amp; CO. </a:t>
            </a:r>
          </a:p>
        </p:txBody>
      </p:sp>
    </p:spTree>
    <p:extLst>
      <p:ext uri="{BB962C8B-B14F-4D97-AF65-F5344CB8AC3E}">
        <p14:creationId xmlns:p14="http://schemas.microsoft.com/office/powerpoint/2010/main" val="84006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28600" y="137160"/>
            <a:ext cx="5943600" cy="617220"/>
          </a:xfrm>
          <a:prstGeom prst="rect">
            <a:avLst/>
          </a:prstGeom>
        </p:spPr>
        <p:txBody>
          <a:bodyPr vert="horz" lIns="91440" tIns="45720" rIns="91440" bIns="45720" rtlCol="0" anchor="b" anchorCtr="0">
            <a:noAutofit/>
          </a:bodyPr>
          <a:lstStyle>
            <a:lvl1pPr defTabSz="119063">
              <a:tabLst/>
              <a:defRPr>
                <a:solidFill>
                  <a:schemeClr val="accent1"/>
                </a:solidFill>
              </a:defRPr>
            </a:lvl1pPr>
          </a:lstStyle>
          <a:p>
            <a:r>
              <a:rPr lang="en-US"/>
              <a:t>Click to edit Master title style</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3917706"/>
            <a:ext cx="5163169" cy="122542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10" name="Text Placeholder 3"/>
          <p:cNvSpPr>
            <a:spLocks noGrp="1"/>
          </p:cNvSpPr>
          <p:nvPr>
            <p:ph type="body" sz="quarter" idx="14" hasCustomPrompt="1"/>
          </p:nvPr>
        </p:nvSpPr>
        <p:spPr>
          <a:xfrm>
            <a:off x="228600" y="1303021"/>
            <a:ext cx="7772400" cy="3138950"/>
          </a:xfrm>
        </p:spPr>
        <p:txBody>
          <a:bodyPr/>
          <a:lstStyle>
            <a:lvl1pPr marL="346075" indent="-346075">
              <a:buFont typeface="+mj-lt"/>
              <a:buAutoNum type="romanUcPeriod"/>
              <a:defRPr/>
            </a:lvl1pPr>
            <a:lvl2pPr marL="685800" indent="-346075">
              <a:buFont typeface="+mj-lt"/>
              <a:buAutoNum type="alphaUcPeriod"/>
              <a:defRPr/>
            </a:lvl2pPr>
            <a:lvl3pPr marL="1031875" indent="-350838">
              <a:buFont typeface="+mj-lt"/>
              <a:buAutoNum type="arabicPeriod"/>
              <a:defRPr/>
            </a:lvl3pPr>
            <a:lvl4pPr marL="1371600" indent="-346075">
              <a:buFont typeface="+mj-lt"/>
              <a:buAutoNum type="alphaLcParenR"/>
              <a:defRPr/>
            </a:lvl4pPr>
            <a:lvl5pPr marL="1717675" indent="-350838">
              <a:buFont typeface="+mj-lt"/>
              <a:buAutoNum type="romanLcPeriod"/>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 2023 ARTHUR J. GALLAGHER &amp; CO. </a:t>
            </a:r>
          </a:p>
        </p:txBody>
      </p:sp>
    </p:spTree>
    <p:extLst>
      <p:ext uri="{BB962C8B-B14F-4D97-AF65-F5344CB8AC3E}">
        <p14:creationId xmlns:p14="http://schemas.microsoft.com/office/powerpoint/2010/main" val="329740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Blank no logo">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
        <p:nvSpPr>
          <p:cNvPr id="4" name="Title 1">
            <a:extLst>
              <a:ext uri="{FF2B5EF4-FFF2-40B4-BE49-F238E27FC236}">
                <a16:creationId xmlns:a16="http://schemas.microsoft.com/office/drawing/2014/main" id="{13EB468F-C718-63D0-E035-2EF0EF2A76CC}"/>
              </a:ext>
            </a:extLst>
          </p:cNvPr>
          <p:cNvSpPr>
            <a:spLocks noGrp="1"/>
          </p:cNvSpPr>
          <p:nvPr>
            <p:ph type="title" hasCustomPrompt="1"/>
          </p:nvPr>
        </p:nvSpPr>
        <p:spPr>
          <a:xfrm>
            <a:off x="458394" y="467615"/>
            <a:ext cx="7005665" cy="361425"/>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332891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Title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6719821C-B028-634B-CDD5-367237CD9CFA}"/>
              </a:ext>
            </a:extLst>
          </p:cNvPr>
          <p:cNvSpPr>
            <a:spLocks noGrp="1"/>
          </p:cNvSpPr>
          <p:nvPr>
            <p:ph type="body" sz="quarter" idx="14" hasCustomPrompt="1"/>
          </p:nvPr>
        </p:nvSpPr>
        <p:spPr>
          <a:xfrm>
            <a:off x="458392" y="4134467"/>
            <a:ext cx="1415654" cy="83100"/>
          </a:xfrm>
        </p:spPr>
        <p:txBody>
          <a:bodyPr anchor="b">
            <a:spAutoFit/>
          </a:bodyPr>
          <a:lstStyle>
            <a:lvl1pPr marL="0" algn="l" defTabSz="685783" rtl="0" eaLnBrk="1" latinLnBrk="0" hangingPunct="1">
              <a:defRPr lang="en-US" sz="600" b="0" kern="1200" dirty="0" smtClean="0">
                <a:solidFill>
                  <a:schemeClr val="bg1"/>
                </a:solidFill>
                <a:latin typeface="+mn-lt"/>
                <a:ea typeface="+mn-ea"/>
                <a:cs typeface="+mn-cs"/>
              </a:defRPr>
            </a:lvl1pPr>
            <a:lvl2pPr marL="0" algn="l" defTabSz="685783" rtl="0" eaLnBrk="1" latinLnBrk="0" hangingPunct="1">
              <a:defRPr lang="en-US" sz="600" kern="1200" dirty="0" smtClean="0">
                <a:solidFill>
                  <a:schemeClr val="bg1">
                    <a:lumMod val="50000"/>
                  </a:schemeClr>
                </a:solidFill>
                <a:latin typeface="+mn-lt"/>
                <a:ea typeface="+mn-ea"/>
                <a:cs typeface="+mn-cs"/>
              </a:defRPr>
            </a:lvl2pPr>
            <a:lvl3pPr marL="0" algn="l" defTabSz="685783" rtl="0" eaLnBrk="1" latinLnBrk="0" hangingPunct="1">
              <a:defRPr lang="en-US" sz="600" kern="1200" dirty="0" smtClean="0">
                <a:solidFill>
                  <a:schemeClr val="bg1">
                    <a:lumMod val="50000"/>
                  </a:schemeClr>
                </a:solidFill>
                <a:latin typeface="+mn-lt"/>
                <a:ea typeface="+mn-ea"/>
                <a:cs typeface="+mn-cs"/>
              </a:defRPr>
            </a:lvl3pPr>
            <a:lvl4pPr marL="0" algn="l" defTabSz="685783" rtl="0" eaLnBrk="1" latinLnBrk="0" hangingPunct="1">
              <a:defRPr lang="en-US" sz="600" kern="1200" dirty="0" smtClean="0">
                <a:solidFill>
                  <a:schemeClr val="bg1">
                    <a:lumMod val="50000"/>
                  </a:schemeClr>
                </a:solidFill>
                <a:latin typeface="+mn-lt"/>
                <a:ea typeface="+mn-ea"/>
                <a:cs typeface="+mn-cs"/>
              </a:defRPr>
            </a:lvl4pPr>
            <a:lvl5pPr marL="0" algn="l" defTabSz="685783" rtl="0" eaLnBrk="1" latinLnBrk="0" hangingPunct="1">
              <a:defRPr lang="en-GB" sz="600" kern="1200" dirty="0">
                <a:solidFill>
                  <a:schemeClr val="bg1">
                    <a:lumMod val="50000"/>
                  </a:schemeClr>
                </a:solidFill>
                <a:latin typeface="+mn-lt"/>
                <a:ea typeface="+mn-ea"/>
                <a:cs typeface="+mn-cs"/>
              </a:defRPr>
            </a:lvl5pPr>
          </a:lstStyle>
          <a:p>
            <a:r>
              <a:rPr lang="en-US"/>
              <a:t>©2024 ARTHUR J. GALLAGHER &amp; CO. </a:t>
            </a:r>
            <a:endParaRPr lang="en-GB"/>
          </a:p>
        </p:txBody>
      </p:sp>
      <p:sp>
        <p:nvSpPr>
          <p:cNvPr id="109" name="Subtitle 2">
            <a:extLst>
              <a:ext uri="{FF2B5EF4-FFF2-40B4-BE49-F238E27FC236}">
                <a16:creationId xmlns:a16="http://schemas.microsoft.com/office/drawing/2014/main" id="{DED33464-27EA-6A94-B7CB-864F7FE087A7}"/>
              </a:ext>
            </a:extLst>
          </p:cNvPr>
          <p:cNvSpPr>
            <a:spLocks noGrp="1"/>
          </p:cNvSpPr>
          <p:nvPr>
            <p:ph type="subTitle" idx="1" hasCustomPrompt="1"/>
          </p:nvPr>
        </p:nvSpPr>
        <p:spPr>
          <a:xfrm>
            <a:off x="454618" y="2832194"/>
            <a:ext cx="4113608" cy="739199"/>
          </a:xfrm>
        </p:spPr>
        <p:txBody>
          <a:bodyPr>
            <a:normAutofit/>
          </a:bodyPr>
          <a:lstStyle>
            <a:lvl1pPr marL="0" indent="0" algn="l">
              <a:buNone/>
              <a:defRPr sz="15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110" name="Title 1">
            <a:extLst>
              <a:ext uri="{FF2B5EF4-FFF2-40B4-BE49-F238E27FC236}">
                <a16:creationId xmlns:a16="http://schemas.microsoft.com/office/drawing/2014/main" id="{9DC1CE45-38A1-0299-E09F-76043F2922BC}"/>
              </a:ext>
            </a:extLst>
          </p:cNvPr>
          <p:cNvSpPr>
            <a:spLocks noGrp="1"/>
          </p:cNvSpPr>
          <p:nvPr>
            <p:ph type="ctrTitle" hasCustomPrompt="1"/>
          </p:nvPr>
        </p:nvSpPr>
        <p:spPr>
          <a:xfrm>
            <a:off x="458392" y="465626"/>
            <a:ext cx="4113608" cy="1855180"/>
          </a:xfrm>
        </p:spPr>
        <p:txBody>
          <a:bodyPr anchor="b">
            <a:normAutofit/>
          </a:bodyPr>
          <a:lstStyle>
            <a:lvl1pPr algn="l">
              <a:defRPr sz="3300" baseline="0">
                <a:solidFill>
                  <a:schemeClr val="bg1"/>
                </a:solidFill>
              </a:defRPr>
            </a:lvl1pPr>
          </a:lstStyle>
          <a:p>
            <a:r>
              <a:rPr lang="en-US"/>
              <a:t>Click to add title</a:t>
            </a:r>
            <a:endParaRPr lang="en-GB"/>
          </a:p>
        </p:txBody>
      </p:sp>
      <p:sp>
        <p:nvSpPr>
          <p:cNvPr id="111" name="Text Placeholder 86">
            <a:extLst>
              <a:ext uri="{FF2B5EF4-FFF2-40B4-BE49-F238E27FC236}">
                <a16:creationId xmlns:a16="http://schemas.microsoft.com/office/drawing/2014/main" id="{694F8FBB-9AAE-569B-53D6-7158D9823777}"/>
              </a:ext>
            </a:extLst>
          </p:cNvPr>
          <p:cNvSpPr>
            <a:spLocks noGrp="1"/>
          </p:cNvSpPr>
          <p:nvPr>
            <p:ph type="body" sz="quarter" idx="17" hasCustomPrompt="1"/>
          </p:nvPr>
        </p:nvSpPr>
        <p:spPr>
          <a:xfrm rot="10800000" flipV="1">
            <a:off x="458393" y="2576498"/>
            <a:ext cx="549525" cy="0"/>
          </a:xfrm>
          <a:ln w="6350">
            <a:solidFill>
              <a:schemeClr val="bg1"/>
            </a:solidFill>
          </a:ln>
        </p:spPr>
        <p:txBody>
          <a:bodyPr/>
          <a:lstStyle>
            <a:lvl1pPr>
              <a:defRPr sz="100" b="0">
                <a:solidFill>
                  <a:schemeClr val="bg1"/>
                </a:solidFill>
              </a:defRPr>
            </a:lvl1pPr>
          </a:lstStyle>
          <a:p>
            <a:pPr lvl="0"/>
            <a:r>
              <a:rPr lang="en-US"/>
              <a:t>.</a:t>
            </a:r>
            <a:endParaRPr lang="en-GB"/>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6860" y="3721586"/>
            <a:ext cx="2405325" cy="1147398"/>
          </a:xfrm>
          <a:prstGeom prst="rect">
            <a:avLst/>
          </a:prstGeom>
        </p:spPr>
      </p:pic>
    </p:spTree>
    <p:extLst>
      <p:ext uri="{BB962C8B-B14F-4D97-AF65-F5344CB8AC3E}">
        <p14:creationId xmlns:p14="http://schemas.microsoft.com/office/powerpoint/2010/main" val="197647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DC20F7-933F-FC29-AAFF-94772914A9FC}"/>
              </a:ext>
            </a:extLst>
          </p:cNvPr>
          <p:cNvSpPr>
            <a:spLocks noGrp="1"/>
          </p:cNvSpPr>
          <p:nvPr userDrawn="1">
            <p:ph type="title"/>
          </p:nvPr>
        </p:nvSpPr>
        <p:spPr>
          <a:xfrm>
            <a:off x="458392" y="458393"/>
            <a:ext cx="5428058" cy="543094"/>
          </a:xfrm>
        </p:spPr>
        <p:txBody>
          <a:bodyPr>
            <a:noAutofit/>
          </a:bodyPr>
          <a:lstStyle>
            <a:lvl1pPr>
              <a:defRPr sz="2700"/>
            </a:lvl1pPr>
          </a:lstStyle>
          <a:p>
            <a:endParaRPr lang="en-GB"/>
          </a:p>
        </p:txBody>
      </p:sp>
      <p:cxnSp>
        <p:nvCxnSpPr>
          <p:cNvPr id="2" name="Straight Connector 1">
            <a:extLst>
              <a:ext uri="{FF2B5EF4-FFF2-40B4-BE49-F238E27FC236}">
                <a16:creationId xmlns:a16="http://schemas.microsoft.com/office/drawing/2014/main" id="{624BE949-B000-3B3C-36B1-91BBA75A8DBE}"/>
              </a:ext>
            </a:extLst>
          </p:cNvPr>
          <p:cNvCxnSpPr>
            <a:cxnSpLocks/>
          </p:cNvCxnSpPr>
          <p:nvPr userDrawn="1"/>
        </p:nvCxnSpPr>
        <p:spPr>
          <a:xfrm>
            <a:off x="8450266" y="4784384"/>
            <a:ext cx="0" cy="13692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2546" y="4586755"/>
            <a:ext cx="1397220" cy="430415"/>
          </a:xfrm>
          <a:prstGeom prst="rect">
            <a:avLst/>
          </a:prstGeom>
        </p:spPr>
      </p:pic>
      <p:sp>
        <p:nvSpPr>
          <p:cNvPr id="2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963527" y="4806679"/>
            <a:ext cx="1378984" cy="92333"/>
          </a:xfrm>
          <a:prstGeom prst="rect">
            <a:avLst/>
          </a:prstGeom>
        </p:spPr>
        <p:txBody>
          <a:bodyPr vert="horz" wrap="none" lIns="0" tIns="0" rIns="0" bIns="0" rtlCol="0" anchor="ctr">
            <a:spAutoFit/>
          </a:bodyPr>
          <a:lstStyle>
            <a:lvl1pPr algn="r">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9367"/>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
        <p:nvSpPr>
          <p:cNvPr id="17" name="Text Placeholder 16"/>
          <p:cNvSpPr>
            <a:spLocks noGrp="1"/>
          </p:cNvSpPr>
          <p:nvPr>
            <p:ph type="body" sz="quarter" idx="10"/>
          </p:nvPr>
        </p:nvSpPr>
        <p:spPr>
          <a:xfrm>
            <a:off x="458391" y="1514474"/>
            <a:ext cx="6852371" cy="29206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703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Agenda x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E873D4B1-9359-8781-9DC4-7901B5FCADB6}"/>
              </a:ext>
            </a:extLst>
          </p:cNvPr>
          <p:cNvSpPr>
            <a:spLocks noGrp="1"/>
          </p:cNvSpPr>
          <p:nvPr>
            <p:ph type="body" sz="quarter" idx="14" hasCustomPrompt="1"/>
          </p:nvPr>
        </p:nvSpPr>
        <p:spPr>
          <a:xfrm>
            <a:off x="976727" y="1264447"/>
            <a:ext cx="2115329" cy="1875169"/>
          </a:xfrm>
          <a:solidFill>
            <a:schemeClr val="accent1"/>
          </a:solidFill>
        </p:spPr>
        <p:txBody>
          <a:bodyPr lIns="72000" tIns="108000" rIns="72000" bIns="144000">
            <a:noAutofit/>
          </a:bodyPr>
          <a:lstStyle>
            <a:lvl1pPr algn="ctr">
              <a:defRPr sz="5400" b="1">
                <a:solidFill>
                  <a:schemeClr val="bg1"/>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sp>
        <p:nvSpPr>
          <p:cNvPr id="2" name="Title 1">
            <a:extLst>
              <a:ext uri="{FF2B5EF4-FFF2-40B4-BE49-F238E27FC236}">
                <a16:creationId xmlns:a16="http://schemas.microsoft.com/office/drawing/2014/main" id="{E5FD8BB7-554F-2B34-4C04-D8BD1EF639A3}"/>
              </a:ext>
            </a:extLst>
          </p:cNvPr>
          <p:cNvSpPr>
            <a:spLocks noGrp="1"/>
          </p:cNvSpPr>
          <p:nvPr>
            <p:ph type="title" hasCustomPrompt="1"/>
          </p:nvPr>
        </p:nvSpPr>
        <p:spPr>
          <a:xfrm>
            <a:off x="459583" y="462367"/>
            <a:ext cx="8224838" cy="575146"/>
          </a:xfrm>
        </p:spPr>
        <p:txBody>
          <a:bodyPr>
            <a:normAutofit/>
          </a:bodyPr>
          <a:lstStyle>
            <a:lvl1pPr algn="ctr">
              <a:defRPr sz="2700"/>
            </a:lvl1pPr>
          </a:lstStyle>
          <a:p>
            <a:r>
              <a:rPr lang="en-US"/>
              <a:t>Click to add title</a:t>
            </a:r>
            <a:endParaRPr lang="en-GB"/>
          </a:p>
        </p:txBody>
      </p:sp>
      <p:sp>
        <p:nvSpPr>
          <p:cNvPr id="13" name="Text Placeholder 12">
            <a:extLst>
              <a:ext uri="{FF2B5EF4-FFF2-40B4-BE49-F238E27FC236}">
                <a16:creationId xmlns:a16="http://schemas.microsoft.com/office/drawing/2014/main" id="{97915199-4601-D052-2351-CFF384D288E2}"/>
              </a:ext>
            </a:extLst>
          </p:cNvPr>
          <p:cNvSpPr>
            <a:spLocks noGrp="1"/>
          </p:cNvSpPr>
          <p:nvPr>
            <p:ph type="body" sz="quarter" idx="13" hasCustomPrompt="1"/>
          </p:nvPr>
        </p:nvSpPr>
        <p:spPr>
          <a:xfrm>
            <a:off x="1076375" y="2085975"/>
            <a:ext cx="1916033" cy="986409"/>
          </a:xfrm>
          <a:noFill/>
        </p:spPr>
        <p:txBody>
          <a:bodyPr lIns="72000" tIns="144000" rIns="72000" bIns="144000"/>
          <a:lstStyle>
            <a:lvl1pPr algn="ctr">
              <a:defRPr sz="1500" b="1">
                <a:solidFill>
                  <a:schemeClr val="bg1"/>
                </a:solidFill>
              </a:defRPr>
            </a:lvl1pPr>
            <a:lvl2pPr marL="0" indent="0" algn="ctr">
              <a:lnSpc>
                <a:spcPct val="100000"/>
              </a:lnSpc>
              <a:buFont typeface="Arial" panose="020B0604020202020204" pitchFamily="34" charset="0"/>
              <a:buNone/>
              <a:defRPr sz="1050">
                <a:solidFill>
                  <a:schemeClr val="bg1"/>
                </a:solidFill>
              </a:defRPr>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Click to add text</a:t>
            </a:r>
          </a:p>
          <a:p>
            <a:pPr lvl="1"/>
            <a:r>
              <a:rPr lang="en-US"/>
              <a:t>Second level</a:t>
            </a:r>
          </a:p>
        </p:txBody>
      </p:sp>
      <p:sp>
        <p:nvSpPr>
          <p:cNvPr id="15" name="Text Placeholder 12">
            <a:extLst>
              <a:ext uri="{FF2B5EF4-FFF2-40B4-BE49-F238E27FC236}">
                <a16:creationId xmlns:a16="http://schemas.microsoft.com/office/drawing/2014/main" id="{C3AFB7C2-B5B6-C090-2EC2-E6F993FCA7BB}"/>
              </a:ext>
            </a:extLst>
          </p:cNvPr>
          <p:cNvSpPr>
            <a:spLocks noGrp="1"/>
          </p:cNvSpPr>
          <p:nvPr>
            <p:ph type="body" sz="quarter" idx="15" hasCustomPrompt="1"/>
          </p:nvPr>
        </p:nvSpPr>
        <p:spPr>
          <a:xfrm>
            <a:off x="3514338" y="1264447"/>
            <a:ext cx="2115329" cy="1875169"/>
          </a:xfrm>
          <a:solidFill>
            <a:schemeClr val="accent1"/>
          </a:solidFill>
        </p:spPr>
        <p:txBody>
          <a:bodyPr lIns="72000" tIns="108000" rIns="72000" bIns="144000">
            <a:noAutofit/>
          </a:bodyPr>
          <a:lstStyle>
            <a:lvl1pPr algn="ctr">
              <a:defRPr sz="5400" b="1">
                <a:solidFill>
                  <a:schemeClr val="bg1"/>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sp>
        <p:nvSpPr>
          <p:cNvPr id="16" name="Text Placeholder 12">
            <a:extLst>
              <a:ext uri="{FF2B5EF4-FFF2-40B4-BE49-F238E27FC236}">
                <a16:creationId xmlns:a16="http://schemas.microsoft.com/office/drawing/2014/main" id="{C5EA91DD-E5D2-113E-1A49-93708574D7C8}"/>
              </a:ext>
            </a:extLst>
          </p:cNvPr>
          <p:cNvSpPr>
            <a:spLocks noGrp="1"/>
          </p:cNvSpPr>
          <p:nvPr>
            <p:ph type="body" sz="quarter" idx="16" hasCustomPrompt="1"/>
          </p:nvPr>
        </p:nvSpPr>
        <p:spPr>
          <a:xfrm>
            <a:off x="3613986" y="2085975"/>
            <a:ext cx="1916033" cy="986409"/>
          </a:xfrm>
          <a:noFill/>
        </p:spPr>
        <p:txBody>
          <a:bodyPr lIns="72000" tIns="144000" rIns="72000" bIns="144000"/>
          <a:lstStyle>
            <a:lvl1pPr algn="ctr">
              <a:defRPr sz="1500" b="1">
                <a:solidFill>
                  <a:schemeClr val="bg1"/>
                </a:solidFill>
              </a:defRPr>
            </a:lvl1pPr>
            <a:lvl2pPr marL="0" indent="0" algn="ctr">
              <a:lnSpc>
                <a:spcPct val="100000"/>
              </a:lnSpc>
              <a:buFont typeface="Arial" panose="020B0604020202020204" pitchFamily="34" charset="0"/>
              <a:buNone/>
              <a:defRPr sz="1050">
                <a:solidFill>
                  <a:schemeClr val="bg1"/>
                </a:solidFill>
              </a:defRPr>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Click to add text</a:t>
            </a:r>
          </a:p>
          <a:p>
            <a:pPr lvl="1"/>
            <a:r>
              <a:rPr lang="en-US"/>
              <a:t>Second level</a:t>
            </a:r>
          </a:p>
        </p:txBody>
      </p:sp>
      <p:sp>
        <p:nvSpPr>
          <p:cNvPr id="17" name="Text Placeholder 12">
            <a:extLst>
              <a:ext uri="{FF2B5EF4-FFF2-40B4-BE49-F238E27FC236}">
                <a16:creationId xmlns:a16="http://schemas.microsoft.com/office/drawing/2014/main" id="{EB8BED9D-DF8F-4256-E62F-BFD15100DA49}"/>
              </a:ext>
            </a:extLst>
          </p:cNvPr>
          <p:cNvSpPr>
            <a:spLocks noGrp="1"/>
          </p:cNvSpPr>
          <p:nvPr>
            <p:ph type="body" sz="quarter" idx="17" hasCustomPrompt="1"/>
          </p:nvPr>
        </p:nvSpPr>
        <p:spPr>
          <a:xfrm>
            <a:off x="6051950" y="1264447"/>
            <a:ext cx="2115329" cy="1875169"/>
          </a:xfrm>
          <a:solidFill>
            <a:schemeClr val="accent1"/>
          </a:solidFill>
        </p:spPr>
        <p:txBody>
          <a:bodyPr lIns="72000" tIns="108000" rIns="72000" bIns="144000">
            <a:noAutofit/>
          </a:bodyPr>
          <a:lstStyle>
            <a:lvl1pPr algn="ctr">
              <a:defRPr sz="5400" b="1">
                <a:solidFill>
                  <a:schemeClr val="bg1"/>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sp>
        <p:nvSpPr>
          <p:cNvPr id="18" name="Text Placeholder 12">
            <a:extLst>
              <a:ext uri="{FF2B5EF4-FFF2-40B4-BE49-F238E27FC236}">
                <a16:creationId xmlns:a16="http://schemas.microsoft.com/office/drawing/2014/main" id="{C01EF3ED-1AAF-721E-EF5A-34B2F691A657}"/>
              </a:ext>
            </a:extLst>
          </p:cNvPr>
          <p:cNvSpPr>
            <a:spLocks noGrp="1"/>
          </p:cNvSpPr>
          <p:nvPr>
            <p:ph type="body" sz="quarter" idx="18" hasCustomPrompt="1"/>
          </p:nvPr>
        </p:nvSpPr>
        <p:spPr>
          <a:xfrm>
            <a:off x="6151598" y="2085975"/>
            <a:ext cx="1916033" cy="986409"/>
          </a:xfrm>
          <a:noFill/>
        </p:spPr>
        <p:txBody>
          <a:bodyPr lIns="72000" tIns="144000" rIns="72000" bIns="144000"/>
          <a:lstStyle>
            <a:lvl1pPr algn="ctr">
              <a:defRPr sz="1500" b="1">
                <a:solidFill>
                  <a:schemeClr val="bg1"/>
                </a:solidFill>
              </a:defRPr>
            </a:lvl1pPr>
            <a:lvl2pPr marL="0" indent="0" algn="ctr">
              <a:lnSpc>
                <a:spcPct val="100000"/>
              </a:lnSpc>
              <a:buFont typeface="Arial" panose="020B0604020202020204" pitchFamily="34" charset="0"/>
              <a:buNone/>
              <a:defRPr sz="1050">
                <a:solidFill>
                  <a:schemeClr val="bg1"/>
                </a:solidFill>
              </a:defRPr>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Click to add text</a:t>
            </a:r>
          </a:p>
          <a:p>
            <a:pPr lvl="1"/>
            <a:r>
              <a:rPr lang="en-US"/>
              <a:t>Second level</a:t>
            </a:r>
          </a:p>
        </p:txBody>
      </p:sp>
      <p:cxnSp>
        <p:nvCxnSpPr>
          <p:cNvPr id="31" name="Straight Connector 30">
            <a:extLst>
              <a:ext uri="{FF2B5EF4-FFF2-40B4-BE49-F238E27FC236}">
                <a16:creationId xmlns:a16="http://schemas.microsoft.com/office/drawing/2014/main" id="{B225B88B-2432-254D-C38F-BC572F14FA08}"/>
              </a:ext>
            </a:extLst>
          </p:cNvPr>
          <p:cNvCxnSpPr>
            <a:cxnSpLocks/>
          </p:cNvCxnSpPr>
          <p:nvPr userDrawn="1"/>
        </p:nvCxnSpPr>
        <p:spPr>
          <a:xfrm>
            <a:off x="8450266" y="4784384"/>
            <a:ext cx="0" cy="13692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2546" y="4586755"/>
            <a:ext cx="1397220" cy="430415"/>
          </a:xfrm>
          <a:prstGeom prst="rect">
            <a:avLst/>
          </a:prstGeom>
        </p:spPr>
      </p:pic>
      <p:sp>
        <p:nvSpPr>
          <p:cNvPr id="1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963527" y="4806679"/>
            <a:ext cx="1378984" cy="92333"/>
          </a:xfrm>
          <a:prstGeom prst="rect">
            <a:avLst/>
          </a:prstGeom>
        </p:spPr>
        <p:txBody>
          <a:bodyPr vert="horz" wrap="none" lIns="0" tIns="0" rIns="0" bIns="0" rtlCol="0" anchor="ctr">
            <a:spAutoFit/>
          </a:bodyPr>
          <a:lstStyle>
            <a:lvl1pPr algn="r">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9367"/>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278333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Agenda x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DC20F7-933F-FC29-AAFF-94772914A9FC}"/>
              </a:ext>
            </a:extLst>
          </p:cNvPr>
          <p:cNvSpPr>
            <a:spLocks noGrp="1"/>
          </p:cNvSpPr>
          <p:nvPr userDrawn="1">
            <p:ph type="title" hasCustomPrompt="1"/>
          </p:nvPr>
        </p:nvSpPr>
        <p:spPr>
          <a:xfrm>
            <a:off x="458392" y="458393"/>
            <a:ext cx="5428058" cy="543094"/>
          </a:xfrm>
        </p:spPr>
        <p:txBody>
          <a:bodyPr>
            <a:noAutofit/>
          </a:bodyPr>
          <a:lstStyle>
            <a:lvl1pPr>
              <a:defRPr sz="2700" baseline="0"/>
            </a:lvl1pPr>
          </a:lstStyle>
          <a:p>
            <a:r>
              <a:rPr lang="en-GB"/>
              <a:t>Click to add title</a:t>
            </a:r>
          </a:p>
        </p:txBody>
      </p:sp>
      <p:cxnSp>
        <p:nvCxnSpPr>
          <p:cNvPr id="2" name="Straight Connector 1">
            <a:extLst>
              <a:ext uri="{FF2B5EF4-FFF2-40B4-BE49-F238E27FC236}">
                <a16:creationId xmlns:a16="http://schemas.microsoft.com/office/drawing/2014/main" id="{624BE949-B000-3B3C-36B1-91BBA75A8DBE}"/>
              </a:ext>
            </a:extLst>
          </p:cNvPr>
          <p:cNvCxnSpPr>
            <a:cxnSpLocks/>
          </p:cNvCxnSpPr>
          <p:nvPr userDrawn="1"/>
        </p:nvCxnSpPr>
        <p:spPr>
          <a:xfrm>
            <a:off x="8450266" y="4784384"/>
            <a:ext cx="0" cy="13692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Text Placeholder 12">
            <a:extLst>
              <a:ext uri="{FF2B5EF4-FFF2-40B4-BE49-F238E27FC236}">
                <a16:creationId xmlns:a16="http://schemas.microsoft.com/office/drawing/2014/main" id="{D82342EA-A36B-54EC-789B-32E22E1AD392}"/>
              </a:ext>
            </a:extLst>
          </p:cNvPr>
          <p:cNvSpPr>
            <a:spLocks noGrp="1"/>
          </p:cNvSpPr>
          <p:nvPr>
            <p:ph type="body" sz="quarter" idx="14" hasCustomPrompt="1"/>
          </p:nvPr>
        </p:nvSpPr>
        <p:spPr>
          <a:xfrm>
            <a:off x="513582" y="1522813"/>
            <a:ext cx="3758490" cy="1217256"/>
          </a:xfrm>
          <a:solidFill>
            <a:schemeClr val="bg1"/>
          </a:solidFill>
        </p:spPr>
        <p:txBody>
          <a:bodyPr lIns="216000" tIns="144000" rIns="72000" bIns="144000" anchor="ctr">
            <a:noAutofit/>
          </a:bodyPr>
          <a:lstStyle>
            <a:lvl1pPr algn="l">
              <a:lnSpc>
                <a:spcPct val="100000"/>
              </a:lnSpc>
              <a:spcAft>
                <a:spcPts val="0"/>
              </a:spcAft>
              <a:defRPr sz="5400" b="1">
                <a:solidFill>
                  <a:schemeClr val="accent1"/>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sp>
        <p:nvSpPr>
          <p:cNvPr id="6" name="Text Placeholder 12">
            <a:extLst>
              <a:ext uri="{FF2B5EF4-FFF2-40B4-BE49-F238E27FC236}">
                <a16:creationId xmlns:a16="http://schemas.microsoft.com/office/drawing/2014/main" id="{0F067531-0441-D505-6008-0B2EA808244D}"/>
              </a:ext>
            </a:extLst>
          </p:cNvPr>
          <p:cNvSpPr>
            <a:spLocks noGrp="1"/>
          </p:cNvSpPr>
          <p:nvPr>
            <p:ph type="body" sz="quarter" idx="13" hasCustomPrompt="1"/>
          </p:nvPr>
        </p:nvSpPr>
        <p:spPr>
          <a:xfrm>
            <a:off x="1259292" y="1577392"/>
            <a:ext cx="2743263" cy="1108098"/>
          </a:xfrm>
          <a:noFill/>
        </p:spPr>
        <p:txBody>
          <a:bodyPr lIns="72000" tIns="144000" rIns="72000" bIns="144000" anchor="ctr"/>
          <a:lstStyle>
            <a:lvl1pPr algn="l">
              <a:defRPr sz="1500" b="1" baseline="0"/>
            </a:lvl1pPr>
            <a:lvl2pPr marL="0" indent="0" algn="l">
              <a:lnSpc>
                <a:spcPct val="100000"/>
              </a:lnSpc>
              <a:buFont typeface="Arial" panose="020B0604020202020204" pitchFamily="34" charset="0"/>
              <a:buNone/>
              <a:defRPr sz="1050" baseline="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Section title goes here</a:t>
            </a:r>
          </a:p>
          <a:p>
            <a:pPr lvl="1"/>
            <a:r>
              <a:rPr lang="en-US"/>
              <a:t>Subtitle goes here</a:t>
            </a:r>
          </a:p>
        </p:txBody>
      </p:sp>
      <p:sp>
        <p:nvSpPr>
          <p:cNvPr id="7" name="Text Placeholder 12">
            <a:extLst>
              <a:ext uri="{FF2B5EF4-FFF2-40B4-BE49-F238E27FC236}">
                <a16:creationId xmlns:a16="http://schemas.microsoft.com/office/drawing/2014/main" id="{77A85EBA-9B7E-1D04-1684-C3F8241A35F9}"/>
              </a:ext>
            </a:extLst>
          </p:cNvPr>
          <p:cNvSpPr>
            <a:spLocks noGrp="1"/>
          </p:cNvSpPr>
          <p:nvPr>
            <p:ph type="body" sz="quarter" idx="15" hasCustomPrompt="1"/>
          </p:nvPr>
        </p:nvSpPr>
        <p:spPr>
          <a:xfrm>
            <a:off x="4575754" y="1522813"/>
            <a:ext cx="3758490" cy="1217256"/>
          </a:xfrm>
          <a:solidFill>
            <a:schemeClr val="bg1"/>
          </a:solidFill>
        </p:spPr>
        <p:txBody>
          <a:bodyPr lIns="216000" tIns="144000" rIns="72000" bIns="144000" anchor="ctr">
            <a:noAutofit/>
          </a:bodyPr>
          <a:lstStyle>
            <a:lvl1pPr algn="l">
              <a:lnSpc>
                <a:spcPct val="100000"/>
              </a:lnSpc>
              <a:spcAft>
                <a:spcPts val="0"/>
              </a:spcAft>
              <a:defRPr sz="5400" b="1">
                <a:solidFill>
                  <a:schemeClr val="accent1"/>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sp>
        <p:nvSpPr>
          <p:cNvPr id="8" name="Text Placeholder 12">
            <a:extLst>
              <a:ext uri="{FF2B5EF4-FFF2-40B4-BE49-F238E27FC236}">
                <a16:creationId xmlns:a16="http://schemas.microsoft.com/office/drawing/2014/main" id="{E3B09539-9E08-2CAC-6A75-67AF821598CD}"/>
              </a:ext>
            </a:extLst>
          </p:cNvPr>
          <p:cNvSpPr>
            <a:spLocks noGrp="1"/>
          </p:cNvSpPr>
          <p:nvPr>
            <p:ph type="body" sz="quarter" idx="16" hasCustomPrompt="1"/>
          </p:nvPr>
        </p:nvSpPr>
        <p:spPr>
          <a:xfrm>
            <a:off x="5321464" y="1577392"/>
            <a:ext cx="2743263" cy="1108098"/>
          </a:xfrm>
          <a:noFill/>
        </p:spPr>
        <p:txBody>
          <a:bodyPr lIns="72000" tIns="144000" rIns="72000" bIns="144000" anchor="ctr"/>
          <a:lstStyle>
            <a:lvl1pPr algn="l">
              <a:defRPr sz="1500" b="1"/>
            </a:lvl1pPr>
            <a:lvl2pPr marL="0" indent="0" algn="l">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Section title goes here</a:t>
            </a:r>
          </a:p>
          <a:p>
            <a:pPr lvl="1"/>
            <a:r>
              <a:rPr lang="en-US"/>
              <a:t>Subtitle goes here</a:t>
            </a:r>
          </a:p>
        </p:txBody>
      </p:sp>
      <p:sp>
        <p:nvSpPr>
          <p:cNvPr id="9" name="Text Placeholder 12">
            <a:extLst>
              <a:ext uri="{FF2B5EF4-FFF2-40B4-BE49-F238E27FC236}">
                <a16:creationId xmlns:a16="http://schemas.microsoft.com/office/drawing/2014/main" id="{B4B3121A-BDB2-B3F7-A2A8-59BF62972A02}"/>
              </a:ext>
            </a:extLst>
          </p:cNvPr>
          <p:cNvSpPr>
            <a:spLocks noGrp="1"/>
          </p:cNvSpPr>
          <p:nvPr>
            <p:ph type="body" sz="quarter" idx="17" hasCustomPrompt="1"/>
          </p:nvPr>
        </p:nvSpPr>
        <p:spPr>
          <a:xfrm>
            <a:off x="459583" y="1522813"/>
            <a:ext cx="54000" cy="1217256"/>
          </a:xfrm>
          <a:solidFill>
            <a:schemeClr val="accent1"/>
          </a:solidFill>
        </p:spPr>
        <p:txBody>
          <a:bodyPr lIns="360000" tIns="144000" rIns="72000" bIns="144000">
            <a:noAutofit/>
          </a:bodyPr>
          <a:lstStyle>
            <a:lvl1pPr algn="l">
              <a:defRPr sz="100" b="0">
                <a:solidFill>
                  <a:schemeClr val="accent1">
                    <a:alpha val="0"/>
                  </a:schemeClr>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sp>
        <p:nvSpPr>
          <p:cNvPr id="11" name="Text Placeholder 12">
            <a:extLst>
              <a:ext uri="{FF2B5EF4-FFF2-40B4-BE49-F238E27FC236}">
                <a16:creationId xmlns:a16="http://schemas.microsoft.com/office/drawing/2014/main" id="{16C0439F-3BA1-2F78-22C1-05C615E3CF6A}"/>
              </a:ext>
            </a:extLst>
          </p:cNvPr>
          <p:cNvSpPr>
            <a:spLocks noGrp="1"/>
          </p:cNvSpPr>
          <p:nvPr>
            <p:ph type="body" sz="quarter" idx="18" hasCustomPrompt="1"/>
          </p:nvPr>
        </p:nvSpPr>
        <p:spPr>
          <a:xfrm>
            <a:off x="4521755" y="1522813"/>
            <a:ext cx="54000" cy="1217256"/>
          </a:xfrm>
          <a:solidFill>
            <a:schemeClr val="accent1"/>
          </a:solidFill>
        </p:spPr>
        <p:txBody>
          <a:bodyPr lIns="360000" tIns="144000" rIns="72000" bIns="144000">
            <a:noAutofit/>
          </a:bodyPr>
          <a:lstStyle>
            <a:lvl1pPr algn="l">
              <a:defRPr sz="100" b="0">
                <a:solidFill>
                  <a:schemeClr val="accent1">
                    <a:alpha val="0"/>
                  </a:schemeClr>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sp>
        <p:nvSpPr>
          <p:cNvPr id="12" name="Text Placeholder 12">
            <a:extLst>
              <a:ext uri="{FF2B5EF4-FFF2-40B4-BE49-F238E27FC236}">
                <a16:creationId xmlns:a16="http://schemas.microsoft.com/office/drawing/2014/main" id="{8D0892C1-54D0-417E-E09B-F626BD44DDB5}"/>
              </a:ext>
            </a:extLst>
          </p:cNvPr>
          <p:cNvSpPr>
            <a:spLocks noGrp="1"/>
          </p:cNvSpPr>
          <p:nvPr>
            <p:ph type="body" sz="quarter" idx="19" hasCustomPrompt="1"/>
          </p:nvPr>
        </p:nvSpPr>
        <p:spPr>
          <a:xfrm>
            <a:off x="513582" y="2989751"/>
            <a:ext cx="3758490" cy="1217256"/>
          </a:xfrm>
          <a:solidFill>
            <a:schemeClr val="bg1"/>
          </a:solidFill>
        </p:spPr>
        <p:txBody>
          <a:bodyPr lIns="216000" tIns="144000" rIns="72000" bIns="144000" anchor="ctr">
            <a:noAutofit/>
          </a:bodyPr>
          <a:lstStyle>
            <a:lvl1pPr algn="l">
              <a:lnSpc>
                <a:spcPct val="100000"/>
              </a:lnSpc>
              <a:spcAft>
                <a:spcPts val="0"/>
              </a:spcAft>
              <a:defRPr sz="5400" b="1">
                <a:solidFill>
                  <a:schemeClr val="accent1"/>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sp>
        <p:nvSpPr>
          <p:cNvPr id="13" name="Text Placeholder 12">
            <a:extLst>
              <a:ext uri="{FF2B5EF4-FFF2-40B4-BE49-F238E27FC236}">
                <a16:creationId xmlns:a16="http://schemas.microsoft.com/office/drawing/2014/main" id="{A5594BBD-440D-3545-59E7-65A8D3364BC6}"/>
              </a:ext>
            </a:extLst>
          </p:cNvPr>
          <p:cNvSpPr>
            <a:spLocks noGrp="1"/>
          </p:cNvSpPr>
          <p:nvPr>
            <p:ph type="body" sz="quarter" idx="20" hasCustomPrompt="1"/>
          </p:nvPr>
        </p:nvSpPr>
        <p:spPr>
          <a:xfrm>
            <a:off x="1259292" y="3044330"/>
            <a:ext cx="2743263" cy="1108098"/>
          </a:xfrm>
          <a:noFill/>
        </p:spPr>
        <p:txBody>
          <a:bodyPr lIns="72000" tIns="144000" rIns="72000" bIns="144000" anchor="ctr"/>
          <a:lstStyle>
            <a:lvl1pPr algn="l">
              <a:defRPr sz="1500" b="1"/>
            </a:lvl1pPr>
            <a:lvl2pPr marL="0" indent="0" algn="l">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Section title goes here</a:t>
            </a:r>
          </a:p>
          <a:p>
            <a:pPr lvl="1"/>
            <a:r>
              <a:rPr lang="en-US"/>
              <a:t>Subtitle goes here</a:t>
            </a:r>
          </a:p>
        </p:txBody>
      </p:sp>
      <p:sp>
        <p:nvSpPr>
          <p:cNvPr id="14" name="Text Placeholder 12">
            <a:extLst>
              <a:ext uri="{FF2B5EF4-FFF2-40B4-BE49-F238E27FC236}">
                <a16:creationId xmlns:a16="http://schemas.microsoft.com/office/drawing/2014/main" id="{4655EEC6-7AD0-DA19-F0E9-32762B87261C}"/>
              </a:ext>
            </a:extLst>
          </p:cNvPr>
          <p:cNvSpPr>
            <a:spLocks noGrp="1"/>
          </p:cNvSpPr>
          <p:nvPr>
            <p:ph type="body" sz="quarter" idx="21" hasCustomPrompt="1"/>
          </p:nvPr>
        </p:nvSpPr>
        <p:spPr>
          <a:xfrm>
            <a:off x="4575754" y="2989751"/>
            <a:ext cx="3758490" cy="1217256"/>
          </a:xfrm>
          <a:solidFill>
            <a:schemeClr val="bg1"/>
          </a:solidFill>
        </p:spPr>
        <p:txBody>
          <a:bodyPr lIns="216000" tIns="144000" rIns="72000" bIns="144000" anchor="ctr">
            <a:noAutofit/>
          </a:bodyPr>
          <a:lstStyle>
            <a:lvl1pPr algn="l">
              <a:lnSpc>
                <a:spcPct val="100000"/>
              </a:lnSpc>
              <a:spcAft>
                <a:spcPts val="0"/>
              </a:spcAft>
              <a:defRPr sz="5400" b="1">
                <a:solidFill>
                  <a:schemeClr val="accent1"/>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sp>
        <p:nvSpPr>
          <p:cNvPr id="15" name="Text Placeholder 12">
            <a:extLst>
              <a:ext uri="{FF2B5EF4-FFF2-40B4-BE49-F238E27FC236}">
                <a16:creationId xmlns:a16="http://schemas.microsoft.com/office/drawing/2014/main" id="{82A870F7-DAC2-2552-0CE6-B8C51B0CB8E3}"/>
              </a:ext>
            </a:extLst>
          </p:cNvPr>
          <p:cNvSpPr>
            <a:spLocks noGrp="1"/>
          </p:cNvSpPr>
          <p:nvPr>
            <p:ph type="body" sz="quarter" idx="22" hasCustomPrompt="1"/>
          </p:nvPr>
        </p:nvSpPr>
        <p:spPr>
          <a:xfrm>
            <a:off x="5321464" y="3044330"/>
            <a:ext cx="2743263" cy="1108098"/>
          </a:xfrm>
          <a:noFill/>
        </p:spPr>
        <p:txBody>
          <a:bodyPr lIns="72000" tIns="144000" rIns="72000" bIns="144000" anchor="ctr"/>
          <a:lstStyle>
            <a:lvl1pPr algn="l">
              <a:defRPr sz="1500" b="1"/>
            </a:lvl1pPr>
            <a:lvl2pPr marL="0" indent="0" algn="l">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Section title goes here</a:t>
            </a:r>
          </a:p>
          <a:p>
            <a:pPr lvl="1"/>
            <a:r>
              <a:rPr lang="en-US"/>
              <a:t>Subtitle goes here</a:t>
            </a:r>
          </a:p>
        </p:txBody>
      </p:sp>
      <p:sp>
        <p:nvSpPr>
          <p:cNvPr id="19" name="Text Placeholder 12">
            <a:extLst>
              <a:ext uri="{FF2B5EF4-FFF2-40B4-BE49-F238E27FC236}">
                <a16:creationId xmlns:a16="http://schemas.microsoft.com/office/drawing/2014/main" id="{924CA8E6-E6D2-8CC4-4B52-2BE3F29A6EA1}"/>
              </a:ext>
            </a:extLst>
          </p:cNvPr>
          <p:cNvSpPr>
            <a:spLocks noGrp="1"/>
          </p:cNvSpPr>
          <p:nvPr>
            <p:ph type="body" sz="quarter" idx="23" hasCustomPrompt="1"/>
          </p:nvPr>
        </p:nvSpPr>
        <p:spPr>
          <a:xfrm>
            <a:off x="459583" y="2989751"/>
            <a:ext cx="54000" cy="1217256"/>
          </a:xfrm>
          <a:solidFill>
            <a:schemeClr val="accent1"/>
          </a:solidFill>
        </p:spPr>
        <p:txBody>
          <a:bodyPr lIns="360000" tIns="144000" rIns="72000" bIns="144000">
            <a:noAutofit/>
          </a:bodyPr>
          <a:lstStyle>
            <a:lvl1pPr algn="l">
              <a:defRPr sz="100" b="0">
                <a:solidFill>
                  <a:schemeClr val="accent1">
                    <a:alpha val="0"/>
                  </a:schemeClr>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sp>
        <p:nvSpPr>
          <p:cNvPr id="20" name="Text Placeholder 12">
            <a:extLst>
              <a:ext uri="{FF2B5EF4-FFF2-40B4-BE49-F238E27FC236}">
                <a16:creationId xmlns:a16="http://schemas.microsoft.com/office/drawing/2014/main" id="{2EC64FC0-9E9C-337F-4BE3-2A6B66CF0364}"/>
              </a:ext>
            </a:extLst>
          </p:cNvPr>
          <p:cNvSpPr>
            <a:spLocks noGrp="1"/>
          </p:cNvSpPr>
          <p:nvPr>
            <p:ph type="body" sz="quarter" idx="24" hasCustomPrompt="1"/>
          </p:nvPr>
        </p:nvSpPr>
        <p:spPr>
          <a:xfrm>
            <a:off x="4521755" y="2989751"/>
            <a:ext cx="54000" cy="1217256"/>
          </a:xfrm>
          <a:solidFill>
            <a:schemeClr val="accent1"/>
          </a:solidFill>
        </p:spPr>
        <p:txBody>
          <a:bodyPr lIns="360000" tIns="144000" rIns="72000" bIns="144000">
            <a:noAutofit/>
          </a:bodyPr>
          <a:lstStyle>
            <a:lvl1pPr algn="l">
              <a:defRPr sz="100" b="0">
                <a:solidFill>
                  <a:schemeClr val="accent1">
                    <a:alpha val="0"/>
                  </a:schemeClr>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pic>
        <p:nvPicPr>
          <p:cNvPr id="36" name="Picture 3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2546" y="4586755"/>
            <a:ext cx="1397220" cy="430415"/>
          </a:xfrm>
          <a:prstGeom prst="rect">
            <a:avLst/>
          </a:prstGeom>
        </p:spPr>
      </p:pic>
      <p:sp>
        <p:nvSpPr>
          <p:cNvPr id="2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963527" y="4806679"/>
            <a:ext cx="1378984" cy="92333"/>
          </a:xfrm>
          <a:prstGeom prst="rect">
            <a:avLst/>
          </a:prstGeom>
        </p:spPr>
        <p:txBody>
          <a:bodyPr vert="horz" wrap="none" lIns="0" tIns="0" rIns="0" bIns="0" rtlCol="0" anchor="ctr">
            <a:spAutoFit/>
          </a:bodyPr>
          <a:lstStyle>
            <a:lvl1pPr algn="r">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9367"/>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8183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Agenda x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DC20F7-933F-FC29-AAFF-94772914A9FC}"/>
              </a:ext>
            </a:extLst>
          </p:cNvPr>
          <p:cNvSpPr>
            <a:spLocks noGrp="1"/>
          </p:cNvSpPr>
          <p:nvPr userDrawn="1">
            <p:ph type="title" hasCustomPrompt="1"/>
          </p:nvPr>
        </p:nvSpPr>
        <p:spPr>
          <a:xfrm>
            <a:off x="458392" y="458393"/>
            <a:ext cx="5428058" cy="543094"/>
          </a:xfrm>
        </p:spPr>
        <p:txBody>
          <a:bodyPr>
            <a:noAutofit/>
          </a:bodyPr>
          <a:lstStyle>
            <a:lvl1pPr>
              <a:defRPr sz="2700"/>
            </a:lvl1pPr>
          </a:lstStyle>
          <a:p>
            <a:r>
              <a:rPr lang="en-US"/>
              <a:t>Click to add title</a:t>
            </a:r>
            <a:endParaRPr lang="en-GB"/>
          </a:p>
        </p:txBody>
      </p:sp>
      <p:sp>
        <p:nvSpPr>
          <p:cNvPr id="16" name="Text Placeholder 18">
            <a:extLst>
              <a:ext uri="{FF2B5EF4-FFF2-40B4-BE49-F238E27FC236}">
                <a16:creationId xmlns:a16="http://schemas.microsoft.com/office/drawing/2014/main" id="{90A570DE-71BF-6BA4-6B47-90A2FE5B0E26}"/>
              </a:ext>
            </a:extLst>
          </p:cNvPr>
          <p:cNvSpPr>
            <a:spLocks noGrp="1" noChangeAspect="1"/>
          </p:cNvSpPr>
          <p:nvPr>
            <p:ph type="body" sz="quarter" idx="11" hasCustomPrompt="1"/>
          </p:nvPr>
        </p:nvSpPr>
        <p:spPr>
          <a:xfrm>
            <a:off x="459707" y="1455788"/>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7" name="Text Placeholder 18">
            <a:extLst>
              <a:ext uri="{FF2B5EF4-FFF2-40B4-BE49-F238E27FC236}">
                <a16:creationId xmlns:a16="http://schemas.microsoft.com/office/drawing/2014/main" id="{BA08F2C7-18E9-9451-00B8-1427DFCA760C}"/>
              </a:ext>
            </a:extLst>
          </p:cNvPr>
          <p:cNvSpPr>
            <a:spLocks noGrp="1" noChangeAspect="1"/>
          </p:cNvSpPr>
          <p:nvPr>
            <p:ph type="body" sz="quarter" idx="14" hasCustomPrompt="1"/>
          </p:nvPr>
        </p:nvSpPr>
        <p:spPr>
          <a:xfrm>
            <a:off x="459707" y="2090254"/>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8" name="Text Placeholder 18">
            <a:extLst>
              <a:ext uri="{FF2B5EF4-FFF2-40B4-BE49-F238E27FC236}">
                <a16:creationId xmlns:a16="http://schemas.microsoft.com/office/drawing/2014/main" id="{16EBF74E-672E-3470-85BC-FEE108FF19BD}"/>
              </a:ext>
            </a:extLst>
          </p:cNvPr>
          <p:cNvSpPr>
            <a:spLocks noGrp="1" noChangeAspect="1"/>
          </p:cNvSpPr>
          <p:nvPr>
            <p:ph type="body" sz="quarter" idx="19" hasCustomPrompt="1"/>
          </p:nvPr>
        </p:nvSpPr>
        <p:spPr>
          <a:xfrm>
            <a:off x="459707" y="2724720"/>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1" name="Text Placeholder 18">
            <a:extLst>
              <a:ext uri="{FF2B5EF4-FFF2-40B4-BE49-F238E27FC236}">
                <a16:creationId xmlns:a16="http://schemas.microsoft.com/office/drawing/2014/main" id="{60BF2304-33BA-EA71-C78C-7A57233B18C4}"/>
              </a:ext>
            </a:extLst>
          </p:cNvPr>
          <p:cNvSpPr>
            <a:spLocks noGrp="1" noChangeAspect="1"/>
          </p:cNvSpPr>
          <p:nvPr>
            <p:ph type="body" sz="quarter" idx="20" hasCustomPrompt="1"/>
          </p:nvPr>
        </p:nvSpPr>
        <p:spPr>
          <a:xfrm>
            <a:off x="459707" y="3359186"/>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40" name="Text Placeholder 18">
            <a:extLst>
              <a:ext uri="{FF2B5EF4-FFF2-40B4-BE49-F238E27FC236}">
                <a16:creationId xmlns:a16="http://schemas.microsoft.com/office/drawing/2014/main" id="{F5830B7A-A728-D728-F0D2-E4507FAB3ED1}"/>
              </a:ext>
            </a:extLst>
          </p:cNvPr>
          <p:cNvSpPr>
            <a:spLocks noGrp="1" noChangeAspect="1"/>
          </p:cNvSpPr>
          <p:nvPr>
            <p:ph type="body" sz="quarter" idx="10" hasCustomPrompt="1"/>
          </p:nvPr>
        </p:nvSpPr>
        <p:spPr>
          <a:xfrm>
            <a:off x="486707" y="1482788"/>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41" name="Text Placeholder 21">
            <a:extLst>
              <a:ext uri="{FF2B5EF4-FFF2-40B4-BE49-F238E27FC236}">
                <a16:creationId xmlns:a16="http://schemas.microsoft.com/office/drawing/2014/main" id="{D4A0ABFD-69D9-8AFB-27C0-95256168378E}"/>
              </a:ext>
            </a:extLst>
          </p:cNvPr>
          <p:cNvSpPr>
            <a:spLocks noGrp="1"/>
          </p:cNvSpPr>
          <p:nvPr>
            <p:ph type="body" sz="quarter" idx="12" hasCustomPrompt="1"/>
          </p:nvPr>
        </p:nvSpPr>
        <p:spPr>
          <a:xfrm>
            <a:off x="1011184" y="1473357"/>
            <a:ext cx="2970000" cy="410369"/>
          </a:xfrm>
        </p:spPr>
        <p:txBody>
          <a:bodyPr wrap="square" anchor="ctr">
            <a:spAutoFit/>
          </a:bodyPr>
          <a:lstStyle>
            <a:lvl1pPr>
              <a:lnSpc>
                <a:spcPct val="100000"/>
              </a:lnSpc>
              <a:defRPr sz="1350" b="1"/>
            </a:lvl1pPr>
            <a:lvl2pPr marL="0" indent="0">
              <a:lnSpc>
                <a:spcPct val="100000"/>
              </a:lnSpc>
              <a:buNone/>
              <a:defRPr sz="900"/>
            </a:lvl2pPr>
          </a:lstStyle>
          <a:p>
            <a:pPr lvl="0"/>
            <a:r>
              <a:rPr lang="en-US"/>
              <a:t>Section title goes here</a:t>
            </a:r>
          </a:p>
          <a:p>
            <a:pPr lvl="1"/>
            <a:r>
              <a:rPr lang="en-US"/>
              <a:t>Subtitle goes here</a:t>
            </a:r>
          </a:p>
        </p:txBody>
      </p:sp>
      <p:sp>
        <p:nvSpPr>
          <p:cNvPr id="42" name="Text Placeholder 18">
            <a:extLst>
              <a:ext uri="{FF2B5EF4-FFF2-40B4-BE49-F238E27FC236}">
                <a16:creationId xmlns:a16="http://schemas.microsoft.com/office/drawing/2014/main" id="{7E74537E-402A-02A6-3B20-C7342F90F8E6}"/>
              </a:ext>
            </a:extLst>
          </p:cNvPr>
          <p:cNvSpPr>
            <a:spLocks noGrp="1" noChangeAspect="1"/>
          </p:cNvSpPr>
          <p:nvPr>
            <p:ph type="body" sz="quarter" idx="13" hasCustomPrompt="1"/>
          </p:nvPr>
        </p:nvSpPr>
        <p:spPr>
          <a:xfrm>
            <a:off x="486707" y="2117254"/>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43" name="Text Placeholder 21">
            <a:extLst>
              <a:ext uri="{FF2B5EF4-FFF2-40B4-BE49-F238E27FC236}">
                <a16:creationId xmlns:a16="http://schemas.microsoft.com/office/drawing/2014/main" id="{50E7B5DD-9955-486C-6710-C134A8A16396}"/>
              </a:ext>
            </a:extLst>
          </p:cNvPr>
          <p:cNvSpPr>
            <a:spLocks noGrp="1"/>
          </p:cNvSpPr>
          <p:nvPr>
            <p:ph type="body" sz="quarter" idx="15" hasCustomPrompt="1"/>
          </p:nvPr>
        </p:nvSpPr>
        <p:spPr>
          <a:xfrm>
            <a:off x="1011184" y="2107823"/>
            <a:ext cx="2970000" cy="410369"/>
          </a:xfrm>
        </p:spPr>
        <p:txBody>
          <a:bodyPr wrap="square" anchor="ctr">
            <a:spAutoFit/>
          </a:bodyPr>
          <a:lstStyle>
            <a:lvl1pPr>
              <a:lnSpc>
                <a:spcPct val="100000"/>
              </a:lnSpc>
              <a:defRPr sz="1350" b="1"/>
            </a:lvl1pPr>
            <a:lvl2pPr marL="0" indent="0">
              <a:lnSpc>
                <a:spcPct val="100000"/>
              </a:lnSpc>
              <a:buNone/>
              <a:defRPr sz="900"/>
            </a:lvl2pPr>
          </a:lstStyle>
          <a:p>
            <a:pPr lvl="0"/>
            <a:r>
              <a:rPr lang="en-US"/>
              <a:t>Section title goes here</a:t>
            </a:r>
          </a:p>
          <a:p>
            <a:pPr lvl="1"/>
            <a:r>
              <a:rPr lang="en-US"/>
              <a:t>Subtitle goes here</a:t>
            </a:r>
          </a:p>
        </p:txBody>
      </p:sp>
      <p:sp>
        <p:nvSpPr>
          <p:cNvPr id="44" name="Text Placeholder 18">
            <a:extLst>
              <a:ext uri="{FF2B5EF4-FFF2-40B4-BE49-F238E27FC236}">
                <a16:creationId xmlns:a16="http://schemas.microsoft.com/office/drawing/2014/main" id="{517A02D8-2ED6-DD96-9182-7435BCE74DD2}"/>
              </a:ext>
            </a:extLst>
          </p:cNvPr>
          <p:cNvSpPr>
            <a:spLocks noGrp="1" noChangeAspect="1"/>
          </p:cNvSpPr>
          <p:nvPr>
            <p:ph type="body" sz="quarter" idx="16" hasCustomPrompt="1"/>
          </p:nvPr>
        </p:nvSpPr>
        <p:spPr>
          <a:xfrm>
            <a:off x="486707" y="2751720"/>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45" name="Text Placeholder 21">
            <a:extLst>
              <a:ext uri="{FF2B5EF4-FFF2-40B4-BE49-F238E27FC236}">
                <a16:creationId xmlns:a16="http://schemas.microsoft.com/office/drawing/2014/main" id="{85F0698C-9B16-A175-B436-3F81178E506D}"/>
              </a:ext>
            </a:extLst>
          </p:cNvPr>
          <p:cNvSpPr>
            <a:spLocks noGrp="1"/>
          </p:cNvSpPr>
          <p:nvPr>
            <p:ph type="body" sz="quarter" idx="24" hasCustomPrompt="1"/>
          </p:nvPr>
        </p:nvSpPr>
        <p:spPr>
          <a:xfrm>
            <a:off x="1011184" y="2742289"/>
            <a:ext cx="2970000" cy="410369"/>
          </a:xfrm>
        </p:spPr>
        <p:txBody>
          <a:bodyPr wrap="square" anchor="ctr">
            <a:spAutoFit/>
          </a:bodyPr>
          <a:lstStyle>
            <a:lvl1pPr>
              <a:lnSpc>
                <a:spcPct val="100000"/>
              </a:lnSpc>
              <a:defRPr sz="1350" b="1"/>
            </a:lvl1pPr>
            <a:lvl2pPr marL="0" indent="0">
              <a:lnSpc>
                <a:spcPct val="100000"/>
              </a:lnSpc>
              <a:buNone/>
              <a:defRPr sz="900"/>
            </a:lvl2pPr>
          </a:lstStyle>
          <a:p>
            <a:pPr lvl="0"/>
            <a:r>
              <a:rPr lang="en-US"/>
              <a:t>Section title goes here</a:t>
            </a:r>
          </a:p>
          <a:p>
            <a:pPr lvl="1"/>
            <a:r>
              <a:rPr lang="en-US"/>
              <a:t>Subtitle goes here</a:t>
            </a:r>
          </a:p>
        </p:txBody>
      </p:sp>
      <p:sp>
        <p:nvSpPr>
          <p:cNvPr id="46" name="Text Placeholder 18">
            <a:extLst>
              <a:ext uri="{FF2B5EF4-FFF2-40B4-BE49-F238E27FC236}">
                <a16:creationId xmlns:a16="http://schemas.microsoft.com/office/drawing/2014/main" id="{E6A3FBCF-7BD0-1428-A63C-2F99F261B82D}"/>
              </a:ext>
            </a:extLst>
          </p:cNvPr>
          <p:cNvSpPr>
            <a:spLocks noGrp="1" noChangeAspect="1"/>
          </p:cNvSpPr>
          <p:nvPr>
            <p:ph type="body" sz="quarter" idx="25" hasCustomPrompt="1"/>
          </p:nvPr>
        </p:nvSpPr>
        <p:spPr>
          <a:xfrm>
            <a:off x="486707" y="3386185"/>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47" name="Text Placeholder 21">
            <a:extLst>
              <a:ext uri="{FF2B5EF4-FFF2-40B4-BE49-F238E27FC236}">
                <a16:creationId xmlns:a16="http://schemas.microsoft.com/office/drawing/2014/main" id="{779CB5CF-B5E7-E346-D1A9-0CF462B6FC57}"/>
              </a:ext>
            </a:extLst>
          </p:cNvPr>
          <p:cNvSpPr>
            <a:spLocks noGrp="1"/>
          </p:cNvSpPr>
          <p:nvPr>
            <p:ph type="body" sz="quarter" idx="21" hasCustomPrompt="1"/>
          </p:nvPr>
        </p:nvSpPr>
        <p:spPr>
          <a:xfrm>
            <a:off x="1011184" y="3376755"/>
            <a:ext cx="2970000" cy="410369"/>
          </a:xfrm>
        </p:spPr>
        <p:txBody>
          <a:bodyPr wrap="square" anchor="ctr">
            <a:spAutoFit/>
          </a:bodyPr>
          <a:lstStyle>
            <a:lvl1pPr>
              <a:lnSpc>
                <a:spcPct val="100000"/>
              </a:lnSpc>
              <a:defRPr sz="1350" b="1"/>
            </a:lvl1pPr>
            <a:lvl2pPr marL="0" indent="0">
              <a:lnSpc>
                <a:spcPct val="100000"/>
              </a:lnSpc>
              <a:buNone/>
              <a:defRPr sz="900"/>
            </a:lvl2pPr>
          </a:lstStyle>
          <a:p>
            <a:pPr lvl="0"/>
            <a:r>
              <a:rPr lang="en-US"/>
              <a:t>Section title goes here</a:t>
            </a:r>
          </a:p>
          <a:p>
            <a:pPr lvl="1"/>
            <a:r>
              <a:rPr lang="en-US"/>
              <a:t>Subtitle goes here</a:t>
            </a:r>
          </a:p>
        </p:txBody>
      </p:sp>
      <p:sp>
        <p:nvSpPr>
          <p:cNvPr id="50" name="Text Placeholder 21">
            <a:extLst>
              <a:ext uri="{FF2B5EF4-FFF2-40B4-BE49-F238E27FC236}">
                <a16:creationId xmlns:a16="http://schemas.microsoft.com/office/drawing/2014/main" id="{5100F7FC-9A28-4DFA-7D57-90B012FF97D4}"/>
              </a:ext>
            </a:extLst>
          </p:cNvPr>
          <p:cNvSpPr>
            <a:spLocks noGrp="1"/>
          </p:cNvSpPr>
          <p:nvPr>
            <p:ph type="body" sz="quarter" idx="28" hasCustomPrompt="1"/>
          </p:nvPr>
        </p:nvSpPr>
        <p:spPr>
          <a:xfrm>
            <a:off x="644788" y="1597747"/>
            <a:ext cx="7534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51" name="Text Placeholder 21">
            <a:extLst>
              <a:ext uri="{FF2B5EF4-FFF2-40B4-BE49-F238E27FC236}">
                <a16:creationId xmlns:a16="http://schemas.microsoft.com/office/drawing/2014/main" id="{3D6D6593-C6CB-465F-3DFC-C2EA8D768888}"/>
              </a:ext>
            </a:extLst>
          </p:cNvPr>
          <p:cNvSpPr>
            <a:spLocks noGrp="1"/>
          </p:cNvSpPr>
          <p:nvPr>
            <p:ph type="body" sz="quarter" idx="29" hasCustomPrompt="1"/>
          </p:nvPr>
        </p:nvSpPr>
        <p:spPr>
          <a:xfrm>
            <a:off x="644788" y="2232213"/>
            <a:ext cx="7534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52" name="Text Placeholder 21">
            <a:extLst>
              <a:ext uri="{FF2B5EF4-FFF2-40B4-BE49-F238E27FC236}">
                <a16:creationId xmlns:a16="http://schemas.microsoft.com/office/drawing/2014/main" id="{DAE4D09A-C02D-8794-7256-329C53300BC4}"/>
              </a:ext>
            </a:extLst>
          </p:cNvPr>
          <p:cNvSpPr>
            <a:spLocks noGrp="1"/>
          </p:cNvSpPr>
          <p:nvPr>
            <p:ph type="body" sz="quarter" idx="30" hasCustomPrompt="1"/>
          </p:nvPr>
        </p:nvSpPr>
        <p:spPr>
          <a:xfrm>
            <a:off x="644788" y="2866679"/>
            <a:ext cx="7534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53" name="Text Placeholder 21">
            <a:extLst>
              <a:ext uri="{FF2B5EF4-FFF2-40B4-BE49-F238E27FC236}">
                <a16:creationId xmlns:a16="http://schemas.microsoft.com/office/drawing/2014/main" id="{3303329C-E301-7FF3-BD7D-F169C5B582FA}"/>
              </a:ext>
            </a:extLst>
          </p:cNvPr>
          <p:cNvSpPr>
            <a:spLocks noGrp="1"/>
          </p:cNvSpPr>
          <p:nvPr>
            <p:ph type="body" sz="quarter" idx="31" hasCustomPrompt="1"/>
          </p:nvPr>
        </p:nvSpPr>
        <p:spPr>
          <a:xfrm>
            <a:off x="644788" y="3501144"/>
            <a:ext cx="7534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04" name="Text Placeholder 18">
            <a:extLst>
              <a:ext uri="{FF2B5EF4-FFF2-40B4-BE49-F238E27FC236}">
                <a16:creationId xmlns:a16="http://schemas.microsoft.com/office/drawing/2014/main" id="{93A344EC-8810-C284-B963-D509F9282472}"/>
              </a:ext>
            </a:extLst>
          </p:cNvPr>
          <p:cNvSpPr>
            <a:spLocks noGrp="1" noChangeAspect="1"/>
          </p:cNvSpPr>
          <p:nvPr>
            <p:ph type="body" sz="quarter" idx="32" hasCustomPrompt="1"/>
          </p:nvPr>
        </p:nvSpPr>
        <p:spPr>
          <a:xfrm>
            <a:off x="4250861" y="1455788"/>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05" name="Text Placeholder 18">
            <a:extLst>
              <a:ext uri="{FF2B5EF4-FFF2-40B4-BE49-F238E27FC236}">
                <a16:creationId xmlns:a16="http://schemas.microsoft.com/office/drawing/2014/main" id="{9F9CDBA0-4C61-556E-7259-7B23E2D010D1}"/>
              </a:ext>
            </a:extLst>
          </p:cNvPr>
          <p:cNvSpPr>
            <a:spLocks noGrp="1" noChangeAspect="1"/>
          </p:cNvSpPr>
          <p:nvPr>
            <p:ph type="body" sz="quarter" idx="33" hasCustomPrompt="1"/>
          </p:nvPr>
        </p:nvSpPr>
        <p:spPr>
          <a:xfrm>
            <a:off x="4250861" y="2090254"/>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06" name="Text Placeholder 18">
            <a:extLst>
              <a:ext uri="{FF2B5EF4-FFF2-40B4-BE49-F238E27FC236}">
                <a16:creationId xmlns:a16="http://schemas.microsoft.com/office/drawing/2014/main" id="{D279E3A5-7F14-41CF-740E-BCD66495C5EA}"/>
              </a:ext>
            </a:extLst>
          </p:cNvPr>
          <p:cNvSpPr>
            <a:spLocks noGrp="1" noChangeAspect="1"/>
          </p:cNvSpPr>
          <p:nvPr>
            <p:ph type="body" sz="quarter" idx="34" hasCustomPrompt="1"/>
          </p:nvPr>
        </p:nvSpPr>
        <p:spPr>
          <a:xfrm>
            <a:off x="4250861" y="2724720"/>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07" name="Text Placeholder 18">
            <a:extLst>
              <a:ext uri="{FF2B5EF4-FFF2-40B4-BE49-F238E27FC236}">
                <a16:creationId xmlns:a16="http://schemas.microsoft.com/office/drawing/2014/main" id="{DB2211F7-0EF0-90CA-43D3-BF8B3AF26DB5}"/>
              </a:ext>
            </a:extLst>
          </p:cNvPr>
          <p:cNvSpPr>
            <a:spLocks noGrp="1" noChangeAspect="1"/>
          </p:cNvSpPr>
          <p:nvPr>
            <p:ph type="body" sz="quarter" idx="35" hasCustomPrompt="1"/>
          </p:nvPr>
        </p:nvSpPr>
        <p:spPr>
          <a:xfrm>
            <a:off x="4250861" y="3359186"/>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08" name="Text Placeholder 18">
            <a:extLst>
              <a:ext uri="{FF2B5EF4-FFF2-40B4-BE49-F238E27FC236}">
                <a16:creationId xmlns:a16="http://schemas.microsoft.com/office/drawing/2014/main" id="{E18427FC-91F7-4283-FDD0-8BE5A07676AD}"/>
              </a:ext>
            </a:extLst>
          </p:cNvPr>
          <p:cNvSpPr>
            <a:spLocks noGrp="1" noChangeAspect="1"/>
          </p:cNvSpPr>
          <p:nvPr>
            <p:ph type="body" sz="quarter" idx="36" hasCustomPrompt="1"/>
          </p:nvPr>
        </p:nvSpPr>
        <p:spPr>
          <a:xfrm>
            <a:off x="4277861" y="1482788"/>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09" name="Text Placeholder 21">
            <a:extLst>
              <a:ext uri="{FF2B5EF4-FFF2-40B4-BE49-F238E27FC236}">
                <a16:creationId xmlns:a16="http://schemas.microsoft.com/office/drawing/2014/main" id="{66230BD9-9F22-CC34-6D51-94C9E964DEE5}"/>
              </a:ext>
            </a:extLst>
          </p:cNvPr>
          <p:cNvSpPr>
            <a:spLocks noGrp="1"/>
          </p:cNvSpPr>
          <p:nvPr>
            <p:ph type="body" sz="quarter" idx="37" hasCustomPrompt="1"/>
          </p:nvPr>
        </p:nvSpPr>
        <p:spPr>
          <a:xfrm>
            <a:off x="4802337" y="1473357"/>
            <a:ext cx="2970000" cy="410369"/>
          </a:xfrm>
        </p:spPr>
        <p:txBody>
          <a:bodyPr wrap="square" anchor="ctr">
            <a:spAutoFit/>
          </a:bodyPr>
          <a:lstStyle>
            <a:lvl1pPr>
              <a:lnSpc>
                <a:spcPct val="100000"/>
              </a:lnSpc>
              <a:defRPr sz="1350" b="1"/>
            </a:lvl1pPr>
            <a:lvl2pPr marL="0" indent="0">
              <a:lnSpc>
                <a:spcPct val="100000"/>
              </a:lnSpc>
              <a:buNone/>
              <a:defRPr sz="900"/>
            </a:lvl2pPr>
          </a:lstStyle>
          <a:p>
            <a:pPr lvl="0"/>
            <a:r>
              <a:rPr lang="en-US"/>
              <a:t>Section title goes here</a:t>
            </a:r>
          </a:p>
          <a:p>
            <a:pPr lvl="1"/>
            <a:r>
              <a:rPr lang="en-US"/>
              <a:t>Subtitle goes here</a:t>
            </a:r>
          </a:p>
        </p:txBody>
      </p:sp>
      <p:sp>
        <p:nvSpPr>
          <p:cNvPr id="110" name="Text Placeholder 18">
            <a:extLst>
              <a:ext uri="{FF2B5EF4-FFF2-40B4-BE49-F238E27FC236}">
                <a16:creationId xmlns:a16="http://schemas.microsoft.com/office/drawing/2014/main" id="{928288B0-1E2F-6CF4-0EF1-B3CBA8918267}"/>
              </a:ext>
            </a:extLst>
          </p:cNvPr>
          <p:cNvSpPr>
            <a:spLocks noGrp="1" noChangeAspect="1"/>
          </p:cNvSpPr>
          <p:nvPr>
            <p:ph type="body" sz="quarter" idx="38" hasCustomPrompt="1"/>
          </p:nvPr>
        </p:nvSpPr>
        <p:spPr>
          <a:xfrm>
            <a:off x="4277861" y="2117254"/>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11" name="Text Placeholder 21">
            <a:extLst>
              <a:ext uri="{FF2B5EF4-FFF2-40B4-BE49-F238E27FC236}">
                <a16:creationId xmlns:a16="http://schemas.microsoft.com/office/drawing/2014/main" id="{36AA96A6-7D2F-67BD-1E3A-C26D6155C369}"/>
              </a:ext>
            </a:extLst>
          </p:cNvPr>
          <p:cNvSpPr>
            <a:spLocks noGrp="1"/>
          </p:cNvSpPr>
          <p:nvPr>
            <p:ph type="body" sz="quarter" idx="39" hasCustomPrompt="1"/>
          </p:nvPr>
        </p:nvSpPr>
        <p:spPr>
          <a:xfrm>
            <a:off x="4802337" y="2107823"/>
            <a:ext cx="2970000" cy="410369"/>
          </a:xfrm>
        </p:spPr>
        <p:txBody>
          <a:bodyPr wrap="square" anchor="ctr">
            <a:spAutoFit/>
          </a:bodyPr>
          <a:lstStyle>
            <a:lvl1pPr>
              <a:lnSpc>
                <a:spcPct val="100000"/>
              </a:lnSpc>
              <a:defRPr sz="1350" b="1"/>
            </a:lvl1pPr>
            <a:lvl2pPr marL="0" indent="0">
              <a:lnSpc>
                <a:spcPct val="100000"/>
              </a:lnSpc>
              <a:buNone/>
              <a:defRPr sz="900"/>
            </a:lvl2pPr>
          </a:lstStyle>
          <a:p>
            <a:pPr lvl="0"/>
            <a:r>
              <a:rPr lang="en-US"/>
              <a:t>Section title goes here</a:t>
            </a:r>
          </a:p>
          <a:p>
            <a:pPr lvl="1"/>
            <a:r>
              <a:rPr lang="en-US"/>
              <a:t>Subtitle goes here</a:t>
            </a:r>
          </a:p>
        </p:txBody>
      </p:sp>
      <p:sp>
        <p:nvSpPr>
          <p:cNvPr id="112" name="Text Placeholder 18">
            <a:extLst>
              <a:ext uri="{FF2B5EF4-FFF2-40B4-BE49-F238E27FC236}">
                <a16:creationId xmlns:a16="http://schemas.microsoft.com/office/drawing/2014/main" id="{1F26F18C-F744-A322-3447-BEC2EF1ED6E4}"/>
              </a:ext>
            </a:extLst>
          </p:cNvPr>
          <p:cNvSpPr>
            <a:spLocks noGrp="1" noChangeAspect="1"/>
          </p:cNvSpPr>
          <p:nvPr>
            <p:ph type="body" sz="quarter" idx="40" hasCustomPrompt="1"/>
          </p:nvPr>
        </p:nvSpPr>
        <p:spPr>
          <a:xfrm>
            <a:off x="4277861" y="2751720"/>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13" name="Text Placeholder 21">
            <a:extLst>
              <a:ext uri="{FF2B5EF4-FFF2-40B4-BE49-F238E27FC236}">
                <a16:creationId xmlns:a16="http://schemas.microsoft.com/office/drawing/2014/main" id="{6B4475BC-BA11-289E-3FB7-970A8405F4A5}"/>
              </a:ext>
            </a:extLst>
          </p:cNvPr>
          <p:cNvSpPr>
            <a:spLocks noGrp="1"/>
          </p:cNvSpPr>
          <p:nvPr>
            <p:ph type="body" sz="quarter" idx="41" hasCustomPrompt="1"/>
          </p:nvPr>
        </p:nvSpPr>
        <p:spPr>
          <a:xfrm>
            <a:off x="4802337" y="2742289"/>
            <a:ext cx="2970000" cy="410369"/>
          </a:xfrm>
        </p:spPr>
        <p:txBody>
          <a:bodyPr wrap="square" anchor="ctr">
            <a:spAutoFit/>
          </a:bodyPr>
          <a:lstStyle>
            <a:lvl1pPr>
              <a:lnSpc>
                <a:spcPct val="100000"/>
              </a:lnSpc>
              <a:defRPr sz="1350" b="1"/>
            </a:lvl1pPr>
            <a:lvl2pPr marL="0" indent="0">
              <a:lnSpc>
                <a:spcPct val="100000"/>
              </a:lnSpc>
              <a:buNone/>
              <a:defRPr sz="900"/>
            </a:lvl2pPr>
          </a:lstStyle>
          <a:p>
            <a:pPr lvl="0"/>
            <a:r>
              <a:rPr lang="en-US"/>
              <a:t>Section title goes here</a:t>
            </a:r>
          </a:p>
          <a:p>
            <a:pPr lvl="1"/>
            <a:r>
              <a:rPr lang="en-US"/>
              <a:t>Subtitle goes here</a:t>
            </a:r>
          </a:p>
        </p:txBody>
      </p:sp>
      <p:sp>
        <p:nvSpPr>
          <p:cNvPr id="114" name="Text Placeholder 18">
            <a:extLst>
              <a:ext uri="{FF2B5EF4-FFF2-40B4-BE49-F238E27FC236}">
                <a16:creationId xmlns:a16="http://schemas.microsoft.com/office/drawing/2014/main" id="{F53F5729-F29C-35A4-464A-D9360E9B8358}"/>
              </a:ext>
            </a:extLst>
          </p:cNvPr>
          <p:cNvSpPr>
            <a:spLocks noGrp="1" noChangeAspect="1"/>
          </p:cNvSpPr>
          <p:nvPr>
            <p:ph type="body" sz="quarter" idx="42" hasCustomPrompt="1"/>
          </p:nvPr>
        </p:nvSpPr>
        <p:spPr>
          <a:xfrm>
            <a:off x="4277861" y="3386185"/>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15" name="Text Placeholder 21">
            <a:extLst>
              <a:ext uri="{FF2B5EF4-FFF2-40B4-BE49-F238E27FC236}">
                <a16:creationId xmlns:a16="http://schemas.microsoft.com/office/drawing/2014/main" id="{94502419-05B6-C944-C716-281F5913745D}"/>
              </a:ext>
            </a:extLst>
          </p:cNvPr>
          <p:cNvSpPr>
            <a:spLocks noGrp="1"/>
          </p:cNvSpPr>
          <p:nvPr>
            <p:ph type="body" sz="quarter" idx="43" hasCustomPrompt="1"/>
          </p:nvPr>
        </p:nvSpPr>
        <p:spPr>
          <a:xfrm>
            <a:off x="4802337" y="3376755"/>
            <a:ext cx="2970000" cy="410369"/>
          </a:xfrm>
        </p:spPr>
        <p:txBody>
          <a:bodyPr wrap="square" anchor="ctr">
            <a:spAutoFit/>
          </a:bodyPr>
          <a:lstStyle>
            <a:lvl1pPr>
              <a:lnSpc>
                <a:spcPct val="100000"/>
              </a:lnSpc>
              <a:defRPr sz="1350" b="1"/>
            </a:lvl1pPr>
            <a:lvl2pPr marL="0" indent="0">
              <a:lnSpc>
                <a:spcPct val="100000"/>
              </a:lnSpc>
              <a:buNone/>
              <a:defRPr sz="900"/>
            </a:lvl2pPr>
          </a:lstStyle>
          <a:p>
            <a:pPr lvl="0"/>
            <a:r>
              <a:rPr lang="en-US"/>
              <a:t>Section title goes here</a:t>
            </a:r>
          </a:p>
          <a:p>
            <a:pPr lvl="1"/>
            <a:r>
              <a:rPr lang="en-US"/>
              <a:t>Subtitle goes here</a:t>
            </a:r>
          </a:p>
        </p:txBody>
      </p:sp>
      <p:sp>
        <p:nvSpPr>
          <p:cNvPr id="116" name="Text Placeholder 21">
            <a:extLst>
              <a:ext uri="{FF2B5EF4-FFF2-40B4-BE49-F238E27FC236}">
                <a16:creationId xmlns:a16="http://schemas.microsoft.com/office/drawing/2014/main" id="{70AC7391-D328-E6B7-49B2-CF3B3EEB1844}"/>
              </a:ext>
            </a:extLst>
          </p:cNvPr>
          <p:cNvSpPr>
            <a:spLocks noGrp="1"/>
          </p:cNvSpPr>
          <p:nvPr>
            <p:ph type="body" sz="quarter" idx="44" hasCustomPrompt="1"/>
          </p:nvPr>
        </p:nvSpPr>
        <p:spPr>
          <a:xfrm>
            <a:off x="4435940" y="1597747"/>
            <a:ext cx="7534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17" name="Text Placeholder 21">
            <a:extLst>
              <a:ext uri="{FF2B5EF4-FFF2-40B4-BE49-F238E27FC236}">
                <a16:creationId xmlns:a16="http://schemas.microsoft.com/office/drawing/2014/main" id="{C31462AD-A24E-8F38-9C37-621E470C65F1}"/>
              </a:ext>
            </a:extLst>
          </p:cNvPr>
          <p:cNvSpPr>
            <a:spLocks noGrp="1"/>
          </p:cNvSpPr>
          <p:nvPr>
            <p:ph type="body" sz="quarter" idx="45" hasCustomPrompt="1"/>
          </p:nvPr>
        </p:nvSpPr>
        <p:spPr>
          <a:xfrm>
            <a:off x="4435940" y="2232213"/>
            <a:ext cx="7534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18" name="Text Placeholder 21">
            <a:extLst>
              <a:ext uri="{FF2B5EF4-FFF2-40B4-BE49-F238E27FC236}">
                <a16:creationId xmlns:a16="http://schemas.microsoft.com/office/drawing/2014/main" id="{9E00F272-546D-328B-527E-298C0C96B6E8}"/>
              </a:ext>
            </a:extLst>
          </p:cNvPr>
          <p:cNvSpPr>
            <a:spLocks noGrp="1"/>
          </p:cNvSpPr>
          <p:nvPr>
            <p:ph type="body" sz="quarter" idx="46" hasCustomPrompt="1"/>
          </p:nvPr>
        </p:nvSpPr>
        <p:spPr>
          <a:xfrm>
            <a:off x="4435940" y="2866679"/>
            <a:ext cx="7534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19" name="Text Placeholder 21">
            <a:extLst>
              <a:ext uri="{FF2B5EF4-FFF2-40B4-BE49-F238E27FC236}">
                <a16:creationId xmlns:a16="http://schemas.microsoft.com/office/drawing/2014/main" id="{BB4E633F-4268-6BFD-5FDC-7112A4DFD57F}"/>
              </a:ext>
            </a:extLst>
          </p:cNvPr>
          <p:cNvSpPr>
            <a:spLocks noGrp="1"/>
          </p:cNvSpPr>
          <p:nvPr>
            <p:ph type="body" sz="quarter" idx="47" hasCustomPrompt="1"/>
          </p:nvPr>
        </p:nvSpPr>
        <p:spPr>
          <a:xfrm>
            <a:off x="4435940" y="3501144"/>
            <a:ext cx="7534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cxnSp>
        <p:nvCxnSpPr>
          <p:cNvPr id="29" name="Straight Connector 28">
            <a:extLst>
              <a:ext uri="{FF2B5EF4-FFF2-40B4-BE49-F238E27FC236}">
                <a16:creationId xmlns:a16="http://schemas.microsoft.com/office/drawing/2014/main" id="{EDE29A59-2F15-E944-BB19-014CCAB8E5E7}"/>
              </a:ext>
            </a:extLst>
          </p:cNvPr>
          <p:cNvCxnSpPr>
            <a:cxnSpLocks/>
          </p:cNvCxnSpPr>
          <p:nvPr userDrawn="1"/>
        </p:nvCxnSpPr>
        <p:spPr>
          <a:xfrm>
            <a:off x="8450266" y="4784946"/>
            <a:ext cx="0" cy="13692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56" name="Picture 5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2546" y="4586755"/>
            <a:ext cx="1397220" cy="430415"/>
          </a:xfrm>
          <a:prstGeom prst="rect">
            <a:avLst/>
          </a:prstGeom>
        </p:spPr>
      </p:pic>
      <p:sp>
        <p:nvSpPr>
          <p:cNvPr id="3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963527" y="4807786"/>
            <a:ext cx="1378984" cy="92333"/>
          </a:xfrm>
          <a:prstGeom prst="rect">
            <a:avLst/>
          </a:prstGeom>
        </p:spPr>
        <p:txBody>
          <a:bodyPr vert="horz" wrap="none" lIns="0" tIns="0" rIns="0" bIns="0" rtlCol="0" anchor="ctr">
            <a:spAutoFit/>
          </a:bodyPr>
          <a:lstStyle>
            <a:lvl1pPr algn="r">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48"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425690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he Gallagher Wa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Footer Placeholder 2"/>
          <p:cNvSpPr>
            <a:spLocks noGrp="1"/>
          </p:cNvSpPr>
          <p:nvPr>
            <p:ph type="ftr" sz="quarter" idx="10"/>
          </p:nvPr>
        </p:nvSpPr>
        <p:spPr/>
        <p:txBody>
          <a:bodyPr/>
          <a:lstStyle/>
          <a:p>
            <a:r>
              <a:rPr lang="en-US" dirty="0">
                <a:cs typeface="Arial" panose="020B0604020202020204" pitchFamily="34" charset="0"/>
              </a:rPr>
              <a:t>©2024 ARTHUR J. GALLAGHER &amp; CO.</a:t>
            </a:r>
          </a:p>
        </p:txBody>
      </p:sp>
      <p:sp>
        <p:nvSpPr>
          <p:cNvPr id="4" name="Slide Number Placeholder 3"/>
          <p:cNvSpPr>
            <a:spLocks noGrp="1"/>
          </p:cNvSpPr>
          <p:nvPr>
            <p:ph type="sldNum" sz="quarter" idx="11"/>
          </p:nvPr>
        </p:nvSpPr>
        <p:spPr/>
        <p:txBody>
          <a:bodyPr/>
          <a:lstStyle/>
          <a:p>
            <a:fld id="{40AA5F45-CDE6-4EA8-991E-B18CC5F21F47}" type="slidenum">
              <a:rPr lang="en-US" smtClean="0"/>
              <a:pPr/>
              <a:t>‹#›</a:t>
            </a:fld>
            <a:endParaRPr lang="en-US" dirty="0"/>
          </a:p>
        </p:txBody>
      </p:sp>
      <p:sp>
        <p:nvSpPr>
          <p:cNvPr id="6" name="TextBox 5"/>
          <p:cNvSpPr txBox="1"/>
          <p:nvPr userDrawn="1"/>
        </p:nvSpPr>
        <p:spPr>
          <a:xfrm>
            <a:off x="455331" y="1026338"/>
            <a:ext cx="8230279" cy="553998"/>
          </a:xfrm>
          <a:prstGeom prst="rect">
            <a:avLst/>
          </a:prstGeom>
          <a:noFill/>
        </p:spPr>
        <p:txBody>
          <a:bodyPr wrap="square" lIns="0" tIns="0" rIns="0" bIns="0" rtlCol="0">
            <a:spAutoFit/>
          </a:bodyPr>
          <a:lstStyle/>
          <a:p>
            <a:r>
              <a:rPr lang="en-US" sz="1200" b="0" dirty="0">
                <a:solidFill>
                  <a:schemeClr val="accent1"/>
                </a:solidFill>
                <a:latin typeface="+mj-lt"/>
              </a:rPr>
              <a:t>Shared Values at Gallagher</a:t>
            </a:r>
            <a:r>
              <a:rPr lang="en-US" sz="1200" b="0" baseline="0" dirty="0">
                <a:solidFill>
                  <a:schemeClr val="accent1"/>
                </a:solidFill>
                <a:latin typeface="+mj-lt"/>
              </a:rPr>
              <a:t> are the rock foundation of the Company and our Culture. </a:t>
            </a:r>
            <a:br>
              <a:rPr lang="en-US" sz="1200" b="0" baseline="0" dirty="0">
                <a:solidFill>
                  <a:schemeClr val="accent1"/>
                </a:solidFill>
                <a:latin typeface="+mj-lt"/>
              </a:rPr>
            </a:br>
            <a:r>
              <a:rPr lang="en-US" sz="1200" b="0" baseline="0" dirty="0">
                <a:solidFill>
                  <a:schemeClr val="accent1"/>
                </a:solidFill>
                <a:latin typeface="+mj-lt"/>
              </a:rPr>
              <a:t>What is a Shared Value? These are concepts that the vast majority of the movers and shakers </a:t>
            </a:r>
            <a:br>
              <a:rPr lang="en-US" sz="1200" b="0" baseline="0" dirty="0">
                <a:solidFill>
                  <a:schemeClr val="accent1"/>
                </a:solidFill>
                <a:latin typeface="+mj-lt"/>
              </a:rPr>
            </a:br>
            <a:r>
              <a:rPr lang="en-US" sz="1200" b="0" baseline="0" dirty="0">
                <a:solidFill>
                  <a:schemeClr val="accent1"/>
                </a:solidFill>
                <a:latin typeface="+mj-lt"/>
              </a:rPr>
              <a:t>in the Company passionately adhere to. What are some of Gallagher’s Shared Values?</a:t>
            </a:r>
            <a:endParaRPr lang="en-US" sz="1200" b="0" dirty="0">
              <a:solidFill>
                <a:schemeClr val="accent1"/>
              </a:solidFill>
              <a:latin typeface="+mj-lt"/>
            </a:endParaRPr>
          </a:p>
        </p:txBody>
      </p:sp>
      <p:sp>
        <p:nvSpPr>
          <p:cNvPr id="7" name="TextBox 6"/>
          <p:cNvSpPr txBox="1"/>
          <p:nvPr userDrawn="1"/>
        </p:nvSpPr>
        <p:spPr>
          <a:xfrm>
            <a:off x="455332" y="1722334"/>
            <a:ext cx="8299886" cy="2948940"/>
          </a:xfrm>
          <a:prstGeom prst="rect">
            <a:avLst/>
          </a:prstGeom>
          <a:noFill/>
        </p:spPr>
        <p:txBody>
          <a:bodyPr wrap="square" lIns="0" tIns="0" rIns="0" numCol="2" spcCol="91440" rtlCol="0">
            <a:spAutoFit/>
          </a:bodyPr>
          <a:lstStyle/>
          <a:p>
            <a:pPr marL="213122" marR="3080"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We</a:t>
            </a:r>
            <a:r>
              <a:rPr lang="en-GB" sz="825" kern="0" spc="-37" dirty="0">
                <a:solidFill>
                  <a:schemeClr val="tx1"/>
                </a:solidFill>
                <a:cs typeface="Arial"/>
              </a:rPr>
              <a:t> </a:t>
            </a:r>
            <a:r>
              <a:rPr lang="en-GB" sz="825" kern="0" dirty="0">
                <a:solidFill>
                  <a:schemeClr val="tx1"/>
                </a:solidFill>
                <a:cs typeface="Arial"/>
              </a:rPr>
              <a:t>are</a:t>
            </a:r>
            <a:r>
              <a:rPr lang="en-GB" sz="825" kern="0" spc="-33" dirty="0">
                <a:solidFill>
                  <a:schemeClr val="tx1"/>
                </a:solidFill>
                <a:cs typeface="Arial"/>
              </a:rPr>
              <a:t> </a:t>
            </a:r>
            <a:r>
              <a:rPr lang="en-GB" sz="825" kern="0" dirty="0">
                <a:solidFill>
                  <a:schemeClr val="tx1"/>
                </a:solidFill>
                <a:cs typeface="Arial"/>
              </a:rPr>
              <a:t>a</a:t>
            </a:r>
            <a:r>
              <a:rPr lang="en-GB" sz="825" kern="0" spc="-33" dirty="0">
                <a:solidFill>
                  <a:schemeClr val="tx1"/>
                </a:solidFill>
                <a:cs typeface="Arial"/>
              </a:rPr>
              <a:t> </a:t>
            </a:r>
            <a:r>
              <a:rPr lang="en-GB" sz="825" kern="0" dirty="0">
                <a:solidFill>
                  <a:schemeClr val="tx1"/>
                </a:solidFill>
                <a:cs typeface="Arial"/>
              </a:rPr>
              <a:t>sales</a:t>
            </a:r>
            <a:r>
              <a:rPr lang="en-GB" sz="825" kern="0" spc="-33" dirty="0">
                <a:solidFill>
                  <a:schemeClr val="tx1"/>
                </a:solidFill>
                <a:cs typeface="Arial"/>
              </a:rPr>
              <a:t> </a:t>
            </a:r>
            <a:r>
              <a:rPr lang="en-GB" sz="825" kern="0" dirty="0">
                <a:solidFill>
                  <a:schemeClr val="tx1"/>
                </a:solidFill>
                <a:cs typeface="Arial"/>
              </a:rPr>
              <a:t>and</a:t>
            </a:r>
            <a:r>
              <a:rPr lang="en-GB" sz="825" kern="0" spc="-37" dirty="0">
                <a:solidFill>
                  <a:schemeClr val="tx1"/>
                </a:solidFill>
                <a:cs typeface="Arial"/>
              </a:rPr>
              <a:t> </a:t>
            </a:r>
            <a:r>
              <a:rPr lang="en-GB" sz="825" kern="0" spc="-6" dirty="0">
                <a:solidFill>
                  <a:schemeClr val="tx1"/>
                </a:solidFill>
                <a:cs typeface="Arial"/>
              </a:rPr>
              <a:t>marketing</a:t>
            </a:r>
            <a:r>
              <a:rPr lang="en-GB" sz="825" kern="0" spc="-33" dirty="0">
                <a:solidFill>
                  <a:schemeClr val="tx1"/>
                </a:solidFill>
                <a:cs typeface="Arial"/>
              </a:rPr>
              <a:t> </a:t>
            </a:r>
            <a:r>
              <a:rPr lang="en-GB" sz="825" kern="0" dirty="0">
                <a:solidFill>
                  <a:schemeClr val="tx1"/>
                </a:solidFill>
                <a:cs typeface="Arial"/>
              </a:rPr>
              <a:t>company</a:t>
            </a:r>
            <a:r>
              <a:rPr lang="en-GB" sz="825" kern="0" spc="-33" dirty="0">
                <a:solidFill>
                  <a:schemeClr val="tx1"/>
                </a:solidFill>
                <a:cs typeface="Arial"/>
              </a:rPr>
              <a:t> </a:t>
            </a:r>
            <a:r>
              <a:rPr lang="en-GB" sz="825" kern="0" spc="-6" dirty="0">
                <a:solidFill>
                  <a:schemeClr val="tx1"/>
                </a:solidFill>
                <a:cs typeface="Arial"/>
              </a:rPr>
              <a:t>dedicated</a:t>
            </a:r>
            <a:r>
              <a:rPr lang="en-GB" sz="825" kern="0" spc="-33" dirty="0">
                <a:solidFill>
                  <a:schemeClr val="tx1"/>
                </a:solidFill>
                <a:cs typeface="Arial"/>
              </a:rPr>
              <a:t> </a:t>
            </a:r>
            <a:r>
              <a:rPr lang="en-GB" sz="825" kern="0" spc="-15" dirty="0">
                <a:solidFill>
                  <a:schemeClr val="tx1"/>
                </a:solidFill>
                <a:cs typeface="Arial"/>
              </a:rPr>
              <a:t>to </a:t>
            </a:r>
            <a:r>
              <a:rPr lang="en-GB" sz="825" kern="0" spc="-6" dirty="0">
                <a:solidFill>
                  <a:schemeClr val="tx1"/>
                </a:solidFill>
                <a:cs typeface="Arial"/>
              </a:rPr>
              <a:t>providing</a:t>
            </a:r>
            <a:r>
              <a:rPr lang="en-GB" sz="825" kern="0" spc="-37" dirty="0">
                <a:solidFill>
                  <a:schemeClr val="tx1"/>
                </a:solidFill>
                <a:cs typeface="Arial"/>
              </a:rPr>
              <a:t> </a:t>
            </a:r>
            <a:r>
              <a:rPr lang="en-GB" sz="825" kern="0" spc="-6" dirty="0">
                <a:solidFill>
                  <a:schemeClr val="tx1"/>
                </a:solidFill>
                <a:cs typeface="Arial"/>
              </a:rPr>
              <a:t>excellence</a:t>
            </a:r>
            <a:r>
              <a:rPr lang="en-GB" sz="825" kern="0" spc="-30" dirty="0">
                <a:solidFill>
                  <a:schemeClr val="tx1"/>
                </a:solidFill>
                <a:cs typeface="Arial"/>
              </a:rPr>
              <a:t> </a:t>
            </a:r>
            <a:r>
              <a:rPr lang="en-GB" sz="825" kern="0" dirty="0">
                <a:solidFill>
                  <a:schemeClr val="tx1"/>
                </a:solidFill>
                <a:cs typeface="Arial"/>
              </a:rPr>
              <a:t>in</a:t>
            </a:r>
            <a:r>
              <a:rPr lang="en-GB" sz="825" kern="0" spc="-30" dirty="0">
                <a:solidFill>
                  <a:schemeClr val="tx1"/>
                </a:solidFill>
                <a:cs typeface="Arial"/>
              </a:rPr>
              <a:t> </a:t>
            </a:r>
            <a:r>
              <a:rPr lang="en-GB" sz="825" kern="0" dirty="0">
                <a:solidFill>
                  <a:schemeClr val="tx1"/>
                </a:solidFill>
                <a:cs typeface="Arial"/>
              </a:rPr>
              <a:t>risk</a:t>
            </a:r>
            <a:r>
              <a:rPr lang="en-GB" sz="825" kern="0" spc="-27" dirty="0">
                <a:solidFill>
                  <a:schemeClr val="tx1"/>
                </a:solidFill>
                <a:cs typeface="Arial"/>
              </a:rPr>
              <a:t> </a:t>
            </a:r>
            <a:r>
              <a:rPr lang="en-GB" sz="825" kern="0" spc="-6" dirty="0">
                <a:solidFill>
                  <a:schemeClr val="tx1"/>
                </a:solidFill>
                <a:cs typeface="Arial"/>
              </a:rPr>
              <a:t>management</a:t>
            </a:r>
            <a:r>
              <a:rPr lang="en-GB" sz="825" kern="0" spc="-30" dirty="0">
                <a:solidFill>
                  <a:schemeClr val="tx1"/>
                </a:solidFill>
                <a:cs typeface="Arial"/>
              </a:rPr>
              <a:t> </a:t>
            </a:r>
            <a:r>
              <a:rPr lang="en-GB" sz="825" kern="0" dirty="0">
                <a:solidFill>
                  <a:schemeClr val="tx1"/>
                </a:solidFill>
                <a:cs typeface="Arial"/>
              </a:rPr>
              <a:t>services</a:t>
            </a:r>
            <a:r>
              <a:rPr lang="en-GB" sz="825" kern="0" spc="-30" dirty="0">
                <a:solidFill>
                  <a:schemeClr val="tx1"/>
                </a:solidFill>
                <a:cs typeface="Arial"/>
              </a:rPr>
              <a:t> </a:t>
            </a:r>
            <a:r>
              <a:rPr lang="en-GB" sz="825" kern="0" dirty="0">
                <a:solidFill>
                  <a:schemeClr val="tx1"/>
                </a:solidFill>
                <a:cs typeface="Arial"/>
              </a:rPr>
              <a:t>to</a:t>
            </a:r>
            <a:r>
              <a:rPr lang="en-GB" sz="825" kern="0" spc="-27" dirty="0">
                <a:solidFill>
                  <a:schemeClr val="tx1"/>
                </a:solidFill>
                <a:cs typeface="Arial"/>
              </a:rPr>
              <a:t> </a:t>
            </a:r>
            <a:r>
              <a:rPr lang="en-GB" sz="825" kern="0" spc="-15" dirty="0">
                <a:solidFill>
                  <a:schemeClr val="tx1"/>
                </a:solidFill>
                <a:cs typeface="Arial"/>
              </a:rPr>
              <a:t>our </a:t>
            </a:r>
            <a:r>
              <a:rPr lang="en-GB" sz="825" kern="0" spc="-6" dirty="0">
                <a:solidFill>
                  <a:schemeClr val="tx1"/>
                </a:solidFill>
                <a:cs typeface="Arial"/>
              </a:rPr>
              <a:t>White Castles.</a:t>
            </a:r>
            <a:endParaRPr lang="en-GB" sz="825" kern="0" dirty="0">
              <a:solidFill>
                <a:schemeClr val="tx1"/>
              </a:solidFill>
              <a:cs typeface="Arial"/>
            </a:endParaRPr>
          </a:p>
          <a:p>
            <a:pPr marL="213122" marR="11552"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We</a:t>
            </a:r>
            <a:r>
              <a:rPr lang="en-GB" sz="825" kern="0" spc="-30" dirty="0">
                <a:solidFill>
                  <a:schemeClr val="tx1"/>
                </a:solidFill>
                <a:cs typeface="Arial"/>
              </a:rPr>
              <a:t> </a:t>
            </a:r>
            <a:r>
              <a:rPr lang="en-GB" sz="825" kern="0" dirty="0">
                <a:solidFill>
                  <a:schemeClr val="tx1"/>
                </a:solidFill>
                <a:cs typeface="Arial"/>
              </a:rPr>
              <a:t>support</a:t>
            </a:r>
            <a:r>
              <a:rPr lang="en-GB" sz="825" kern="0" spc="-30" dirty="0">
                <a:solidFill>
                  <a:schemeClr val="tx1"/>
                </a:solidFill>
                <a:cs typeface="Arial"/>
              </a:rPr>
              <a:t> </a:t>
            </a:r>
            <a:r>
              <a:rPr lang="en-GB" sz="825" kern="0" dirty="0">
                <a:solidFill>
                  <a:schemeClr val="tx1"/>
                </a:solidFill>
                <a:cs typeface="Arial"/>
              </a:rPr>
              <a:t>one</a:t>
            </a:r>
            <a:r>
              <a:rPr lang="en-GB" sz="825" kern="0" spc="-30" dirty="0">
                <a:solidFill>
                  <a:schemeClr val="tx1"/>
                </a:solidFill>
                <a:cs typeface="Arial"/>
              </a:rPr>
              <a:t> </a:t>
            </a:r>
            <a:r>
              <a:rPr lang="en-GB" sz="825" kern="0" spc="-15" dirty="0">
                <a:solidFill>
                  <a:schemeClr val="tx1"/>
                </a:solidFill>
                <a:cs typeface="Arial"/>
              </a:rPr>
              <a:t>another.</a:t>
            </a:r>
            <a:r>
              <a:rPr lang="en-GB" sz="825" kern="0" spc="-30" dirty="0">
                <a:solidFill>
                  <a:schemeClr val="tx1"/>
                </a:solidFill>
                <a:cs typeface="Arial"/>
              </a:rPr>
              <a:t> </a:t>
            </a:r>
            <a:r>
              <a:rPr lang="en-GB" sz="825" kern="0" dirty="0">
                <a:solidFill>
                  <a:schemeClr val="tx1"/>
                </a:solidFill>
                <a:cs typeface="Arial"/>
              </a:rPr>
              <a:t>We</a:t>
            </a:r>
            <a:r>
              <a:rPr lang="en-GB" sz="825" kern="0" spc="-27" dirty="0">
                <a:solidFill>
                  <a:schemeClr val="tx1"/>
                </a:solidFill>
                <a:cs typeface="Arial"/>
              </a:rPr>
              <a:t> </a:t>
            </a:r>
            <a:r>
              <a:rPr lang="en-GB" sz="825" kern="0" spc="-6" dirty="0">
                <a:solidFill>
                  <a:schemeClr val="tx1"/>
                </a:solidFill>
                <a:cs typeface="Arial"/>
              </a:rPr>
              <a:t>believe</a:t>
            </a:r>
            <a:r>
              <a:rPr lang="en-GB" sz="825" kern="0" spc="-30" dirty="0">
                <a:solidFill>
                  <a:schemeClr val="tx1"/>
                </a:solidFill>
                <a:cs typeface="Arial"/>
              </a:rPr>
              <a:t> </a:t>
            </a:r>
            <a:r>
              <a:rPr lang="en-GB" sz="825" kern="0" dirty="0">
                <a:solidFill>
                  <a:schemeClr val="tx1"/>
                </a:solidFill>
                <a:cs typeface="Arial"/>
              </a:rPr>
              <a:t>in</a:t>
            </a:r>
            <a:r>
              <a:rPr lang="en-GB" sz="825" kern="0" spc="-30" dirty="0">
                <a:solidFill>
                  <a:schemeClr val="tx1"/>
                </a:solidFill>
                <a:cs typeface="Arial"/>
              </a:rPr>
              <a:t> </a:t>
            </a:r>
            <a:r>
              <a:rPr lang="en-GB" sz="825" kern="0" dirty="0">
                <a:solidFill>
                  <a:schemeClr val="tx1"/>
                </a:solidFill>
                <a:cs typeface="Arial"/>
              </a:rPr>
              <a:t>one</a:t>
            </a:r>
            <a:r>
              <a:rPr lang="en-GB" sz="825" kern="0" spc="-30" dirty="0">
                <a:solidFill>
                  <a:schemeClr val="tx1"/>
                </a:solidFill>
                <a:cs typeface="Arial"/>
              </a:rPr>
              <a:t> </a:t>
            </a:r>
            <a:r>
              <a:rPr lang="en-GB" sz="825" kern="0" spc="-15" dirty="0">
                <a:solidFill>
                  <a:schemeClr val="tx1"/>
                </a:solidFill>
                <a:cs typeface="Arial"/>
              </a:rPr>
              <a:t>another.</a:t>
            </a:r>
            <a:r>
              <a:rPr lang="en-GB" sz="825" kern="0" spc="-27" dirty="0">
                <a:solidFill>
                  <a:schemeClr val="tx1"/>
                </a:solidFill>
                <a:cs typeface="Arial"/>
              </a:rPr>
              <a:t> </a:t>
            </a:r>
            <a:r>
              <a:rPr lang="en-GB" sz="825" kern="0" spc="-15" dirty="0">
                <a:solidFill>
                  <a:schemeClr val="tx1"/>
                </a:solidFill>
                <a:cs typeface="Arial"/>
              </a:rPr>
              <a:t>We </a:t>
            </a:r>
            <a:r>
              <a:rPr lang="en-GB" sz="825" kern="0" spc="-6" dirty="0">
                <a:solidFill>
                  <a:schemeClr val="tx1"/>
                </a:solidFill>
                <a:cs typeface="Arial"/>
              </a:rPr>
              <a:t>acknowledge</a:t>
            </a:r>
            <a:r>
              <a:rPr lang="en-GB" sz="825" kern="0" spc="-37" dirty="0">
                <a:solidFill>
                  <a:schemeClr val="tx1"/>
                </a:solidFill>
                <a:cs typeface="Arial"/>
              </a:rPr>
              <a:t> </a:t>
            </a:r>
            <a:r>
              <a:rPr lang="en-GB" sz="825" kern="0" dirty="0">
                <a:solidFill>
                  <a:schemeClr val="tx1"/>
                </a:solidFill>
                <a:cs typeface="Arial"/>
              </a:rPr>
              <a:t>and</a:t>
            </a:r>
            <a:r>
              <a:rPr lang="en-GB" sz="825" kern="0" spc="-30" dirty="0">
                <a:solidFill>
                  <a:schemeClr val="tx1"/>
                </a:solidFill>
                <a:cs typeface="Arial"/>
              </a:rPr>
              <a:t> </a:t>
            </a:r>
            <a:r>
              <a:rPr lang="en-GB" sz="825" kern="0" dirty="0">
                <a:solidFill>
                  <a:schemeClr val="tx1"/>
                </a:solidFill>
                <a:cs typeface="Arial"/>
              </a:rPr>
              <a:t>respect</a:t>
            </a:r>
            <a:r>
              <a:rPr lang="en-GB" sz="825" kern="0" spc="-27" dirty="0">
                <a:solidFill>
                  <a:schemeClr val="tx1"/>
                </a:solidFill>
                <a:cs typeface="Arial"/>
              </a:rPr>
              <a:t> </a:t>
            </a:r>
            <a:r>
              <a:rPr lang="en-GB" sz="825" kern="0" dirty="0">
                <a:solidFill>
                  <a:schemeClr val="tx1"/>
                </a:solidFill>
                <a:cs typeface="Arial"/>
              </a:rPr>
              <a:t>the</a:t>
            </a:r>
            <a:r>
              <a:rPr lang="en-GB" sz="825" kern="0" spc="-30" dirty="0">
                <a:solidFill>
                  <a:schemeClr val="tx1"/>
                </a:solidFill>
                <a:cs typeface="Arial"/>
              </a:rPr>
              <a:t> </a:t>
            </a:r>
            <a:r>
              <a:rPr lang="en-GB" sz="825" kern="0" dirty="0">
                <a:solidFill>
                  <a:schemeClr val="tx1"/>
                </a:solidFill>
                <a:cs typeface="Arial"/>
              </a:rPr>
              <a:t>ability</a:t>
            </a:r>
            <a:r>
              <a:rPr lang="en-GB" sz="825" kern="0" spc="-27" dirty="0">
                <a:solidFill>
                  <a:schemeClr val="tx1"/>
                </a:solidFill>
                <a:cs typeface="Arial"/>
              </a:rPr>
              <a:t> </a:t>
            </a:r>
            <a:r>
              <a:rPr lang="en-GB" sz="825" kern="0" dirty="0">
                <a:solidFill>
                  <a:schemeClr val="tx1"/>
                </a:solidFill>
                <a:cs typeface="Arial"/>
              </a:rPr>
              <a:t>of</a:t>
            </a:r>
            <a:r>
              <a:rPr lang="en-GB" sz="825" kern="0" spc="-30" dirty="0">
                <a:solidFill>
                  <a:schemeClr val="tx1"/>
                </a:solidFill>
                <a:cs typeface="Arial"/>
              </a:rPr>
              <a:t> </a:t>
            </a:r>
            <a:r>
              <a:rPr lang="en-GB" sz="825" kern="0" dirty="0">
                <a:solidFill>
                  <a:schemeClr val="tx1"/>
                </a:solidFill>
                <a:cs typeface="Arial"/>
              </a:rPr>
              <a:t>one</a:t>
            </a:r>
            <a:r>
              <a:rPr lang="en-GB" sz="825" kern="0" spc="-27" dirty="0">
                <a:solidFill>
                  <a:schemeClr val="tx1"/>
                </a:solidFill>
                <a:cs typeface="Arial"/>
              </a:rPr>
              <a:t> </a:t>
            </a:r>
            <a:r>
              <a:rPr lang="en-GB" sz="825" kern="0" spc="-6" dirty="0">
                <a:solidFill>
                  <a:schemeClr val="tx1"/>
                </a:solidFill>
                <a:cs typeface="Arial"/>
              </a:rPr>
              <a:t>another.</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We</a:t>
            </a:r>
            <a:r>
              <a:rPr lang="en-GB" sz="825" kern="0" spc="-43" dirty="0">
                <a:solidFill>
                  <a:schemeClr val="tx1"/>
                </a:solidFill>
                <a:cs typeface="Arial"/>
              </a:rPr>
              <a:t> </a:t>
            </a:r>
            <a:r>
              <a:rPr lang="en-GB" sz="825" kern="0" dirty="0">
                <a:solidFill>
                  <a:schemeClr val="tx1"/>
                </a:solidFill>
                <a:cs typeface="Arial"/>
              </a:rPr>
              <a:t>push</a:t>
            </a:r>
            <a:r>
              <a:rPr lang="en-GB" sz="825" kern="0" spc="-33" dirty="0">
                <a:solidFill>
                  <a:schemeClr val="tx1"/>
                </a:solidFill>
                <a:cs typeface="Arial"/>
              </a:rPr>
              <a:t> </a:t>
            </a:r>
            <a:r>
              <a:rPr lang="en-GB" sz="825" kern="0" dirty="0">
                <a:solidFill>
                  <a:schemeClr val="tx1"/>
                </a:solidFill>
                <a:cs typeface="Arial"/>
              </a:rPr>
              <a:t>for</a:t>
            </a:r>
            <a:r>
              <a:rPr lang="en-GB" sz="825" kern="0" spc="-33" dirty="0">
                <a:solidFill>
                  <a:schemeClr val="tx1"/>
                </a:solidFill>
                <a:cs typeface="Arial"/>
              </a:rPr>
              <a:t> </a:t>
            </a:r>
            <a:r>
              <a:rPr lang="en-GB" sz="825" kern="0" spc="-6" dirty="0">
                <a:solidFill>
                  <a:schemeClr val="tx1"/>
                </a:solidFill>
                <a:cs typeface="Arial"/>
              </a:rPr>
              <a:t>professional</a:t>
            </a:r>
            <a:r>
              <a:rPr lang="en-GB" sz="825" kern="0" spc="-33" dirty="0">
                <a:solidFill>
                  <a:schemeClr val="tx1"/>
                </a:solidFill>
                <a:cs typeface="Arial"/>
              </a:rPr>
              <a:t> </a:t>
            </a:r>
            <a:r>
              <a:rPr lang="en-GB" sz="825" kern="0" spc="-6" dirty="0">
                <a:solidFill>
                  <a:schemeClr val="tx1"/>
                </a:solidFill>
                <a:cs typeface="Arial"/>
              </a:rPr>
              <a:t>excellence.</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We</a:t>
            </a:r>
            <a:r>
              <a:rPr lang="en-GB" sz="825" kern="0" spc="-33" dirty="0">
                <a:solidFill>
                  <a:schemeClr val="tx1"/>
                </a:solidFill>
                <a:cs typeface="Arial"/>
              </a:rPr>
              <a:t> </a:t>
            </a:r>
            <a:r>
              <a:rPr lang="en-GB" sz="825" kern="0" dirty="0">
                <a:solidFill>
                  <a:schemeClr val="tx1"/>
                </a:solidFill>
                <a:cs typeface="Arial"/>
              </a:rPr>
              <a:t>can</a:t>
            </a:r>
            <a:r>
              <a:rPr lang="en-GB" sz="825" kern="0" spc="-27" dirty="0">
                <a:solidFill>
                  <a:schemeClr val="tx1"/>
                </a:solidFill>
                <a:cs typeface="Arial"/>
              </a:rPr>
              <a:t> </a:t>
            </a:r>
            <a:r>
              <a:rPr lang="en-GB" sz="825" kern="0" dirty="0">
                <a:solidFill>
                  <a:schemeClr val="tx1"/>
                </a:solidFill>
                <a:cs typeface="Arial"/>
              </a:rPr>
              <a:t>all</a:t>
            </a:r>
            <a:r>
              <a:rPr lang="en-GB" sz="825" kern="0" spc="-27" dirty="0">
                <a:solidFill>
                  <a:schemeClr val="tx1"/>
                </a:solidFill>
                <a:cs typeface="Arial"/>
              </a:rPr>
              <a:t> </a:t>
            </a:r>
            <a:r>
              <a:rPr lang="en-GB" sz="825" kern="0" spc="-6" dirty="0">
                <a:solidFill>
                  <a:schemeClr val="tx1"/>
                </a:solidFill>
                <a:cs typeface="Arial"/>
              </a:rPr>
              <a:t>improve</a:t>
            </a:r>
            <a:r>
              <a:rPr lang="en-GB" sz="825" kern="0" spc="-24" dirty="0">
                <a:solidFill>
                  <a:schemeClr val="tx1"/>
                </a:solidFill>
                <a:cs typeface="Arial"/>
              </a:rPr>
              <a:t> </a:t>
            </a:r>
            <a:r>
              <a:rPr lang="en-GB" sz="825" kern="0" dirty="0">
                <a:solidFill>
                  <a:schemeClr val="tx1"/>
                </a:solidFill>
                <a:cs typeface="Arial"/>
              </a:rPr>
              <a:t>and</a:t>
            </a:r>
            <a:r>
              <a:rPr lang="en-GB" sz="825" kern="0" spc="-27" dirty="0">
                <a:solidFill>
                  <a:schemeClr val="tx1"/>
                </a:solidFill>
                <a:cs typeface="Arial"/>
              </a:rPr>
              <a:t> </a:t>
            </a:r>
            <a:r>
              <a:rPr lang="en-GB" sz="825" kern="0" dirty="0">
                <a:solidFill>
                  <a:schemeClr val="tx1"/>
                </a:solidFill>
                <a:cs typeface="Arial"/>
              </a:rPr>
              <a:t>learn</a:t>
            </a:r>
            <a:r>
              <a:rPr lang="en-GB" sz="825" kern="0" spc="-27" dirty="0">
                <a:solidFill>
                  <a:schemeClr val="tx1"/>
                </a:solidFill>
                <a:cs typeface="Arial"/>
              </a:rPr>
              <a:t> </a:t>
            </a:r>
            <a:r>
              <a:rPr lang="en-GB" sz="825" kern="0" dirty="0">
                <a:solidFill>
                  <a:schemeClr val="tx1"/>
                </a:solidFill>
                <a:cs typeface="Arial"/>
              </a:rPr>
              <a:t>from</a:t>
            </a:r>
            <a:r>
              <a:rPr lang="en-GB" sz="825" kern="0" spc="-27" dirty="0">
                <a:solidFill>
                  <a:schemeClr val="tx1"/>
                </a:solidFill>
                <a:cs typeface="Arial"/>
              </a:rPr>
              <a:t> </a:t>
            </a:r>
            <a:r>
              <a:rPr lang="en-GB" sz="825" kern="0" dirty="0">
                <a:solidFill>
                  <a:schemeClr val="tx1"/>
                </a:solidFill>
                <a:cs typeface="Arial"/>
              </a:rPr>
              <a:t>one</a:t>
            </a:r>
            <a:r>
              <a:rPr lang="en-GB" sz="825" kern="0" spc="-24" dirty="0">
                <a:solidFill>
                  <a:schemeClr val="tx1"/>
                </a:solidFill>
                <a:cs typeface="Arial"/>
              </a:rPr>
              <a:t> </a:t>
            </a:r>
            <a:r>
              <a:rPr lang="en-GB" sz="825" kern="0" spc="-6" dirty="0">
                <a:solidFill>
                  <a:schemeClr val="tx1"/>
                </a:solidFill>
                <a:cs typeface="Arial"/>
              </a:rPr>
              <a:t>another.</a:t>
            </a:r>
          </a:p>
          <a:p>
            <a:pPr marL="213122" lvl="0" indent="-205979" defTabSz="685800">
              <a:spcAft>
                <a:spcPts val="225"/>
              </a:spcAft>
              <a:buClr>
                <a:schemeClr val="accent1"/>
              </a:buClr>
              <a:buFont typeface="+mj-lt"/>
              <a:buAutoNum type="arabicPeriod"/>
              <a:tabLst>
                <a:tab pos="121676" algn="l"/>
              </a:tabLst>
              <a:defRPr/>
            </a:pPr>
            <a:r>
              <a:rPr lang="en-GB" sz="825" kern="0" spc="-6" dirty="0">
                <a:solidFill>
                  <a:schemeClr val="tx1"/>
                </a:solidFill>
                <a:cs typeface="Arial"/>
              </a:rPr>
              <a:t>There are no second-class citizens – everyone is important and everyone’s job is</a:t>
            </a:r>
            <a:r>
              <a:rPr lang="en-GB" sz="825" kern="0" spc="-6" baseline="0" dirty="0">
                <a:solidFill>
                  <a:schemeClr val="tx1"/>
                </a:solidFill>
                <a:cs typeface="Arial"/>
              </a:rPr>
              <a:t> important.</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spc="-18" dirty="0">
                <a:solidFill>
                  <a:schemeClr val="tx1"/>
                </a:solidFill>
                <a:cs typeface="Arial"/>
              </a:rPr>
              <a:t>We’re</a:t>
            </a:r>
            <a:r>
              <a:rPr lang="en-GB" sz="825" kern="0" spc="-30" dirty="0">
                <a:solidFill>
                  <a:schemeClr val="tx1"/>
                </a:solidFill>
                <a:cs typeface="Arial"/>
              </a:rPr>
              <a:t> </a:t>
            </a:r>
            <a:r>
              <a:rPr lang="en-GB" sz="825" kern="0" dirty="0">
                <a:solidFill>
                  <a:schemeClr val="tx1"/>
                </a:solidFill>
                <a:cs typeface="Arial"/>
              </a:rPr>
              <a:t>an</a:t>
            </a:r>
            <a:r>
              <a:rPr lang="en-GB" sz="825" kern="0" spc="-30" dirty="0">
                <a:solidFill>
                  <a:schemeClr val="tx1"/>
                </a:solidFill>
                <a:cs typeface="Arial"/>
              </a:rPr>
              <a:t> </a:t>
            </a:r>
            <a:r>
              <a:rPr lang="en-GB" sz="825" kern="0" dirty="0">
                <a:solidFill>
                  <a:schemeClr val="tx1"/>
                </a:solidFill>
                <a:cs typeface="Arial"/>
              </a:rPr>
              <a:t>open</a:t>
            </a:r>
            <a:r>
              <a:rPr lang="en-GB" sz="825" kern="0" spc="-27" dirty="0">
                <a:solidFill>
                  <a:schemeClr val="tx1"/>
                </a:solidFill>
                <a:cs typeface="Arial"/>
              </a:rPr>
              <a:t> </a:t>
            </a:r>
            <a:r>
              <a:rPr lang="en-GB" sz="825" kern="0" spc="-6" dirty="0">
                <a:solidFill>
                  <a:schemeClr val="tx1"/>
                </a:solidFill>
                <a:cs typeface="Arial"/>
              </a:rPr>
              <a:t>society.</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spc="-6" dirty="0">
                <a:solidFill>
                  <a:schemeClr val="tx1"/>
                </a:solidFill>
                <a:cs typeface="Arial"/>
              </a:rPr>
              <a:t>Empathy</a:t>
            </a:r>
            <a:r>
              <a:rPr lang="en-GB" sz="825" kern="0" spc="-37" dirty="0">
                <a:solidFill>
                  <a:schemeClr val="tx1"/>
                </a:solidFill>
                <a:cs typeface="Arial"/>
              </a:rPr>
              <a:t> </a:t>
            </a:r>
            <a:r>
              <a:rPr lang="en-GB" sz="825" kern="0" dirty="0">
                <a:solidFill>
                  <a:schemeClr val="tx1"/>
                </a:solidFill>
                <a:cs typeface="Arial"/>
              </a:rPr>
              <a:t>for</a:t>
            </a:r>
            <a:r>
              <a:rPr lang="en-GB" sz="825" kern="0" spc="-27" dirty="0">
                <a:solidFill>
                  <a:schemeClr val="tx1"/>
                </a:solidFill>
                <a:cs typeface="Arial"/>
              </a:rPr>
              <a:t> </a:t>
            </a:r>
            <a:r>
              <a:rPr lang="en-GB" sz="825" kern="0" dirty="0">
                <a:solidFill>
                  <a:schemeClr val="tx1"/>
                </a:solidFill>
                <a:cs typeface="Arial"/>
              </a:rPr>
              <a:t>the</a:t>
            </a:r>
            <a:r>
              <a:rPr lang="en-GB" sz="825" kern="0" spc="-27" dirty="0">
                <a:solidFill>
                  <a:schemeClr val="tx1"/>
                </a:solidFill>
                <a:cs typeface="Arial"/>
              </a:rPr>
              <a:t> </a:t>
            </a:r>
            <a:r>
              <a:rPr lang="en-GB" sz="825" kern="0" dirty="0">
                <a:solidFill>
                  <a:schemeClr val="tx1"/>
                </a:solidFill>
                <a:cs typeface="Arial"/>
              </a:rPr>
              <a:t>other</a:t>
            </a:r>
            <a:r>
              <a:rPr lang="en-GB" sz="825" kern="0" spc="-27" dirty="0">
                <a:solidFill>
                  <a:schemeClr val="tx1"/>
                </a:solidFill>
                <a:cs typeface="Arial"/>
              </a:rPr>
              <a:t> </a:t>
            </a:r>
            <a:r>
              <a:rPr lang="en-GB" sz="825" kern="0" dirty="0">
                <a:solidFill>
                  <a:schemeClr val="tx1"/>
                </a:solidFill>
                <a:cs typeface="Arial"/>
              </a:rPr>
              <a:t>person</a:t>
            </a:r>
            <a:r>
              <a:rPr lang="en-GB" sz="825" kern="0" spc="-27" dirty="0">
                <a:solidFill>
                  <a:schemeClr val="tx1"/>
                </a:solidFill>
                <a:cs typeface="Arial"/>
              </a:rPr>
              <a:t> </a:t>
            </a:r>
            <a:r>
              <a:rPr lang="en-GB" sz="825" kern="0" dirty="0">
                <a:solidFill>
                  <a:schemeClr val="tx1"/>
                </a:solidFill>
                <a:cs typeface="Arial"/>
              </a:rPr>
              <a:t>is</a:t>
            </a:r>
            <a:r>
              <a:rPr lang="en-GB" sz="825" kern="0" spc="-27" dirty="0">
                <a:solidFill>
                  <a:schemeClr val="tx1"/>
                </a:solidFill>
                <a:cs typeface="Arial"/>
              </a:rPr>
              <a:t> </a:t>
            </a:r>
            <a:r>
              <a:rPr lang="en-GB" sz="825" kern="0" dirty="0">
                <a:solidFill>
                  <a:schemeClr val="tx1"/>
                </a:solidFill>
                <a:cs typeface="Arial"/>
              </a:rPr>
              <a:t>not</a:t>
            </a:r>
            <a:r>
              <a:rPr lang="en-GB" sz="825" kern="0" spc="-27" dirty="0">
                <a:solidFill>
                  <a:schemeClr val="tx1"/>
                </a:solidFill>
                <a:cs typeface="Arial"/>
              </a:rPr>
              <a:t> </a:t>
            </a:r>
            <a:r>
              <a:rPr lang="en-GB" sz="825" kern="0" dirty="0">
                <a:solidFill>
                  <a:schemeClr val="tx1"/>
                </a:solidFill>
                <a:cs typeface="Arial"/>
              </a:rPr>
              <a:t>a</a:t>
            </a:r>
            <a:r>
              <a:rPr lang="en-GB" sz="825" kern="0" spc="-27" dirty="0">
                <a:solidFill>
                  <a:schemeClr val="tx1"/>
                </a:solidFill>
                <a:cs typeface="Arial"/>
              </a:rPr>
              <a:t> </a:t>
            </a:r>
            <a:r>
              <a:rPr lang="en-GB" sz="825" kern="0" spc="-6" dirty="0">
                <a:solidFill>
                  <a:schemeClr val="tx1"/>
                </a:solidFill>
                <a:cs typeface="Arial"/>
              </a:rPr>
              <a:t>weakness.</a:t>
            </a:r>
            <a:endParaRPr lang="en-GB" sz="825" kern="0" dirty="0">
              <a:solidFill>
                <a:schemeClr val="tx1"/>
              </a:solidFill>
              <a:cs typeface="Arial"/>
            </a:endParaRPr>
          </a:p>
          <a:p>
            <a:pPr marL="213122" marR="409307"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Suspicion</a:t>
            </a:r>
            <a:r>
              <a:rPr lang="en-GB" sz="825" kern="0" spc="-49" dirty="0">
                <a:solidFill>
                  <a:schemeClr val="tx1"/>
                </a:solidFill>
                <a:cs typeface="Arial"/>
              </a:rPr>
              <a:t> </a:t>
            </a:r>
            <a:r>
              <a:rPr lang="en-GB" sz="825" kern="0" dirty="0">
                <a:solidFill>
                  <a:schemeClr val="tx1"/>
                </a:solidFill>
                <a:cs typeface="Arial"/>
              </a:rPr>
              <a:t>breeds</a:t>
            </a:r>
            <a:r>
              <a:rPr lang="en-GB" sz="825" kern="0" spc="-43" dirty="0">
                <a:solidFill>
                  <a:schemeClr val="tx1"/>
                </a:solidFill>
                <a:cs typeface="Arial"/>
              </a:rPr>
              <a:t> </a:t>
            </a:r>
            <a:r>
              <a:rPr lang="en-GB" sz="825" kern="0" dirty="0">
                <a:solidFill>
                  <a:schemeClr val="tx1"/>
                </a:solidFill>
                <a:cs typeface="Arial"/>
              </a:rPr>
              <a:t>more</a:t>
            </a:r>
            <a:r>
              <a:rPr lang="en-GB" sz="825" kern="0" spc="-40" dirty="0">
                <a:solidFill>
                  <a:schemeClr val="tx1"/>
                </a:solidFill>
                <a:cs typeface="Arial"/>
              </a:rPr>
              <a:t> </a:t>
            </a:r>
            <a:r>
              <a:rPr lang="en-GB" sz="825" kern="0" spc="-6" dirty="0">
                <a:solidFill>
                  <a:schemeClr val="tx1"/>
                </a:solidFill>
                <a:cs typeface="Arial"/>
              </a:rPr>
              <a:t>suspicion.</a:t>
            </a:r>
            <a:r>
              <a:rPr lang="en-GB" sz="825" kern="0" spc="-43" dirty="0">
                <a:solidFill>
                  <a:schemeClr val="tx1"/>
                </a:solidFill>
                <a:cs typeface="Arial"/>
              </a:rPr>
              <a:t> </a:t>
            </a:r>
            <a:r>
              <a:rPr lang="en-GB" sz="825" kern="0" spc="-33" dirty="0">
                <a:solidFill>
                  <a:schemeClr val="tx1"/>
                </a:solidFill>
                <a:cs typeface="Arial"/>
              </a:rPr>
              <a:t>To</a:t>
            </a:r>
            <a:r>
              <a:rPr lang="en-GB" sz="825" kern="0" spc="-40" dirty="0">
                <a:solidFill>
                  <a:schemeClr val="tx1"/>
                </a:solidFill>
                <a:cs typeface="Arial"/>
              </a:rPr>
              <a:t> </a:t>
            </a:r>
            <a:r>
              <a:rPr lang="en-GB" sz="825" kern="0" dirty="0">
                <a:solidFill>
                  <a:schemeClr val="tx1"/>
                </a:solidFill>
                <a:cs typeface="Arial"/>
              </a:rPr>
              <a:t>trust</a:t>
            </a:r>
            <a:r>
              <a:rPr lang="en-GB" sz="825" kern="0" spc="-43" dirty="0">
                <a:solidFill>
                  <a:schemeClr val="tx1"/>
                </a:solidFill>
                <a:cs typeface="Arial"/>
              </a:rPr>
              <a:t> </a:t>
            </a:r>
            <a:r>
              <a:rPr lang="en-GB" sz="825" kern="0" dirty="0">
                <a:solidFill>
                  <a:schemeClr val="tx1"/>
                </a:solidFill>
                <a:cs typeface="Arial"/>
              </a:rPr>
              <a:t>and</a:t>
            </a:r>
            <a:r>
              <a:rPr lang="en-GB" sz="825" kern="0" spc="-40" dirty="0">
                <a:solidFill>
                  <a:schemeClr val="tx1"/>
                </a:solidFill>
                <a:cs typeface="Arial"/>
              </a:rPr>
              <a:t> </a:t>
            </a:r>
            <a:r>
              <a:rPr lang="en-GB" sz="825" kern="0" spc="-15" dirty="0">
                <a:solidFill>
                  <a:schemeClr val="tx1"/>
                </a:solidFill>
                <a:cs typeface="Arial"/>
              </a:rPr>
              <a:t>be </a:t>
            </a:r>
            <a:r>
              <a:rPr lang="en-GB" sz="825" kern="0" dirty="0">
                <a:solidFill>
                  <a:schemeClr val="tx1"/>
                </a:solidFill>
                <a:cs typeface="Arial"/>
              </a:rPr>
              <a:t>trusted</a:t>
            </a:r>
            <a:r>
              <a:rPr lang="en-GB" sz="825" kern="0" spc="-33" dirty="0">
                <a:solidFill>
                  <a:schemeClr val="tx1"/>
                </a:solidFill>
                <a:cs typeface="Arial"/>
              </a:rPr>
              <a:t> </a:t>
            </a:r>
            <a:r>
              <a:rPr lang="en-GB" sz="825" kern="0" dirty="0">
                <a:solidFill>
                  <a:schemeClr val="tx1"/>
                </a:solidFill>
                <a:cs typeface="Arial"/>
              </a:rPr>
              <a:t>is</a:t>
            </a:r>
            <a:r>
              <a:rPr lang="en-GB" sz="825" kern="0" spc="-30" dirty="0">
                <a:solidFill>
                  <a:schemeClr val="tx1"/>
                </a:solidFill>
                <a:cs typeface="Arial"/>
              </a:rPr>
              <a:t> </a:t>
            </a:r>
            <a:r>
              <a:rPr lang="en-GB" sz="825" kern="0" spc="-6" dirty="0">
                <a:solidFill>
                  <a:schemeClr val="tx1"/>
                </a:solidFill>
                <a:cs typeface="Arial"/>
              </a:rPr>
              <a:t>vital.</a:t>
            </a:r>
            <a:endParaRPr lang="en-GB" sz="825" kern="0" dirty="0">
              <a:solidFill>
                <a:schemeClr val="tx1"/>
              </a:solidFill>
              <a:cs typeface="Arial"/>
            </a:endParaRPr>
          </a:p>
          <a:p>
            <a:pPr marL="213122" marR="7316"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Leaders</a:t>
            </a:r>
            <a:r>
              <a:rPr lang="en-GB" sz="825" kern="0" spc="-52" dirty="0">
                <a:solidFill>
                  <a:schemeClr val="tx1"/>
                </a:solidFill>
                <a:cs typeface="Arial"/>
              </a:rPr>
              <a:t> </a:t>
            </a:r>
            <a:r>
              <a:rPr lang="en-GB" sz="825" kern="0" dirty="0">
                <a:solidFill>
                  <a:schemeClr val="tx1"/>
                </a:solidFill>
                <a:cs typeface="Arial"/>
              </a:rPr>
              <a:t>need</a:t>
            </a:r>
            <a:r>
              <a:rPr lang="en-GB" sz="825" kern="0" spc="-46" dirty="0">
                <a:solidFill>
                  <a:schemeClr val="tx1"/>
                </a:solidFill>
                <a:cs typeface="Arial"/>
              </a:rPr>
              <a:t> </a:t>
            </a:r>
            <a:r>
              <a:rPr lang="en-GB" sz="825" kern="0" spc="-6" dirty="0">
                <a:solidFill>
                  <a:schemeClr val="tx1"/>
                </a:solidFill>
                <a:cs typeface="Arial"/>
              </a:rPr>
              <a:t>followers.</a:t>
            </a:r>
            <a:r>
              <a:rPr lang="en-GB" sz="825" kern="0" spc="-43" dirty="0">
                <a:solidFill>
                  <a:schemeClr val="tx1"/>
                </a:solidFill>
                <a:cs typeface="Arial"/>
              </a:rPr>
              <a:t> </a:t>
            </a:r>
            <a:r>
              <a:rPr lang="en-GB" sz="825" kern="0" dirty="0">
                <a:solidFill>
                  <a:schemeClr val="tx1"/>
                </a:solidFill>
                <a:cs typeface="Arial"/>
              </a:rPr>
              <a:t>How</a:t>
            </a:r>
            <a:r>
              <a:rPr lang="en-GB" sz="825" kern="0" spc="-46" dirty="0">
                <a:solidFill>
                  <a:schemeClr val="tx1"/>
                </a:solidFill>
                <a:cs typeface="Arial"/>
              </a:rPr>
              <a:t> </a:t>
            </a:r>
            <a:r>
              <a:rPr lang="en-GB" sz="825" kern="0" dirty="0">
                <a:solidFill>
                  <a:schemeClr val="tx1"/>
                </a:solidFill>
                <a:cs typeface="Arial"/>
              </a:rPr>
              <a:t>leaders</a:t>
            </a:r>
            <a:r>
              <a:rPr lang="en-GB" sz="825" kern="0" spc="-43" dirty="0">
                <a:solidFill>
                  <a:schemeClr val="tx1"/>
                </a:solidFill>
                <a:cs typeface="Arial"/>
              </a:rPr>
              <a:t> </a:t>
            </a:r>
            <a:r>
              <a:rPr lang="en-GB" sz="825" kern="0" dirty="0">
                <a:solidFill>
                  <a:schemeClr val="tx1"/>
                </a:solidFill>
                <a:cs typeface="Arial"/>
              </a:rPr>
              <a:t>treat</a:t>
            </a:r>
            <a:r>
              <a:rPr lang="en-GB" sz="825" kern="0" spc="-46" dirty="0">
                <a:solidFill>
                  <a:schemeClr val="tx1"/>
                </a:solidFill>
                <a:cs typeface="Arial"/>
              </a:rPr>
              <a:t> </a:t>
            </a:r>
            <a:r>
              <a:rPr lang="en-GB" sz="825" kern="0" spc="-6" dirty="0">
                <a:solidFill>
                  <a:schemeClr val="tx1"/>
                </a:solidFill>
                <a:cs typeface="Arial"/>
              </a:rPr>
              <a:t>followers</a:t>
            </a:r>
            <a:r>
              <a:rPr lang="en-GB" sz="825" kern="0" spc="-43" dirty="0">
                <a:solidFill>
                  <a:schemeClr val="tx1"/>
                </a:solidFill>
                <a:cs typeface="Arial"/>
              </a:rPr>
              <a:t> </a:t>
            </a:r>
            <a:r>
              <a:rPr lang="en-GB" sz="825" kern="0" spc="-15" dirty="0">
                <a:solidFill>
                  <a:schemeClr val="tx1"/>
                </a:solidFill>
                <a:cs typeface="Arial"/>
              </a:rPr>
              <a:t>has </a:t>
            </a:r>
            <a:r>
              <a:rPr lang="en-GB" sz="825" kern="0" dirty="0">
                <a:solidFill>
                  <a:schemeClr val="tx1"/>
                </a:solidFill>
                <a:cs typeface="Arial"/>
              </a:rPr>
              <a:t>a</a:t>
            </a:r>
            <a:r>
              <a:rPr lang="en-GB" sz="825" kern="0" spc="-30" dirty="0">
                <a:solidFill>
                  <a:schemeClr val="tx1"/>
                </a:solidFill>
                <a:cs typeface="Arial"/>
              </a:rPr>
              <a:t> </a:t>
            </a:r>
            <a:r>
              <a:rPr lang="en-GB" sz="825" kern="0" dirty="0">
                <a:solidFill>
                  <a:schemeClr val="tx1"/>
                </a:solidFill>
                <a:cs typeface="Arial"/>
              </a:rPr>
              <a:t>direct</a:t>
            </a:r>
            <a:r>
              <a:rPr lang="en-GB" sz="825" kern="0" spc="-24" dirty="0">
                <a:solidFill>
                  <a:schemeClr val="tx1"/>
                </a:solidFill>
                <a:cs typeface="Arial"/>
              </a:rPr>
              <a:t> </a:t>
            </a:r>
            <a:r>
              <a:rPr lang="en-GB" sz="825" kern="0" dirty="0">
                <a:solidFill>
                  <a:schemeClr val="tx1"/>
                </a:solidFill>
                <a:cs typeface="Arial"/>
              </a:rPr>
              <a:t>impact</a:t>
            </a:r>
            <a:r>
              <a:rPr lang="en-GB" sz="825" kern="0" spc="-24" dirty="0">
                <a:solidFill>
                  <a:schemeClr val="tx1"/>
                </a:solidFill>
                <a:cs typeface="Arial"/>
              </a:rPr>
              <a:t> </a:t>
            </a:r>
            <a:r>
              <a:rPr lang="en-GB" sz="825" kern="0" dirty="0">
                <a:solidFill>
                  <a:schemeClr val="tx1"/>
                </a:solidFill>
                <a:cs typeface="Arial"/>
              </a:rPr>
              <a:t>on</a:t>
            </a:r>
            <a:r>
              <a:rPr lang="en-GB" sz="825" kern="0" spc="-21" dirty="0">
                <a:solidFill>
                  <a:schemeClr val="tx1"/>
                </a:solidFill>
                <a:cs typeface="Arial"/>
              </a:rPr>
              <a:t> </a:t>
            </a:r>
            <a:r>
              <a:rPr lang="en-GB" sz="825" kern="0" dirty="0">
                <a:solidFill>
                  <a:schemeClr val="tx1"/>
                </a:solidFill>
                <a:cs typeface="Arial"/>
              </a:rPr>
              <a:t>the</a:t>
            </a:r>
            <a:r>
              <a:rPr lang="en-GB" sz="825" kern="0" spc="-24" dirty="0">
                <a:solidFill>
                  <a:schemeClr val="tx1"/>
                </a:solidFill>
                <a:cs typeface="Arial"/>
              </a:rPr>
              <a:t> </a:t>
            </a:r>
            <a:r>
              <a:rPr lang="en-GB" sz="825" kern="0" spc="-6" dirty="0">
                <a:solidFill>
                  <a:schemeClr val="tx1"/>
                </a:solidFill>
                <a:cs typeface="Arial"/>
              </a:rPr>
              <a:t>effectiveness</a:t>
            </a:r>
            <a:r>
              <a:rPr lang="en-GB" sz="825" kern="0" spc="-24" dirty="0">
                <a:solidFill>
                  <a:schemeClr val="tx1"/>
                </a:solidFill>
                <a:cs typeface="Arial"/>
              </a:rPr>
              <a:t> </a:t>
            </a:r>
            <a:r>
              <a:rPr lang="en-GB" sz="825" kern="0" dirty="0">
                <a:solidFill>
                  <a:schemeClr val="tx1"/>
                </a:solidFill>
                <a:cs typeface="Arial"/>
              </a:rPr>
              <a:t>of</a:t>
            </a:r>
            <a:r>
              <a:rPr lang="en-GB" sz="825" kern="0" spc="-24" dirty="0">
                <a:solidFill>
                  <a:schemeClr val="tx1"/>
                </a:solidFill>
                <a:cs typeface="Arial"/>
              </a:rPr>
              <a:t> </a:t>
            </a:r>
            <a:r>
              <a:rPr lang="en-GB" sz="825" kern="0" dirty="0">
                <a:solidFill>
                  <a:schemeClr val="tx1"/>
                </a:solidFill>
                <a:cs typeface="Arial"/>
              </a:rPr>
              <a:t>the</a:t>
            </a:r>
            <a:r>
              <a:rPr lang="en-GB" sz="825" kern="0" spc="-21" dirty="0">
                <a:solidFill>
                  <a:schemeClr val="tx1"/>
                </a:solidFill>
                <a:cs typeface="Arial"/>
              </a:rPr>
              <a:t> </a:t>
            </a:r>
            <a:r>
              <a:rPr lang="en-GB" sz="825" kern="0" spc="-6" dirty="0">
                <a:solidFill>
                  <a:schemeClr val="tx1"/>
                </a:solidFill>
                <a:cs typeface="Arial"/>
              </a:rPr>
              <a:t>leader.</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spc="-6" dirty="0">
                <a:solidFill>
                  <a:schemeClr val="tx1"/>
                </a:solidFill>
                <a:cs typeface="Arial"/>
              </a:rPr>
              <a:t>Interpersonal</a:t>
            </a:r>
            <a:r>
              <a:rPr lang="en-GB" sz="825" kern="0" spc="-49" dirty="0">
                <a:solidFill>
                  <a:schemeClr val="tx1"/>
                </a:solidFill>
                <a:cs typeface="Arial"/>
              </a:rPr>
              <a:t> </a:t>
            </a:r>
            <a:r>
              <a:rPr lang="en-GB" sz="825" kern="0" dirty="0">
                <a:solidFill>
                  <a:schemeClr val="tx1"/>
                </a:solidFill>
                <a:cs typeface="Arial"/>
              </a:rPr>
              <a:t>business</a:t>
            </a:r>
            <a:r>
              <a:rPr lang="en-GB" sz="825" kern="0" spc="-49" dirty="0">
                <a:solidFill>
                  <a:schemeClr val="tx1"/>
                </a:solidFill>
                <a:cs typeface="Arial"/>
              </a:rPr>
              <a:t> </a:t>
            </a:r>
            <a:r>
              <a:rPr lang="en-GB" sz="825" kern="0" spc="-6" dirty="0">
                <a:solidFill>
                  <a:schemeClr val="tx1"/>
                </a:solidFill>
                <a:cs typeface="Arial"/>
              </a:rPr>
              <a:t>relationships</a:t>
            </a:r>
            <a:r>
              <a:rPr lang="en-GB" sz="825" kern="0" spc="-49" dirty="0">
                <a:solidFill>
                  <a:schemeClr val="tx1"/>
                </a:solidFill>
                <a:cs typeface="Arial"/>
              </a:rPr>
              <a:t> </a:t>
            </a:r>
            <a:r>
              <a:rPr lang="en-GB" sz="825" kern="0" dirty="0">
                <a:solidFill>
                  <a:schemeClr val="tx1"/>
                </a:solidFill>
                <a:cs typeface="Arial"/>
              </a:rPr>
              <a:t>should</a:t>
            </a:r>
            <a:r>
              <a:rPr lang="en-GB" sz="825" kern="0" spc="-49" dirty="0">
                <a:solidFill>
                  <a:schemeClr val="tx1"/>
                </a:solidFill>
                <a:cs typeface="Arial"/>
              </a:rPr>
              <a:t> </a:t>
            </a:r>
            <a:r>
              <a:rPr lang="en-GB" sz="825" kern="0" dirty="0">
                <a:solidFill>
                  <a:schemeClr val="tx1"/>
                </a:solidFill>
                <a:cs typeface="Arial"/>
              </a:rPr>
              <a:t>be</a:t>
            </a:r>
            <a:r>
              <a:rPr lang="en-GB" sz="825" kern="0" spc="-46" dirty="0">
                <a:solidFill>
                  <a:schemeClr val="tx1"/>
                </a:solidFill>
                <a:cs typeface="Arial"/>
              </a:rPr>
              <a:t> </a:t>
            </a:r>
            <a:r>
              <a:rPr lang="en-GB" sz="825" kern="0" spc="-6" dirty="0">
                <a:solidFill>
                  <a:schemeClr val="tx1"/>
                </a:solidFill>
                <a:cs typeface="Arial"/>
              </a:rPr>
              <a:t>built.</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We</a:t>
            </a:r>
            <a:r>
              <a:rPr lang="en-GB" sz="825" kern="0" spc="-30" dirty="0">
                <a:solidFill>
                  <a:schemeClr val="tx1"/>
                </a:solidFill>
                <a:cs typeface="Arial"/>
              </a:rPr>
              <a:t> </a:t>
            </a:r>
            <a:r>
              <a:rPr lang="en-GB" sz="825" kern="0" dirty="0">
                <a:solidFill>
                  <a:schemeClr val="tx1"/>
                </a:solidFill>
                <a:cs typeface="Arial"/>
              </a:rPr>
              <a:t>all</a:t>
            </a:r>
            <a:r>
              <a:rPr lang="en-GB" sz="825" kern="0" spc="-24" dirty="0">
                <a:solidFill>
                  <a:schemeClr val="tx1"/>
                </a:solidFill>
                <a:cs typeface="Arial"/>
              </a:rPr>
              <a:t> </a:t>
            </a:r>
            <a:r>
              <a:rPr lang="en-GB" sz="825" kern="0" dirty="0">
                <a:solidFill>
                  <a:schemeClr val="tx1"/>
                </a:solidFill>
                <a:cs typeface="Arial"/>
              </a:rPr>
              <a:t>need</a:t>
            </a:r>
            <a:r>
              <a:rPr lang="en-GB" sz="825" kern="0" spc="-21" dirty="0">
                <a:solidFill>
                  <a:schemeClr val="tx1"/>
                </a:solidFill>
                <a:cs typeface="Arial"/>
              </a:rPr>
              <a:t> </a:t>
            </a:r>
            <a:r>
              <a:rPr lang="en-GB" sz="825" kern="0" dirty="0">
                <a:solidFill>
                  <a:schemeClr val="tx1"/>
                </a:solidFill>
                <a:cs typeface="Arial"/>
              </a:rPr>
              <a:t>one</a:t>
            </a:r>
            <a:r>
              <a:rPr lang="en-GB" sz="825" kern="0" spc="-24" dirty="0">
                <a:solidFill>
                  <a:schemeClr val="tx1"/>
                </a:solidFill>
                <a:cs typeface="Arial"/>
              </a:rPr>
              <a:t> </a:t>
            </a:r>
            <a:r>
              <a:rPr lang="en-GB" sz="825" kern="0" spc="-15" dirty="0">
                <a:solidFill>
                  <a:schemeClr val="tx1"/>
                </a:solidFill>
                <a:cs typeface="Arial"/>
              </a:rPr>
              <a:t>another.</a:t>
            </a:r>
            <a:r>
              <a:rPr lang="en-GB" sz="825" kern="0" spc="-21" dirty="0">
                <a:solidFill>
                  <a:schemeClr val="tx1"/>
                </a:solidFill>
                <a:cs typeface="Arial"/>
              </a:rPr>
              <a:t> </a:t>
            </a:r>
            <a:r>
              <a:rPr lang="en-GB" sz="825" kern="0" dirty="0">
                <a:solidFill>
                  <a:schemeClr val="tx1"/>
                </a:solidFill>
                <a:cs typeface="Arial"/>
              </a:rPr>
              <a:t>We</a:t>
            </a:r>
            <a:r>
              <a:rPr lang="en-GB" sz="825" kern="0" spc="-24" dirty="0">
                <a:solidFill>
                  <a:schemeClr val="tx1"/>
                </a:solidFill>
                <a:cs typeface="Arial"/>
              </a:rPr>
              <a:t> </a:t>
            </a:r>
            <a:r>
              <a:rPr lang="en-GB" sz="825" kern="0" dirty="0">
                <a:solidFill>
                  <a:schemeClr val="tx1"/>
                </a:solidFill>
                <a:cs typeface="Arial"/>
              </a:rPr>
              <a:t>are</a:t>
            </a:r>
            <a:r>
              <a:rPr lang="en-GB" sz="825" kern="0" spc="-21" dirty="0">
                <a:solidFill>
                  <a:schemeClr val="tx1"/>
                </a:solidFill>
                <a:cs typeface="Arial"/>
              </a:rPr>
              <a:t> </a:t>
            </a:r>
            <a:r>
              <a:rPr lang="en-GB" sz="825" kern="0" dirty="0">
                <a:solidFill>
                  <a:schemeClr val="tx1"/>
                </a:solidFill>
                <a:cs typeface="Arial"/>
              </a:rPr>
              <a:t>all</a:t>
            </a:r>
            <a:r>
              <a:rPr lang="en-GB" sz="825" kern="0" spc="-24" dirty="0">
                <a:solidFill>
                  <a:schemeClr val="tx1"/>
                </a:solidFill>
                <a:cs typeface="Arial"/>
              </a:rPr>
              <a:t> </a:t>
            </a:r>
            <a:r>
              <a:rPr lang="en-GB" sz="825" kern="0" dirty="0">
                <a:solidFill>
                  <a:schemeClr val="tx1"/>
                </a:solidFill>
                <a:cs typeface="Arial"/>
              </a:rPr>
              <a:t>cogs</a:t>
            </a:r>
            <a:r>
              <a:rPr lang="en-GB" sz="825" kern="0" spc="-21" dirty="0">
                <a:solidFill>
                  <a:schemeClr val="tx1"/>
                </a:solidFill>
                <a:cs typeface="Arial"/>
              </a:rPr>
              <a:t> </a:t>
            </a:r>
            <a:r>
              <a:rPr lang="en-GB" sz="825" kern="0" dirty="0">
                <a:solidFill>
                  <a:schemeClr val="tx1"/>
                </a:solidFill>
                <a:cs typeface="Arial"/>
              </a:rPr>
              <a:t>in</a:t>
            </a:r>
            <a:r>
              <a:rPr lang="en-GB" sz="825" kern="0" spc="-24" dirty="0">
                <a:solidFill>
                  <a:schemeClr val="tx1"/>
                </a:solidFill>
                <a:cs typeface="Arial"/>
              </a:rPr>
              <a:t> </a:t>
            </a:r>
            <a:r>
              <a:rPr lang="en-GB" sz="825" kern="0" dirty="0">
                <a:solidFill>
                  <a:schemeClr val="tx1"/>
                </a:solidFill>
                <a:cs typeface="Arial"/>
              </a:rPr>
              <a:t>a</a:t>
            </a:r>
            <a:r>
              <a:rPr lang="en-GB" sz="825" kern="0" spc="-21" dirty="0">
                <a:solidFill>
                  <a:schemeClr val="tx1"/>
                </a:solidFill>
                <a:cs typeface="Arial"/>
              </a:rPr>
              <a:t> </a:t>
            </a:r>
            <a:r>
              <a:rPr lang="en-GB" sz="825" kern="0" spc="-6" dirty="0">
                <a:solidFill>
                  <a:schemeClr val="tx1"/>
                </a:solidFill>
                <a:cs typeface="Arial"/>
              </a:rPr>
              <a:t>wheel.</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No</a:t>
            </a:r>
            <a:r>
              <a:rPr lang="en-GB" sz="825" kern="0" spc="-30" dirty="0">
                <a:solidFill>
                  <a:schemeClr val="tx1"/>
                </a:solidFill>
                <a:cs typeface="Arial"/>
              </a:rPr>
              <a:t> </a:t>
            </a:r>
            <a:r>
              <a:rPr lang="en-GB" sz="825" kern="0" dirty="0">
                <a:solidFill>
                  <a:schemeClr val="tx1"/>
                </a:solidFill>
                <a:cs typeface="Arial"/>
              </a:rPr>
              <a:t>department</a:t>
            </a:r>
            <a:r>
              <a:rPr lang="en-GB" sz="825" kern="0" spc="-21" dirty="0">
                <a:solidFill>
                  <a:schemeClr val="tx1"/>
                </a:solidFill>
                <a:cs typeface="Arial"/>
              </a:rPr>
              <a:t> </a:t>
            </a:r>
            <a:r>
              <a:rPr lang="en-GB" sz="825" kern="0" dirty="0">
                <a:solidFill>
                  <a:schemeClr val="tx1"/>
                </a:solidFill>
                <a:cs typeface="Arial"/>
              </a:rPr>
              <a:t>or</a:t>
            </a:r>
            <a:r>
              <a:rPr lang="en-GB" sz="825" kern="0" spc="-21" dirty="0">
                <a:solidFill>
                  <a:schemeClr val="tx1"/>
                </a:solidFill>
                <a:cs typeface="Arial"/>
              </a:rPr>
              <a:t> </a:t>
            </a:r>
            <a:r>
              <a:rPr lang="en-GB" sz="825" kern="0" dirty="0">
                <a:solidFill>
                  <a:schemeClr val="tx1"/>
                </a:solidFill>
                <a:cs typeface="Arial"/>
              </a:rPr>
              <a:t>person</a:t>
            </a:r>
            <a:r>
              <a:rPr lang="en-GB" sz="825" kern="0" spc="-24" dirty="0">
                <a:solidFill>
                  <a:schemeClr val="tx1"/>
                </a:solidFill>
                <a:cs typeface="Arial"/>
              </a:rPr>
              <a:t> </a:t>
            </a:r>
            <a:r>
              <a:rPr lang="en-GB" sz="825" kern="0" dirty="0">
                <a:solidFill>
                  <a:schemeClr val="tx1"/>
                </a:solidFill>
                <a:cs typeface="Arial"/>
              </a:rPr>
              <a:t>is</a:t>
            </a:r>
            <a:r>
              <a:rPr lang="en-GB" sz="825" kern="0" spc="-21" dirty="0">
                <a:solidFill>
                  <a:schemeClr val="tx1"/>
                </a:solidFill>
                <a:cs typeface="Arial"/>
              </a:rPr>
              <a:t> </a:t>
            </a:r>
            <a:r>
              <a:rPr lang="en-GB" sz="825" kern="0" dirty="0">
                <a:solidFill>
                  <a:schemeClr val="tx1"/>
                </a:solidFill>
                <a:cs typeface="Arial"/>
              </a:rPr>
              <a:t>an</a:t>
            </a:r>
            <a:r>
              <a:rPr lang="en-GB" sz="825" kern="0" spc="-21" dirty="0">
                <a:solidFill>
                  <a:schemeClr val="tx1"/>
                </a:solidFill>
                <a:cs typeface="Arial"/>
              </a:rPr>
              <a:t> </a:t>
            </a:r>
            <a:r>
              <a:rPr lang="en-GB" sz="825" kern="0" spc="-6" dirty="0">
                <a:solidFill>
                  <a:schemeClr val="tx1"/>
                </a:solidFill>
                <a:cs typeface="Arial"/>
              </a:rPr>
              <a:t>island.</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spc="-6" dirty="0">
                <a:solidFill>
                  <a:schemeClr val="tx1"/>
                </a:solidFill>
                <a:cs typeface="Arial"/>
              </a:rPr>
              <a:t>Professional</a:t>
            </a:r>
            <a:r>
              <a:rPr lang="en-GB" sz="825" kern="0" spc="-40" dirty="0">
                <a:solidFill>
                  <a:schemeClr val="tx1"/>
                </a:solidFill>
                <a:cs typeface="Arial"/>
              </a:rPr>
              <a:t> </a:t>
            </a:r>
            <a:r>
              <a:rPr lang="en-GB" sz="825" kern="0" dirty="0">
                <a:solidFill>
                  <a:schemeClr val="tx1"/>
                </a:solidFill>
                <a:cs typeface="Arial"/>
              </a:rPr>
              <a:t>courtesy</a:t>
            </a:r>
            <a:r>
              <a:rPr lang="en-GB" sz="825" kern="0" spc="-33" dirty="0">
                <a:solidFill>
                  <a:schemeClr val="tx1"/>
                </a:solidFill>
                <a:cs typeface="Arial"/>
              </a:rPr>
              <a:t> </a:t>
            </a:r>
            <a:r>
              <a:rPr lang="en-GB" sz="825" kern="0" dirty="0">
                <a:solidFill>
                  <a:schemeClr val="tx1"/>
                </a:solidFill>
                <a:cs typeface="Arial"/>
              </a:rPr>
              <a:t>is</a:t>
            </a:r>
            <a:r>
              <a:rPr lang="en-GB" sz="825" kern="0" spc="-30" dirty="0">
                <a:solidFill>
                  <a:schemeClr val="tx1"/>
                </a:solidFill>
                <a:cs typeface="Arial"/>
              </a:rPr>
              <a:t> </a:t>
            </a:r>
            <a:r>
              <a:rPr lang="en-GB" sz="825" kern="0" spc="-6" dirty="0">
                <a:solidFill>
                  <a:schemeClr val="tx1"/>
                </a:solidFill>
                <a:cs typeface="Arial"/>
              </a:rPr>
              <a:t>expected.</a:t>
            </a:r>
            <a:endParaRPr lang="en-GB" sz="825" kern="0" dirty="0">
              <a:solidFill>
                <a:schemeClr val="tx1"/>
              </a:solidFill>
              <a:cs typeface="Arial"/>
            </a:endParaRPr>
          </a:p>
          <a:p>
            <a:pPr marL="213122" marR="193679"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Never</a:t>
            </a:r>
            <a:r>
              <a:rPr lang="en-GB" sz="825" kern="0" spc="-43" dirty="0">
                <a:solidFill>
                  <a:schemeClr val="tx1"/>
                </a:solidFill>
                <a:cs typeface="Arial"/>
              </a:rPr>
              <a:t> </a:t>
            </a:r>
            <a:r>
              <a:rPr lang="en-GB" sz="825" kern="0" dirty="0">
                <a:solidFill>
                  <a:schemeClr val="tx1"/>
                </a:solidFill>
                <a:cs typeface="Arial"/>
              </a:rPr>
              <a:t>ask</a:t>
            </a:r>
            <a:r>
              <a:rPr lang="en-GB" sz="825" kern="0" spc="-40" dirty="0">
                <a:solidFill>
                  <a:schemeClr val="tx1"/>
                </a:solidFill>
                <a:cs typeface="Arial"/>
              </a:rPr>
              <a:t> </a:t>
            </a:r>
            <a:r>
              <a:rPr lang="en-GB" sz="825" kern="0" dirty="0">
                <a:solidFill>
                  <a:schemeClr val="tx1"/>
                </a:solidFill>
                <a:cs typeface="Arial"/>
              </a:rPr>
              <a:t>someone</a:t>
            </a:r>
            <a:r>
              <a:rPr lang="en-GB" sz="825" kern="0" spc="-43" dirty="0">
                <a:solidFill>
                  <a:schemeClr val="tx1"/>
                </a:solidFill>
                <a:cs typeface="Arial"/>
              </a:rPr>
              <a:t> </a:t>
            </a:r>
            <a:r>
              <a:rPr lang="en-GB" sz="825" kern="0" dirty="0">
                <a:solidFill>
                  <a:schemeClr val="tx1"/>
                </a:solidFill>
                <a:cs typeface="Arial"/>
              </a:rPr>
              <a:t>to</a:t>
            </a:r>
            <a:r>
              <a:rPr lang="en-GB" sz="825" kern="0" spc="-40" dirty="0">
                <a:solidFill>
                  <a:schemeClr val="tx1"/>
                </a:solidFill>
                <a:cs typeface="Arial"/>
              </a:rPr>
              <a:t> </a:t>
            </a:r>
            <a:r>
              <a:rPr lang="en-GB" sz="825" kern="0" dirty="0">
                <a:solidFill>
                  <a:schemeClr val="tx1"/>
                </a:solidFill>
                <a:cs typeface="Arial"/>
              </a:rPr>
              <a:t>do</a:t>
            </a:r>
            <a:r>
              <a:rPr lang="en-GB" sz="825" kern="0" spc="-43" dirty="0">
                <a:solidFill>
                  <a:schemeClr val="tx1"/>
                </a:solidFill>
                <a:cs typeface="Arial"/>
              </a:rPr>
              <a:t> </a:t>
            </a:r>
            <a:r>
              <a:rPr lang="en-GB" sz="825" kern="0" spc="-6" dirty="0">
                <a:solidFill>
                  <a:schemeClr val="tx1"/>
                </a:solidFill>
                <a:cs typeface="Arial"/>
              </a:rPr>
              <a:t>something</a:t>
            </a:r>
            <a:r>
              <a:rPr lang="en-GB" sz="825" kern="0" spc="-40" dirty="0">
                <a:solidFill>
                  <a:schemeClr val="tx1"/>
                </a:solidFill>
                <a:cs typeface="Arial"/>
              </a:rPr>
              <a:t> </a:t>
            </a:r>
            <a:r>
              <a:rPr lang="en-GB" sz="825" kern="0" dirty="0">
                <a:solidFill>
                  <a:schemeClr val="tx1"/>
                </a:solidFill>
                <a:cs typeface="Arial"/>
              </a:rPr>
              <a:t>you</a:t>
            </a:r>
            <a:r>
              <a:rPr lang="en-GB" sz="825" kern="0" spc="-43" dirty="0">
                <a:solidFill>
                  <a:schemeClr val="tx1"/>
                </a:solidFill>
                <a:cs typeface="Arial"/>
              </a:rPr>
              <a:t> </a:t>
            </a:r>
            <a:r>
              <a:rPr lang="en-GB" sz="825" kern="0" spc="-6" dirty="0">
                <a:solidFill>
                  <a:schemeClr val="tx1"/>
                </a:solidFill>
                <a:cs typeface="Arial"/>
              </a:rPr>
              <a:t>wouldn’t</a:t>
            </a:r>
            <a:r>
              <a:rPr lang="en-GB" sz="825" kern="0" spc="-40" dirty="0">
                <a:solidFill>
                  <a:schemeClr val="tx1"/>
                </a:solidFill>
                <a:cs typeface="Arial"/>
              </a:rPr>
              <a:t> </a:t>
            </a:r>
            <a:r>
              <a:rPr lang="en-GB" sz="825" kern="0" spc="-15" dirty="0">
                <a:solidFill>
                  <a:schemeClr val="tx1"/>
                </a:solidFill>
                <a:cs typeface="Arial"/>
              </a:rPr>
              <a:t>do </a:t>
            </a:r>
            <a:r>
              <a:rPr lang="en-GB" sz="825" kern="0" spc="-6" dirty="0">
                <a:solidFill>
                  <a:schemeClr val="tx1"/>
                </a:solidFill>
                <a:cs typeface="Arial"/>
              </a:rPr>
              <a:t>yourself.</a:t>
            </a:r>
          </a:p>
          <a:p>
            <a:pPr marL="213122" marR="193679"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I</a:t>
            </a:r>
            <a:r>
              <a:rPr lang="en-GB" sz="825" spc="-33" dirty="0">
                <a:solidFill>
                  <a:schemeClr val="tx1"/>
                </a:solidFill>
                <a:cs typeface="Arial"/>
              </a:rPr>
              <a:t> </a:t>
            </a:r>
            <a:r>
              <a:rPr lang="en-GB" sz="825" dirty="0">
                <a:solidFill>
                  <a:schemeClr val="tx1"/>
                </a:solidFill>
                <a:cs typeface="Arial"/>
              </a:rPr>
              <a:t>consider</a:t>
            </a:r>
            <a:r>
              <a:rPr lang="en-GB" sz="825" spc="-33" dirty="0">
                <a:solidFill>
                  <a:schemeClr val="tx1"/>
                </a:solidFill>
                <a:cs typeface="Arial"/>
              </a:rPr>
              <a:t> </a:t>
            </a:r>
            <a:r>
              <a:rPr lang="en-GB" sz="825" dirty="0">
                <a:solidFill>
                  <a:schemeClr val="tx1"/>
                </a:solidFill>
                <a:cs typeface="Arial"/>
              </a:rPr>
              <a:t>myself</a:t>
            </a:r>
            <a:r>
              <a:rPr lang="en-GB" sz="825" spc="-30" dirty="0">
                <a:solidFill>
                  <a:schemeClr val="tx1"/>
                </a:solidFill>
                <a:cs typeface="Arial"/>
              </a:rPr>
              <a:t> </a:t>
            </a:r>
            <a:r>
              <a:rPr lang="en-GB" sz="825" dirty="0">
                <a:solidFill>
                  <a:schemeClr val="tx1"/>
                </a:solidFill>
                <a:cs typeface="Arial"/>
              </a:rPr>
              <a:t>support</a:t>
            </a:r>
            <a:r>
              <a:rPr lang="en-GB" sz="825" spc="-33" dirty="0">
                <a:solidFill>
                  <a:schemeClr val="tx1"/>
                </a:solidFill>
                <a:cs typeface="Arial"/>
              </a:rPr>
              <a:t> </a:t>
            </a:r>
            <a:r>
              <a:rPr lang="en-GB" sz="825" dirty="0">
                <a:solidFill>
                  <a:schemeClr val="tx1"/>
                </a:solidFill>
                <a:cs typeface="Arial"/>
              </a:rPr>
              <a:t>for</a:t>
            </a:r>
            <a:r>
              <a:rPr lang="en-GB" sz="825" spc="-33" dirty="0">
                <a:solidFill>
                  <a:schemeClr val="tx1"/>
                </a:solidFill>
                <a:cs typeface="Arial"/>
              </a:rPr>
              <a:t> </a:t>
            </a:r>
            <a:r>
              <a:rPr lang="en-GB" sz="825" dirty="0">
                <a:solidFill>
                  <a:schemeClr val="tx1"/>
                </a:solidFill>
                <a:cs typeface="Arial"/>
              </a:rPr>
              <a:t>our</a:t>
            </a:r>
            <a:r>
              <a:rPr lang="en-GB" sz="825" spc="-30" dirty="0">
                <a:solidFill>
                  <a:schemeClr val="tx1"/>
                </a:solidFill>
                <a:cs typeface="Arial"/>
              </a:rPr>
              <a:t> </a:t>
            </a:r>
            <a:r>
              <a:rPr lang="en-GB" sz="825" dirty="0">
                <a:solidFill>
                  <a:schemeClr val="tx1"/>
                </a:solidFill>
                <a:cs typeface="Arial"/>
              </a:rPr>
              <a:t>sales</a:t>
            </a:r>
            <a:r>
              <a:rPr lang="en-GB" sz="825" spc="-33" dirty="0">
                <a:solidFill>
                  <a:schemeClr val="tx1"/>
                </a:solidFill>
                <a:cs typeface="Arial"/>
              </a:rPr>
              <a:t> </a:t>
            </a:r>
            <a:r>
              <a:rPr lang="en-GB" sz="825" dirty="0">
                <a:solidFill>
                  <a:schemeClr val="tx1"/>
                </a:solidFill>
                <a:cs typeface="Arial"/>
              </a:rPr>
              <a:t>and</a:t>
            </a:r>
            <a:r>
              <a:rPr lang="en-GB" sz="825" spc="-30" dirty="0">
                <a:solidFill>
                  <a:schemeClr val="tx1"/>
                </a:solidFill>
                <a:cs typeface="Arial"/>
              </a:rPr>
              <a:t> </a:t>
            </a:r>
            <a:r>
              <a:rPr lang="en-GB" sz="825" spc="-6" dirty="0">
                <a:solidFill>
                  <a:schemeClr val="tx1"/>
                </a:solidFill>
                <a:cs typeface="Arial"/>
              </a:rPr>
              <a:t>marketing. </a:t>
            </a:r>
            <a:r>
              <a:rPr lang="en-GB" sz="825" dirty="0">
                <a:solidFill>
                  <a:schemeClr val="tx1"/>
                </a:solidFill>
                <a:cs typeface="Arial"/>
              </a:rPr>
              <a:t>We</a:t>
            </a:r>
            <a:r>
              <a:rPr lang="en-GB" sz="825" spc="-58" dirty="0">
                <a:solidFill>
                  <a:schemeClr val="tx1"/>
                </a:solidFill>
                <a:cs typeface="Arial"/>
              </a:rPr>
              <a:t> </a:t>
            </a:r>
            <a:r>
              <a:rPr lang="en-GB" sz="825" dirty="0">
                <a:solidFill>
                  <a:schemeClr val="tx1"/>
                </a:solidFill>
                <a:cs typeface="Arial"/>
              </a:rPr>
              <a:t>can’t</a:t>
            </a:r>
            <a:r>
              <a:rPr lang="en-GB" sz="825" spc="-52" dirty="0">
                <a:solidFill>
                  <a:schemeClr val="tx1"/>
                </a:solidFill>
                <a:cs typeface="Arial"/>
              </a:rPr>
              <a:t> </a:t>
            </a:r>
            <a:r>
              <a:rPr lang="en-GB" sz="825" dirty="0">
                <a:solidFill>
                  <a:schemeClr val="tx1"/>
                </a:solidFill>
                <a:cs typeface="Arial"/>
              </a:rPr>
              <a:t>make things</a:t>
            </a:r>
            <a:r>
              <a:rPr lang="en-GB" sz="825" spc="-49" dirty="0">
                <a:solidFill>
                  <a:schemeClr val="tx1"/>
                </a:solidFill>
                <a:cs typeface="Arial"/>
              </a:rPr>
              <a:t> </a:t>
            </a:r>
            <a:r>
              <a:rPr lang="en-GB" sz="825" dirty="0">
                <a:solidFill>
                  <a:schemeClr val="tx1"/>
                </a:solidFill>
                <a:cs typeface="Arial"/>
              </a:rPr>
              <a:t>happen</a:t>
            </a:r>
            <a:r>
              <a:rPr lang="en-GB" sz="825" spc="-52" dirty="0">
                <a:solidFill>
                  <a:schemeClr val="tx1"/>
                </a:solidFill>
                <a:cs typeface="Arial"/>
              </a:rPr>
              <a:t> </a:t>
            </a:r>
            <a:r>
              <a:rPr lang="en-GB" sz="825" dirty="0">
                <a:solidFill>
                  <a:schemeClr val="tx1"/>
                </a:solidFill>
                <a:cs typeface="Arial"/>
              </a:rPr>
              <a:t>without</a:t>
            </a:r>
            <a:r>
              <a:rPr lang="en-GB" sz="825" spc="-52" dirty="0">
                <a:solidFill>
                  <a:schemeClr val="tx1"/>
                </a:solidFill>
                <a:cs typeface="Arial"/>
              </a:rPr>
              <a:t> </a:t>
            </a:r>
            <a:r>
              <a:rPr lang="en-GB" sz="825" dirty="0">
                <a:solidFill>
                  <a:schemeClr val="tx1"/>
                </a:solidFill>
                <a:cs typeface="Arial"/>
              </a:rPr>
              <a:t>each</a:t>
            </a:r>
            <a:r>
              <a:rPr lang="en-GB" sz="825" spc="-49" dirty="0">
                <a:solidFill>
                  <a:schemeClr val="tx1"/>
                </a:solidFill>
                <a:cs typeface="Arial"/>
              </a:rPr>
              <a:t> </a:t>
            </a:r>
            <a:r>
              <a:rPr lang="en-GB" sz="825" spc="-6" dirty="0">
                <a:solidFill>
                  <a:schemeClr val="tx1"/>
                </a:solidFill>
                <a:cs typeface="Arial"/>
              </a:rPr>
              <a:t>other.</a:t>
            </a:r>
            <a:r>
              <a:rPr lang="en-GB" sz="825" dirty="0">
                <a:solidFill>
                  <a:schemeClr val="tx1"/>
                </a:solidFill>
                <a:cs typeface="Arial"/>
              </a:rPr>
              <a:t> We</a:t>
            </a:r>
            <a:r>
              <a:rPr lang="en-GB" sz="825" spc="-21" dirty="0">
                <a:solidFill>
                  <a:schemeClr val="tx1"/>
                </a:solidFill>
                <a:cs typeface="Arial"/>
              </a:rPr>
              <a:t> </a:t>
            </a:r>
            <a:r>
              <a:rPr lang="en-GB" sz="825" dirty="0">
                <a:solidFill>
                  <a:schemeClr val="tx1"/>
                </a:solidFill>
                <a:cs typeface="Arial"/>
              </a:rPr>
              <a:t>are</a:t>
            </a:r>
            <a:r>
              <a:rPr lang="en-GB" sz="825" spc="-21" dirty="0">
                <a:solidFill>
                  <a:schemeClr val="tx1"/>
                </a:solidFill>
                <a:cs typeface="Arial"/>
              </a:rPr>
              <a:t> </a:t>
            </a:r>
            <a:r>
              <a:rPr lang="en-GB" sz="825" dirty="0">
                <a:solidFill>
                  <a:schemeClr val="tx1"/>
                </a:solidFill>
                <a:cs typeface="Arial"/>
              </a:rPr>
              <a:t>a</a:t>
            </a:r>
            <a:r>
              <a:rPr lang="en-GB" sz="825" spc="-18" dirty="0">
                <a:solidFill>
                  <a:schemeClr val="tx1"/>
                </a:solidFill>
                <a:cs typeface="Arial"/>
              </a:rPr>
              <a:t> </a:t>
            </a:r>
            <a:r>
              <a:rPr lang="en-GB" sz="825" spc="-12" dirty="0">
                <a:solidFill>
                  <a:schemeClr val="tx1"/>
                </a:solidFill>
                <a:cs typeface="Arial"/>
              </a:rPr>
              <a:t>team.</a:t>
            </a:r>
            <a:endParaRPr lang="en-GB" sz="825"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spc="-6" dirty="0">
                <a:solidFill>
                  <a:schemeClr val="tx1"/>
                </a:solidFill>
                <a:cs typeface="Arial"/>
              </a:rPr>
              <a:t>Loyalty</a:t>
            </a:r>
            <a:r>
              <a:rPr lang="en-GB" sz="825" spc="-37" dirty="0">
                <a:solidFill>
                  <a:schemeClr val="tx1"/>
                </a:solidFill>
                <a:cs typeface="Arial"/>
              </a:rPr>
              <a:t> </a:t>
            </a:r>
            <a:r>
              <a:rPr lang="en-GB" sz="825" dirty="0">
                <a:solidFill>
                  <a:schemeClr val="tx1"/>
                </a:solidFill>
                <a:cs typeface="Arial"/>
              </a:rPr>
              <a:t>and</a:t>
            </a:r>
            <a:r>
              <a:rPr lang="en-GB" sz="825" spc="-30" dirty="0">
                <a:solidFill>
                  <a:schemeClr val="tx1"/>
                </a:solidFill>
                <a:cs typeface="Arial"/>
              </a:rPr>
              <a:t> </a:t>
            </a:r>
            <a:r>
              <a:rPr lang="en-GB" sz="825" dirty="0">
                <a:solidFill>
                  <a:schemeClr val="tx1"/>
                </a:solidFill>
                <a:cs typeface="Arial"/>
              </a:rPr>
              <a:t>respect</a:t>
            </a:r>
            <a:r>
              <a:rPr lang="en-GB" sz="825" spc="-30" dirty="0">
                <a:solidFill>
                  <a:schemeClr val="tx1"/>
                </a:solidFill>
                <a:cs typeface="Arial"/>
              </a:rPr>
              <a:t> </a:t>
            </a:r>
            <a:r>
              <a:rPr lang="en-GB" sz="825" dirty="0">
                <a:solidFill>
                  <a:schemeClr val="tx1"/>
                </a:solidFill>
                <a:cs typeface="Arial"/>
              </a:rPr>
              <a:t>are</a:t>
            </a:r>
            <a:r>
              <a:rPr lang="en-GB" sz="825" spc="-27" dirty="0">
                <a:solidFill>
                  <a:schemeClr val="tx1"/>
                </a:solidFill>
                <a:cs typeface="Arial"/>
              </a:rPr>
              <a:t> </a:t>
            </a:r>
            <a:r>
              <a:rPr lang="en-GB" sz="825" dirty="0">
                <a:solidFill>
                  <a:schemeClr val="tx1"/>
                </a:solidFill>
                <a:cs typeface="Arial"/>
              </a:rPr>
              <a:t>earned</a:t>
            </a:r>
            <a:r>
              <a:rPr lang="en-GB" sz="825" spc="-30" dirty="0">
                <a:solidFill>
                  <a:schemeClr val="tx1"/>
                </a:solidFill>
                <a:cs typeface="Arial"/>
              </a:rPr>
              <a:t> </a:t>
            </a:r>
            <a:r>
              <a:rPr lang="en-GB" sz="825" dirty="0">
                <a:solidFill>
                  <a:schemeClr val="tx1"/>
                </a:solidFill>
                <a:cs typeface="Arial"/>
              </a:rPr>
              <a:t>–</a:t>
            </a:r>
            <a:r>
              <a:rPr lang="en-GB" sz="825" spc="-30" dirty="0">
                <a:solidFill>
                  <a:schemeClr val="tx1"/>
                </a:solidFill>
                <a:cs typeface="Arial"/>
              </a:rPr>
              <a:t> </a:t>
            </a:r>
            <a:r>
              <a:rPr lang="en-GB" sz="825" dirty="0">
                <a:solidFill>
                  <a:schemeClr val="tx1"/>
                </a:solidFill>
                <a:cs typeface="Arial"/>
              </a:rPr>
              <a:t>not</a:t>
            </a:r>
            <a:r>
              <a:rPr lang="en-GB" sz="825" spc="-27" dirty="0">
                <a:solidFill>
                  <a:schemeClr val="tx1"/>
                </a:solidFill>
                <a:cs typeface="Arial"/>
              </a:rPr>
              <a:t> </a:t>
            </a:r>
            <a:r>
              <a:rPr lang="en-GB" sz="825" spc="-6" dirty="0">
                <a:solidFill>
                  <a:schemeClr val="tx1"/>
                </a:solidFill>
                <a:cs typeface="Arial"/>
              </a:rPr>
              <a:t>dictated.</a:t>
            </a:r>
            <a:endParaRPr lang="en-GB" sz="825"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Fear</a:t>
            </a:r>
            <a:r>
              <a:rPr lang="en-GB" sz="825" spc="-24" dirty="0">
                <a:solidFill>
                  <a:schemeClr val="tx1"/>
                </a:solidFill>
                <a:cs typeface="Arial"/>
              </a:rPr>
              <a:t> </a:t>
            </a:r>
            <a:r>
              <a:rPr lang="en-GB" sz="825" dirty="0">
                <a:solidFill>
                  <a:schemeClr val="tx1"/>
                </a:solidFill>
                <a:cs typeface="Arial"/>
              </a:rPr>
              <a:t>is</a:t>
            </a:r>
            <a:r>
              <a:rPr lang="en-GB" sz="825" spc="-24" dirty="0">
                <a:solidFill>
                  <a:schemeClr val="tx1"/>
                </a:solidFill>
                <a:cs typeface="Arial"/>
              </a:rPr>
              <a:t> </a:t>
            </a:r>
            <a:r>
              <a:rPr lang="en-GB" sz="825" dirty="0">
                <a:solidFill>
                  <a:schemeClr val="tx1"/>
                </a:solidFill>
                <a:cs typeface="Arial"/>
              </a:rPr>
              <a:t>a</a:t>
            </a:r>
            <a:r>
              <a:rPr lang="en-GB" sz="825" spc="-21" dirty="0">
                <a:solidFill>
                  <a:schemeClr val="tx1"/>
                </a:solidFill>
                <a:cs typeface="Arial"/>
              </a:rPr>
              <a:t> </a:t>
            </a:r>
            <a:r>
              <a:rPr lang="en-GB" sz="825" spc="-6" dirty="0">
                <a:solidFill>
                  <a:schemeClr val="tx1"/>
                </a:solidFill>
                <a:cs typeface="Arial"/>
              </a:rPr>
              <a:t>turnoff.</a:t>
            </a:r>
            <a:endParaRPr lang="en-GB" sz="825" dirty="0">
              <a:solidFill>
                <a:schemeClr val="tx1"/>
              </a:solidFill>
              <a:cs typeface="Arial"/>
            </a:endParaRPr>
          </a:p>
          <a:p>
            <a:pPr marL="213122" marR="22333"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People</a:t>
            </a:r>
            <a:r>
              <a:rPr lang="en-GB" sz="825" spc="-30" dirty="0">
                <a:solidFill>
                  <a:schemeClr val="tx1"/>
                </a:solidFill>
                <a:cs typeface="Arial"/>
              </a:rPr>
              <a:t> </a:t>
            </a:r>
            <a:r>
              <a:rPr lang="en-GB" sz="825" dirty="0">
                <a:solidFill>
                  <a:schemeClr val="tx1"/>
                </a:solidFill>
                <a:cs typeface="Arial"/>
              </a:rPr>
              <a:t>skills</a:t>
            </a:r>
            <a:r>
              <a:rPr lang="en-GB" sz="825" spc="-30" dirty="0">
                <a:solidFill>
                  <a:schemeClr val="tx1"/>
                </a:solidFill>
                <a:cs typeface="Arial"/>
              </a:rPr>
              <a:t> </a:t>
            </a:r>
            <a:r>
              <a:rPr lang="en-GB" sz="825" dirty="0">
                <a:solidFill>
                  <a:schemeClr val="tx1"/>
                </a:solidFill>
                <a:cs typeface="Arial"/>
              </a:rPr>
              <a:t>are</a:t>
            </a:r>
            <a:r>
              <a:rPr lang="en-GB" sz="825" spc="-27" dirty="0">
                <a:solidFill>
                  <a:schemeClr val="tx1"/>
                </a:solidFill>
                <a:cs typeface="Arial"/>
              </a:rPr>
              <a:t> </a:t>
            </a:r>
            <a:r>
              <a:rPr lang="en-GB" sz="825" dirty="0">
                <a:solidFill>
                  <a:schemeClr val="tx1"/>
                </a:solidFill>
                <a:cs typeface="Arial"/>
              </a:rPr>
              <a:t>very</a:t>
            </a:r>
            <a:r>
              <a:rPr lang="en-GB" sz="825" spc="-30" dirty="0">
                <a:solidFill>
                  <a:schemeClr val="tx1"/>
                </a:solidFill>
                <a:cs typeface="Arial"/>
              </a:rPr>
              <a:t> </a:t>
            </a:r>
            <a:r>
              <a:rPr lang="en-GB" sz="825" dirty="0">
                <a:solidFill>
                  <a:schemeClr val="tx1"/>
                </a:solidFill>
                <a:cs typeface="Arial"/>
              </a:rPr>
              <a:t>important</a:t>
            </a:r>
            <a:r>
              <a:rPr lang="en-GB" sz="825" spc="-30" dirty="0">
                <a:solidFill>
                  <a:schemeClr val="tx1"/>
                </a:solidFill>
                <a:cs typeface="Arial"/>
              </a:rPr>
              <a:t> </a:t>
            </a:r>
            <a:r>
              <a:rPr lang="en-GB" sz="825" dirty="0">
                <a:solidFill>
                  <a:schemeClr val="tx1"/>
                </a:solidFill>
                <a:cs typeface="Arial"/>
              </a:rPr>
              <a:t>at</a:t>
            </a:r>
            <a:r>
              <a:rPr lang="en-GB" sz="825" spc="-27" dirty="0">
                <a:solidFill>
                  <a:schemeClr val="tx1"/>
                </a:solidFill>
                <a:cs typeface="Arial"/>
              </a:rPr>
              <a:t> </a:t>
            </a:r>
            <a:r>
              <a:rPr lang="en-GB" sz="825" dirty="0">
                <a:solidFill>
                  <a:schemeClr val="tx1"/>
                </a:solidFill>
                <a:cs typeface="Arial"/>
              </a:rPr>
              <a:t>Arthur</a:t>
            </a:r>
            <a:r>
              <a:rPr lang="en-GB" sz="825" spc="-30" dirty="0">
                <a:solidFill>
                  <a:schemeClr val="tx1"/>
                </a:solidFill>
                <a:cs typeface="Arial"/>
              </a:rPr>
              <a:t> </a:t>
            </a:r>
            <a:r>
              <a:rPr lang="en-GB" sz="825" dirty="0">
                <a:solidFill>
                  <a:schemeClr val="tx1"/>
                </a:solidFill>
                <a:cs typeface="Arial"/>
              </a:rPr>
              <a:t>J.</a:t>
            </a:r>
            <a:r>
              <a:rPr lang="en-GB" sz="825" spc="-30" dirty="0">
                <a:solidFill>
                  <a:schemeClr val="tx1"/>
                </a:solidFill>
                <a:cs typeface="Arial"/>
              </a:rPr>
              <a:t> </a:t>
            </a:r>
            <a:r>
              <a:rPr lang="en-GB" sz="825" spc="-6" dirty="0">
                <a:solidFill>
                  <a:schemeClr val="tx1"/>
                </a:solidFill>
                <a:cs typeface="Arial"/>
              </a:rPr>
              <a:t>Gallagher</a:t>
            </a:r>
            <a:r>
              <a:rPr lang="en-GB" sz="825" spc="-27" dirty="0">
                <a:solidFill>
                  <a:schemeClr val="tx1"/>
                </a:solidFill>
                <a:cs typeface="Arial"/>
              </a:rPr>
              <a:t> </a:t>
            </a:r>
            <a:r>
              <a:rPr lang="en-GB" sz="825" spc="-30" dirty="0">
                <a:solidFill>
                  <a:schemeClr val="tx1"/>
                </a:solidFill>
                <a:cs typeface="Arial"/>
              </a:rPr>
              <a:t>&amp; </a:t>
            </a:r>
            <a:r>
              <a:rPr lang="en-GB" sz="825" spc="-15" dirty="0">
                <a:solidFill>
                  <a:schemeClr val="tx1"/>
                </a:solidFill>
                <a:cs typeface="Arial"/>
              </a:rPr>
              <a:t>Co.</a:t>
            </a:r>
            <a:endParaRPr lang="en-GB" sz="825"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spc="-18" dirty="0">
                <a:solidFill>
                  <a:schemeClr val="tx1"/>
                </a:solidFill>
                <a:cs typeface="Arial"/>
              </a:rPr>
              <a:t>We’re</a:t>
            </a:r>
            <a:r>
              <a:rPr lang="en-GB" sz="825" spc="-33" dirty="0">
                <a:solidFill>
                  <a:schemeClr val="tx1"/>
                </a:solidFill>
                <a:cs typeface="Arial"/>
              </a:rPr>
              <a:t> </a:t>
            </a:r>
            <a:r>
              <a:rPr lang="en-GB" sz="825" dirty="0">
                <a:solidFill>
                  <a:schemeClr val="tx1"/>
                </a:solidFill>
                <a:cs typeface="Arial"/>
              </a:rPr>
              <a:t>a</a:t>
            </a:r>
            <a:r>
              <a:rPr lang="en-GB" sz="825" spc="-27" dirty="0">
                <a:solidFill>
                  <a:schemeClr val="tx1"/>
                </a:solidFill>
                <a:cs typeface="Arial"/>
              </a:rPr>
              <a:t> </a:t>
            </a:r>
            <a:r>
              <a:rPr lang="en-GB" sz="825" dirty="0">
                <a:solidFill>
                  <a:schemeClr val="tx1"/>
                </a:solidFill>
                <a:cs typeface="Arial"/>
              </a:rPr>
              <a:t>very</a:t>
            </a:r>
            <a:r>
              <a:rPr lang="en-GB" sz="825" spc="-24" dirty="0">
                <a:solidFill>
                  <a:schemeClr val="tx1"/>
                </a:solidFill>
                <a:cs typeface="Arial"/>
              </a:rPr>
              <a:t> </a:t>
            </a:r>
            <a:r>
              <a:rPr lang="en-GB" sz="825" spc="-6" dirty="0">
                <a:solidFill>
                  <a:schemeClr val="tx1"/>
                </a:solidFill>
                <a:cs typeface="Arial"/>
              </a:rPr>
              <a:t>competitive</a:t>
            </a:r>
            <a:r>
              <a:rPr lang="en-GB" sz="825" spc="-27" dirty="0">
                <a:solidFill>
                  <a:schemeClr val="tx1"/>
                </a:solidFill>
                <a:cs typeface="Arial"/>
              </a:rPr>
              <a:t> </a:t>
            </a:r>
            <a:r>
              <a:rPr lang="en-GB" sz="825" dirty="0">
                <a:solidFill>
                  <a:schemeClr val="tx1"/>
                </a:solidFill>
                <a:cs typeface="Arial"/>
              </a:rPr>
              <a:t>and</a:t>
            </a:r>
            <a:r>
              <a:rPr lang="en-GB" sz="825" spc="-27" dirty="0">
                <a:solidFill>
                  <a:schemeClr val="tx1"/>
                </a:solidFill>
                <a:cs typeface="Arial"/>
              </a:rPr>
              <a:t> </a:t>
            </a:r>
            <a:r>
              <a:rPr lang="en-GB" sz="825" spc="-6" dirty="0">
                <a:solidFill>
                  <a:schemeClr val="tx1"/>
                </a:solidFill>
                <a:cs typeface="Arial"/>
              </a:rPr>
              <a:t>aggressive</a:t>
            </a:r>
            <a:r>
              <a:rPr lang="en-GB" sz="825" spc="-24" dirty="0">
                <a:solidFill>
                  <a:schemeClr val="tx1"/>
                </a:solidFill>
                <a:cs typeface="Arial"/>
              </a:rPr>
              <a:t> </a:t>
            </a:r>
            <a:r>
              <a:rPr lang="en-GB" sz="825" spc="-6" dirty="0">
                <a:solidFill>
                  <a:schemeClr val="tx1"/>
                </a:solidFill>
                <a:cs typeface="Arial"/>
              </a:rPr>
              <a:t>company.</a:t>
            </a:r>
            <a:endParaRPr lang="en-GB" sz="825"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We</a:t>
            </a:r>
            <a:r>
              <a:rPr lang="en-GB" sz="825" spc="-40" dirty="0">
                <a:solidFill>
                  <a:schemeClr val="tx1"/>
                </a:solidFill>
                <a:cs typeface="Arial"/>
              </a:rPr>
              <a:t> </a:t>
            </a:r>
            <a:r>
              <a:rPr lang="en-GB" sz="825" dirty="0">
                <a:solidFill>
                  <a:schemeClr val="tx1"/>
                </a:solidFill>
                <a:cs typeface="Arial"/>
              </a:rPr>
              <a:t>run</a:t>
            </a:r>
            <a:r>
              <a:rPr lang="en-GB" sz="825" spc="-33" dirty="0">
                <a:solidFill>
                  <a:schemeClr val="tx1"/>
                </a:solidFill>
                <a:cs typeface="Arial"/>
              </a:rPr>
              <a:t> </a:t>
            </a:r>
            <a:r>
              <a:rPr lang="en-GB" sz="825" dirty="0">
                <a:solidFill>
                  <a:schemeClr val="tx1"/>
                </a:solidFill>
                <a:cs typeface="Arial"/>
              </a:rPr>
              <a:t>to</a:t>
            </a:r>
            <a:r>
              <a:rPr lang="en-GB" sz="825" spc="-30" dirty="0">
                <a:solidFill>
                  <a:schemeClr val="tx1"/>
                </a:solidFill>
                <a:cs typeface="Arial"/>
              </a:rPr>
              <a:t> </a:t>
            </a:r>
            <a:r>
              <a:rPr lang="en-GB" sz="825" dirty="0">
                <a:solidFill>
                  <a:schemeClr val="tx1"/>
                </a:solidFill>
                <a:cs typeface="Arial"/>
              </a:rPr>
              <a:t>problems</a:t>
            </a:r>
            <a:r>
              <a:rPr lang="en-GB" sz="825" spc="-33" dirty="0">
                <a:solidFill>
                  <a:schemeClr val="tx1"/>
                </a:solidFill>
                <a:cs typeface="Arial"/>
              </a:rPr>
              <a:t> </a:t>
            </a:r>
            <a:r>
              <a:rPr lang="en-GB" sz="825" dirty="0">
                <a:solidFill>
                  <a:schemeClr val="tx1"/>
                </a:solidFill>
                <a:cs typeface="Arial"/>
              </a:rPr>
              <a:t>–</a:t>
            </a:r>
            <a:r>
              <a:rPr lang="en-GB" sz="825" spc="-33" dirty="0">
                <a:solidFill>
                  <a:schemeClr val="tx1"/>
                </a:solidFill>
                <a:cs typeface="Arial"/>
              </a:rPr>
              <a:t> </a:t>
            </a:r>
            <a:r>
              <a:rPr lang="en-GB" sz="825" dirty="0">
                <a:solidFill>
                  <a:schemeClr val="tx1"/>
                </a:solidFill>
                <a:cs typeface="Arial"/>
              </a:rPr>
              <a:t>not</a:t>
            </a:r>
            <a:r>
              <a:rPr lang="en-GB" sz="825" spc="-30" dirty="0">
                <a:solidFill>
                  <a:schemeClr val="tx1"/>
                </a:solidFill>
                <a:cs typeface="Arial"/>
              </a:rPr>
              <a:t> </a:t>
            </a:r>
            <a:r>
              <a:rPr lang="en-GB" sz="825" dirty="0">
                <a:solidFill>
                  <a:schemeClr val="tx1"/>
                </a:solidFill>
                <a:cs typeface="Arial"/>
              </a:rPr>
              <a:t>away</a:t>
            </a:r>
            <a:r>
              <a:rPr lang="en-GB" sz="825" spc="-33" dirty="0">
                <a:solidFill>
                  <a:schemeClr val="tx1"/>
                </a:solidFill>
                <a:cs typeface="Arial"/>
              </a:rPr>
              <a:t> </a:t>
            </a:r>
            <a:r>
              <a:rPr lang="en-GB" sz="825" dirty="0">
                <a:solidFill>
                  <a:schemeClr val="tx1"/>
                </a:solidFill>
                <a:cs typeface="Arial"/>
              </a:rPr>
              <a:t>from</a:t>
            </a:r>
            <a:r>
              <a:rPr lang="en-GB" sz="825" spc="-30" dirty="0">
                <a:solidFill>
                  <a:schemeClr val="tx1"/>
                </a:solidFill>
                <a:cs typeface="Arial"/>
              </a:rPr>
              <a:t> </a:t>
            </a:r>
            <a:r>
              <a:rPr lang="en-GB" sz="825" spc="-6" dirty="0">
                <a:solidFill>
                  <a:schemeClr val="tx1"/>
                </a:solidFill>
                <a:cs typeface="Arial"/>
              </a:rPr>
              <a:t>them.</a:t>
            </a:r>
            <a:endParaRPr lang="en-GB" sz="825" dirty="0">
              <a:solidFill>
                <a:schemeClr val="tx1"/>
              </a:solidFill>
              <a:cs typeface="Arial"/>
            </a:endParaRPr>
          </a:p>
          <a:p>
            <a:pPr marL="213122" marR="4235"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We</a:t>
            </a:r>
            <a:r>
              <a:rPr lang="en-GB" sz="825" spc="-43" dirty="0">
                <a:solidFill>
                  <a:schemeClr val="tx1"/>
                </a:solidFill>
                <a:cs typeface="Arial"/>
              </a:rPr>
              <a:t> </a:t>
            </a:r>
            <a:r>
              <a:rPr lang="en-GB" sz="825" dirty="0">
                <a:solidFill>
                  <a:schemeClr val="tx1"/>
                </a:solidFill>
                <a:cs typeface="Arial"/>
              </a:rPr>
              <a:t>adhere</a:t>
            </a:r>
            <a:r>
              <a:rPr lang="en-GB" sz="825" spc="-37" dirty="0">
                <a:solidFill>
                  <a:schemeClr val="tx1"/>
                </a:solidFill>
                <a:cs typeface="Arial"/>
              </a:rPr>
              <a:t> </a:t>
            </a:r>
            <a:r>
              <a:rPr lang="en-GB" sz="825" dirty="0">
                <a:solidFill>
                  <a:schemeClr val="tx1"/>
                </a:solidFill>
                <a:cs typeface="Arial"/>
              </a:rPr>
              <a:t>to</a:t>
            </a:r>
            <a:r>
              <a:rPr lang="en-GB" sz="825" spc="-33" dirty="0">
                <a:solidFill>
                  <a:schemeClr val="tx1"/>
                </a:solidFill>
                <a:cs typeface="Arial"/>
              </a:rPr>
              <a:t> </a:t>
            </a:r>
            <a:r>
              <a:rPr lang="en-GB" sz="825" dirty="0">
                <a:solidFill>
                  <a:schemeClr val="tx1"/>
                </a:solidFill>
                <a:cs typeface="Arial"/>
              </a:rPr>
              <a:t>the</a:t>
            </a:r>
            <a:r>
              <a:rPr lang="en-GB" sz="825" spc="-37" dirty="0">
                <a:solidFill>
                  <a:schemeClr val="tx1"/>
                </a:solidFill>
                <a:cs typeface="Arial"/>
              </a:rPr>
              <a:t> </a:t>
            </a:r>
            <a:r>
              <a:rPr lang="en-GB" sz="825" dirty="0">
                <a:solidFill>
                  <a:schemeClr val="tx1"/>
                </a:solidFill>
                <a:cs typeface="Arial"/>
              </a:rPr>
              <a:t>highest</a:t>
            </a:r>
            <a:r>
              <a:rPr lang="en-GB" sz="825" spc="-33" dirty="0">
                <a:solidFill>
                  <a:schemeClr val="tx1"/>
                </a:solidFill>
                <a:cs typeface="Arial"/>
              </a:rPr>
              <a:t> </a:t>
            </a:r>
            <a:r>
              <a:rPr lang="en-GB" sz="825" spc="-6" dirty="0">
                <a:solidFill>
                  <a:schemeClr val="tx1"/>
                </a:solidFill>
                <a:cs typeface="Arial"/>
              </a:rPr>
              <a:t>standards</a:t>
            </a:r>
            <a:r>
              <a:rPr lang="en-GB" sz="825" spc="-37" dirty="0">
                <a:solidFill>
                  <a:schemeClr val="tx1"/>
                </a:solidFill>
                <a:cs typeface="Arial"/>
              </a:rPr>
              <a:t> </a:t>
            </a:r>
            <a:r>
              <a:rPr lang="en-GB" sz="825" dirty="0">
                <a:solidFill>
                  <a:schemeClr val="tx1"/>
                </a:solidFill>
                <a:cs typeface="Arial"/>
              </a:rPr>
              <a:t>of</a:t>
            </a:r>
            <a:r>
              <a:rPr lang="en-GB" sz="825" spc="-33" dirty="0">
                <a:solidFill>
                  <a:schemeClr val="tx1"/>
                </a:solidFill>
                <a:cs typeface="Arial"/>
              </a:rPr>
              <a:t> </a:t>
            </a:r>
            <a:r>
              <a:rPr lang="en-GB" sz="825" dirty="0">
                <a:solidFill>
                  <a:schemeClr val="tx1"/>
                </a:solidFill>
                <a:cs typeface="Arial"/>
              </a:rPr>
              <a:t>moral</a:t>
            </a:r>
            <a:r>
              <a:rPr lang="en-GB" sz="825" spc="-37" dirty="0">
                <a:solidFill>
                  <a:schemeClr val="tx1"/>
                </a:solidFill>
                <a:cs typeface="Arial"/>
              </a:rPr>
              <a:t> </a:t>
            </a:r>
            <a:r>
              <a:rPr lang="en-GB" sz="825" dirty="0">
                <a:solidFill>
                  <a:schemeClr val="tx1"/>
                </a:solidFill>
                <a:cs typeface="Arial"/>
              </a:rPr>
              <a:t>and</a:t>
            </a:r>
            <a:r>
              <a:rPr lang="en-GB" sz="825" spc="-33" dirty="0">
                <a:solidFill>
                  <a:schemeClr val="tx1"/>
                </a:solidFill>
                <a:cs typeface="Arial"/>
              </a:rPr>
              <a:t> </a:t>
            </a:r>
            <a:r>
              <a:rPr lang="en-GB" sz="825" spc="-6" dirty="0">
                <a:solidFill>
                  <a:schemeClr val="tx1"/>
                </a:solidFill>
                <a:cs typeface="Arial"/>
              </a:rPr>
              <a:t>ethical </a:t>
            </a:r>
            <a:r>
              <a:rPr lang="en-US" sz="825" spc="-6" noProof="0" dirty="0">
                <a:solidFill>
                  <a:schemeClr val="tx1"/>
                </a:solidFill>
                <a:cs typeface="Arial"/>
              </a:rPr>
              <a:t>behavior</a:t>
            </a:r>
            <a:r>
              <a:rPr lang="en-GB" sz="825" spc="-6" dirty="0">
                <a:solidFill>
                  <a:schemeClr val="tx1"/>
                </a:solidFill>
                <a:cs typeface="Arial"/>
              </a:rPr>
              <a:t>.</a:t>
            </a:r>
            <a:endParaRPr lang="en-GB" sz="825" dirty="0">
              <a:solidFill>
                <a:schemeClr val="tx1"/>
              </a:solidFill>
              <a:cs typeface="Arial"/>
            </a:endParaRPr>
          </a:p>
          <a:p>
            <a:pPr marL="213122" marR="3080"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People</a:t>
            </a:r>
            <a:r>
              <a:rPr lang="en-GB" sz="825" spc="-46" dirty="0">
                <a:solidFill>
                  <a:schemeClr val="tx1"/>
                </a:solidFill>
                <a:cs typeface="Arial"/>
              </a:rPr>
              <a:t> </a:t>
            </a:r>
            <a:r>
              <a:rPr lang="en-GB" sz="825" dirty="0">
                <a:solidFill>
                  <a:schemeClr val="tx1"/>
                </a:solidFill>
                <a:cs typeface="Arial"/>
              </a:rPr>
              <a:t>work</a:t>
            </a:r>
            <a:r>
              <a:rPr lang="en-GB" sz="825" spc="-37" dirty="0">
                <a:solidFill>
                  <a:schemeClr val="tx1"/>
                </a:solidFill>
                <a:cs typeface="Arial"/>
              </a:rPr>
              <a:t> </a:t>
            </a:r>
            <a:r>
              <a:rPr lang="en-GB" sz="825" dirty="0">
                <a:solidFill>
                  <a:schemeClr val="tx1"/>
                </a:solidFill>
                <a:cs typeface="Arial"/>
              </a:rPr>
              <a:t>harder</a:t>
            </a:r>
            <a:r>
              <a:rPr lang="en-GB" sz="825" spc="-40" dirty="0">
                <a:solidFill>
                  <a:schemeClr val="tx1"/>
                </a:solidFill>
                <a:cs typeface="Arial"/>
              </a:rPr>
              <a:t> </a:t>
            </a:r>
            <a:r>
              <a:rPr lang="en-GB" sz="825" dirty="0">
                <a:solidFill>
                  <a:schemeClr val="tx1"/>
                </a:solidFill>
                <a:cs typeface="Arial"/>
              </a:rPr>
              <a:t>and</a:t>
            </a:r>
            <a:r>
              <a:rPr lang="en-GB" sz="825" spc="-37" dirty="0">
                <a:solidFill>
                  <a:schemeClr val="tx1"/>
                </a:solidFill>
                <a:cs typeface="Arial"/>
              </a:rPr>
              <a:t> </a:t>
            </a:r>
            <a:r>
              <a:rPr lang="en-GB" sz="825" dirty="0">
                <a:solidFill>
                  <a:schemeClr val="tx1"/>
                </a:solidFill>
                <a:cs typeface="Arial"/>
              </a:rPr>
              <a:t>are</a:t>
            </a:r>
            <a:r>
              <a:rPr lang="en-GB" sz="825" spc="-40" dirty="0">
                <a:solidFill>
                  <a:schemeClr val="tx1"/>
                </a:solidFill>
                <a:cs typeface="Arial"/>
              </a:rPr>
              <a:t> </a:t>
            </a:r>
            <a:r>
              <a:rPr lang="en-GB" sz="825" dirty="0">
                <a:solidFill>
                  <a:schemeClr val="tx1"/>
                </a:solidFill>
                <a:cs typeface="Arial"/>
              </a:rPr>
              <a:t>more</a:t>
            </a:r>
            <a:r>
              <a:rPr lang="en-GB" sz="825" spc="-37" dirty="0">
                <a:solidFill>
                  <a:schemeClr val="tx1"/>
                </a:solidFill>
                <a:cs typeface="Arial"/>
              </a:rPr>
              <a:t> </a:t>
            </a:r>
            <a:r>
              <a:rPr lang="en-GB" sz="825" dirty="0">
                <a:solidFill>
                  <a:schemeClr val="tx1"/>
                </a:solidFill>
                <a:cs typeface="Arial"/>
              </a:rPr>
              <a:t>effective</a:t>
            </a:r>
            <a:r>
              <a:rPr lang="en-GB" sz="825" spc="-40" dirty="0">
                <a:solidFill>
                  <a:schemeClr val="tx1"/>
                </a:solidFill>
                <a:cs typeface="Arial"/>
              </a:rPr>
              <a:t> </a:t>
            </a:r>
            <a:r>
              <a:rPr lang="en-GB" sz="825" dirty="0">
                <a:solidFill>
                  <a:schemeClr val="tx1"/>
                </a:solidFill>
                <a:cs typeface="Arial"/>
              </a:rPr>
              <a:t>when</a:t>
            </a:r>
            <a:r>
              <a:rPr lang="en-GB" sz="825" spc="-37" dirty="0">
                <a:solidFill>
                  <a:schemeClr val="tx1"/>
                </a:solidFill>
                <a:cs typeface="Arial"/>
              </a:rPr>
              <a:t> </a:t>
            </a:r>
            <a:r>
              <a:rPr lang="en-GB" sz="825" spc="-6" dirty="0">
                <a:solidFill>
                  <a:schemeClr val="tx1"/>
                </a:solidFill>
                <a:cs typeface="Arial"/>
              </a:rPr>
              <a:t>they’re </a:t>
            </a:r>
            <a:r>
              <a:rPr lang="en-GB" sz="825" dirty="0">
                <a:solidFill>
                  <a:schemeClr val="tx1"/>
                </a:solidFill>
                <a:cs typeface="Arial"/>
              </a:rPr>
              <a:t>turned</a:t>
            </a:r>
            <a:r>
              <a:rPr lang="en-GB" sz="825" spc="-24" dirty="0">
                <a:solidFill>
                  <a:schemeClr val="tx1"/>
                </a:solidFill>
                <a:cs typeface="Arial"/>
              </a:rPr>
              <a:t> </a:t>
            </a:r>
            <a:r>
              <a:rPr lang="en-GB" sz="825" dirty="0">
                <a:solidFill>
                  <a:schemeClr val="tx1"/>
                </a:solidFill>
                <a:cs typeface="Arial"/>
              </a:rPr>
              <a:t>on</a:t>
            </a:r>
            <a:r>
              <a:rPr lang="en-GB" sz="825" spc="-24" dirty="0">
                <a:solidFill>
                  <a:schemeClr val="tx1"/>
                </a:solidFill>
                <a:cs typeface="Arial"/>
              </a:rPr>
              <a:t> </a:t>
            </a:r>
            <a:r>
              <a:rPr lang="en-GB" sz="825" dirty="0">
                <a:solidFill>
                  <a:schemeClr val="tx1"/>
                </a:solidFill>
                <a:cs typeface="Arial"/>
              </a:rPr>
              <a:t>–</a:t>
            </a:r>
            <a:r>
              <a:rPr lang="en-GB" sz="825" spc="-24" dirty="0">
                <a:solidFill>
                  <a:schemeClr val="tx1"/>
                </a:solidFill>
                <a:cs typeface="Arial"/>
              </a:rPr>
              <a:t> </a:t>
            </a:r>
            <a:r>
              <a:rPr lang="en-GB" sz="825" dirty="0">
                <a:solidFill>
                  <a:schemeClr val="tx1"/>
                </a:solidFill>
                <a:cs typeface="Arial"/>
              </a:rPr>
              <a:t>not</a:t>
            </a:r>
            <a:r>
              <a:rPr lang="en-GB" sz="825" spc="-24" dirty="0">
                <a:solidFill>
                  <a:schemeClr val="tx1"/>
                </a:solidFill>
                <a:cs typeface="Arial"/>
              </a:rPr>
              <a:t> </a:t>
            </a:r>
            <a:r>
              <a:rPr lang="en-GB" sz="825" dirty="0">
                <a:solidFill>
                  <a:schemeClr val="tx1"/>
                </a:solidFill>
                <a:cs typeface="Arial"/>
              </a:rPr>
              <a:t>turned</a:t>
            </a:r>
            <a:r>
              <a:rPr lang="en-GB" sz="825" spc="-24" dirty="0">
                <a:solidFill>
                  <a:schemeClr val="tx1"/>
                </a:solidFill>
                <a:cs typeface="Arial"/>
              </a:rPr>
              <a:t> </a:t>
            </a:r>
            <a:r>
              <a:rPr lang="en-GB" sz="825" spc="-12" dirty="0">
                <a:solidFill>
                  <a:schemeClr val="tx1"/>
                </a:solidFill>
                <a:cs typeface="Arial"/>
              </a:rPr>
              <a:t>off.</a:t>
            </a:r>
            <a:endParaRPr lang="en-GB" sz="825" dirty="0">
              <a:solidFill>
                <a:schemeClr val="tx1"/>
              </a:solidFill>
              <a:cs typeface="Arial"/>
            </a:endParaRPr>
          </a:p>
          <a:p>
            <a:pPr marL="213122" marR="3080"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We</a:t>
            </a:r>
            <a:r>
              <a:rPr lang="en-GB" sz="825" spc="-33" dirty="0">
                <a:solidFill>
                  <a:schemeClr val="tx1"/>
                </a:solidFill>
                <a:cs typeface="Arial"/>
              </a:rPr>
              <a:t> </a:t>
            </a:r>
            <a:r>
              <a:rPr lang="en-GB" sz="825" dirty="0">
                <a:solidFill>
                  <a:schemeClr val="tx1"/>
                </a:solidFill>
                <a:cs typeface="Arial"/>
              </a:rPr>
              <a:t>are</a:t>
            </a:r>
            <a:r>
              <a:rPr lang="en-GB" sz="825" spc="-24" dirty="0">
                <a:solidFill>
                  <a:schemeClr val="tx1"/>
                </a:solidFill>
                <a:cs typeface="Arial"/>
              </a:rPr>
              <a:t> </a:t>
            </a:r>
            <a:r>
              <a:rPr lang="en-GB" sz="825" dirty="0">
                <a:solidFill>
                  <a:schemeClr val="tx1"/>
                </a:solidFill>
                <a:cs typeface="Arial"/>
              </a:rPr>
              <a:t>a</a:t>
            </a:r>
            <a:r>
              <a:rPr lang="en-GB" sz="825" spc="-24" dirty="0">
                <a:solidFill>
                  <a:schemeClr val="tx1"/>
                </a:solidFill>
                <a:cs typeface="Arial"/>
              </a:rPr>
              <a:t> </a:t>
            </a:r>
            <a:r>
              <a:rPr lang="en-GB" sz="825" dirty="0">
                <a:solidFill>
                  <a:schemeClr val="tx1"/>
                </a:solidFill>
                <a:cs typeface="Arial"/>
              </a:rPr>
              <a:t>warm,</a:t>
            </a:r>
            <a:r>
              <a:rPr lang="en-GB" sz="825" spc="-24" dirty="0">
                <a:solidFill>
                  <a:schemeClr val="tx1"/>
                </a:solidFill>
                <a:cs typeface="Arial"/>
              </a:rPr>
              <a:t> </a:t>
            </a:r>
            <a:r>
              <a:rPr lang="en-GB" sz="825" dirty="0">
                <a:solidFill>
                  <a:schemeClr val="tx1"/>
                </a:solidFill>
                <a:cs typeface="Arial"/>
              </a:rPr>
              <a:t>close</a:t>
            </a:r>
            <a:r>
              <a:rPr lang="en-GB" sz="825" spc="-24" dirty="0">
                <a:solidFill>
                  <a:schemeClr val="tx1"/>
                </a:solidFill>
                <a:cs typeface="Arial"/>
              </a:rPr>
              <a:t> </a:t>
            </a:r>
            <a:r>
              <a:rPr lang="en-GB" sz="825" spc="-15" dirty="0">
                <a:solidFill>
                  <a:schemeClr val="tx1"/>
                </a:solidFill>
                <a:cs typeface="Arial"/>
              </a:rPr>
              <a:t>company.</a:t>
            </a:r>
            <a:r>
              <a:rPr lang="en-GB" sz="825" spc="-27" dirty="0">
                <a:solidFill>
                  <a:schemeClr val="tx1"/>
                </a:solidFill>
                <a:cs typeface="Arial"/>
              </a:rPr>
              <a:t> </a:t>
            </a:r>
            <a:r>
              <a:rPr lang="en-GB" sz="825" dirty="0">
                <a:solidFill>
                  <a:schemeClr val="tx1"/>
                </a:solidFill>
                <a:cs typeface="Arial"/>
              </a:rPr>
              <a:t>This</a:t>
            </a:r>
            <a:r>
              <a:rPr lang="en-GB" sz="825" spc="-24" dirty="0">
                <a:solidFill>
                  <a:schemeClr val="tx1"/>
                </a:solidFill>
                <a:cs typeface="Arial"/>
              </a:rPr>
              <a:t> </a:t>
            </a:r>
            <a:r>
              <a:rPr lang="en-GB" sz="825" dirty="0">
                <a:solidFill>
                  <a:schemeClr val="tx1"/>
                </a:solidFill>
                <a:cs typeface="Arial"/>
              </a:rPr>
              <a:t>is</a:t>
            </a:r>
            <a:r>
              <a:rPr lang="en-GB" sz="825" spc="-24" dirty="0">
                <a:solidFill>
                  <a:schemeClr val="tx1"/>
                </a:solidFill>
                <a:cs typeface="Arial"/>
              </a:rPr>
              <a:t> </a:t>
            </a:r>
            <a:r>
              <a:rPr lang="en-GB" sz="825" dirty="0">
                <a:solidFill>
                  <a:schemeClr val="tx1"/>
                </a:solidFill>
                <a:cs typeface="Arial"/>
              </a:rPr>
              <a:t>a</a:t>
            </a:r>
            <a:r>
              <a:rPr lang="en-GB" sz="825" spc="-24" dirty="0">
                <a:solidFill>
                  <a:schemeClr val="tx1"/>
                </a:solidFill>
                <a:cs typeface="Arial"/>
              </a:rPr>
              <a:t> </a:t>
            </a:r>
            <a:r>
              <a:rPr lang="en-GB" sz="825" dirty="0">
                <a:solidFill>
                  <a:schemeClr val="tx1"/>
                </a:solidFill>
                <a:cs typeface="Arial"/>
              </a:rPr>
              <a:t>strength</a:t>
            </a:r>
            <a:r>
              <a:rPr lang="en-GB" sz="825" spc="-24" dirty="0">
                <a:solidFill>
                  <a:schemeClr val="tx1"/>
                </a:solidFill>
                <a:cs typeface="Arial"/>
              </a:rPr>
              <a:t> </a:t>
            </a:r>
            <a:r>
              <a:rPr lang="en-GB" sz="825" dirty="0">
                <a:solidFill>
                  <a:schemeClr val="tx1"/>
                </a:solidFill>
                <a:cs typeface="Arial"/>
              </a:rPr>
              <a:t>–</a:t>
            </a:r>
            <a:r>
              <a:rPr lang="en-GB" sz="825" spc="-24" dirty="0">
                <a:solidFill>
                  <a:schemeClr val="tx1"/>
                </a:solidFill>
                <a:cs typeface="Arial"/>
              </a:rPr>
              <a:t> </a:t>
            </a:r>
            <a:r>
              <a:rPr lang="en-GB" sz="825" spc="-15" dirty="0">
                <a:solidFill>
                  <a:schemeClr val="tx1"/>
                </a:solidFill>
                <a:cs typeface="Arial"/>
              </a:rPr>
              <a:t>not </a:t>
            </a:r>
            <a:r>
              <a:rPr lang="en-GB" sz="825" dirty="0">
                <a:solidFill>
                  <a:schemeClr val="tx1"/>
                </a:solidFill>
                <a:cs typeface="Arial"/>
              </a:rPr>
              <a:t>a </a:t>
            </a:r>
            <a:r>
              <a:rPr lang="en-GB" sz="825" spc="-6" dirty="0">
                <a:solidFill>
                  <a:schemeClr val="tx1"/>
                </a:solidFill>
                <a:cs typeface="Arial"/>
              </a:rPr>
              <a:t>weakness.</a:t>
            </a:r>
            <a:endParaRPr lang="en-GB" sz="825" dirty="0">
              <a:solidFill>
                <a:schemeClr val="tx1"/>
              </a:solidFill>
              <a:cs typeface="Arial"/>
            </a:endParaRPr>
          </a:p>
          <a:p>
            <a:pPr marL="213122" marR="180587"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We</a:t>
            </a:r>
            <a:r>
              <a:rPr lang="en-GB" sz="825" spc="-46" dirty="0">
                <a:solidFill>
                  <a:schemeClr val="tx1"/>
                </a:solidFill>
                <a:cs typeface="Arial"/>
              </a:rPr>
              <a:t> </a:t>
            </a:r>
            <a:r>
              <a:rPr lang="en-GB" sz="825" dirty="0">
                <a:solidFill>
                  <a:schemeClr val="tx1"/>
                </a:solidFill>
                <a:cs typeface="Arial"/>
              </a:rPr>
              <a:t>must</a:t>
            </a:r>
            <a:r>
              <a:rPr lang="en-GB" sz="825" spc="-43" dirty="0">
                <a:solidFill>
                  <a:schemeClr val="tx1"/>
                </a:solidFill>
                <a:cs typeface="Arial"/>
              </a:rPr>
              <a:t> </a:t>
            </a:r>
            <a:r>
              <a:rPr lang="en-GB" sz="825" dirty="0">
                <a:solidFill>
                  <a:schemeClr val="tx1"/>
                </a:solidFill>
                <a:cs typeface="Arial"/>
              </a:rPr>
              <a:t>continue</a:t>
            </a:r>
            <a:r>
              <a:rPr lang="en-GB" sz="825" spc="-46" dirty="0">
                <a:solidFill>
                  <a:schemeClr val="tx1"/>
                </a:solidFill>
                <a:cs typeface="Arial"/>
              </a:rPr>
              <a:t> </a:t>
            </a:r>
            <a:r>
              <a:rPr lang="en-GB" sz="825" spc="-6" dirty="0">
                <a:solidFill>
                  <a:schemeClr val="tx1"/>
                </a:solidFill>
                <a:cs typeface="Arial"/>
              </a:rPr>
              <a:t>building</a:t>
            </a:r>
            <a:r>
              <a:rPr lang="en-GB" sz="825" spc="-43" dirty="0">
                <a:solidFill>
                  <a:schemeClr val="tx1"/>
                </a:solidFill>
                <a:cs typeface="Arial"/>
              </a:rPr>
              <a:t> </a:t>
            </a:r>
            <a:r>
              <a:rPr lang="en-GB" sz="825" dirty="0">
                <a:solidFill>
                  <a:schemeClr val="tx1"/>
                </a:solidFill>
                <a:cs typeface="Arial"/>
              </a:rPr>
              <a:t>a</a:t>
            </a:r>
            <a:r>
              <a:rPr lang="en-GB" sz="825" spc="-46" dirty="0">
                <a:solidFill>
                  <a:schemeClr val="tx1"/>
                </a:solidFill>
                <a:cs typeface="Arial"/>
              </a:rPr>
              <a:t> </a:t>
            </a:r>
            <a:r>
              <a:rPr lang="en-GB" sz="825" spc="-6" dirty="0">
                <a:solidFill>
                  <a:schemeClr val="tx1"/>
                </a:solidFill>
                <a:cs typeface="Arial"/>
              </a:rPr>
              <a:t>professional</a:t>
            </a:r>
            <a:r>
              <a:rPr lang="en-GB" sz="825" spc="-43" dirty="0">
                <a:solidFill>
                  <a:schemeClr val="tx1"/>
                </a:solidFill>
                <a:cs typeface="Arial"/>
              </a:rPr>
              <a:t> </a:t>
            </a:r>
            <a:r>
              <a:rPr lang="en-GB" sz="825" dirty="0">
                <a:solidFill>
                  <a:schemeClr val="tx1"/>
                </a:solidFill>
                <a:cs typeface="Arial"/>
              </a:rPr>
              <a:t>company</a:t>
            </a:r>
            <a:r>
              <a:rPr lang="en-GB" sz="825" spc="-43" dirty="0">
                <a:solidFill>
                  <a:schemeClr val="tx1"/>
                </a:solidFill>
                <a:cs typeface="Arial"/>
              </a:rPr>
              <a:t> </a:t>
            </a:r>
            <a:r>
              <a:rPr lang="en-GB" sz="825" spc="-30" dirty="0">
                <a:solidFill>
                  <a:schemeClr val="tx1"/>
                </a:solidFill>
                <a:cs typeface="Arial"/>
              </a:rPr>
              <a:t>– </a:t>
            </a:r>
            <a:r>
              <a:rPr lang="en-GB" sz="825" spc="-6" dirty="0">
                <a:solidFill>
                  <a:schemeClr val="tx1"/>
                </a:solidFill>
                <a:cs typeface="Arial"/>
              </a:rPr>
              <a:t>together</a:t>
            </a:r>
            <a:r>
              <a:rPr lang="en-GB" sz="825" spc="-12" dirty="0">
                <a:solidFill>
                  <a:schemeClr val="tx1"/>
                </a:solidFill>
                <a:cs typeface="Arial"/>
              </a:rPr>
              <a:t> </a:t>
            </a:r>
            <a:r>
              <a:rPr lang="en-GB" sz="825" dirty="0">
                <a:solidFill>
                  <a:schemeClr val="tx1"/>
                </a:solidFill>
                <a:cs typeface="Arial"/>
              </a:rPr>
              <a:t>–</a:t>
            </a:r>
            <a:r>
              <a:rPr lang="en-GB" sz="825" spc="-12" dirty="0">
                <a:solidFill>
                  <a:schemeClr val="tx1"/>
                </a:solidFill>
                <a:cs typeface="Arial"/>
              </a:rPr>
              <a:t> </a:t>
            </a:r>
            <a:r>
              <a:rPr lang="en-GB" sz="825" dirty="0">
                <a:solidFill>
                  <a:schemeClr val="tx1"/>
                </a:solidFill>
                <a:cs typeface="Arial"/>
              </a:rPr>
              <a:t>as</a:t>
            </a:r>
            <a:r>
              <a:rPr lang="en-GB" sz="825" spc="-12" dirty="0">
                <a:solidFill>
                  <a:schemeClr val="tx1"/>
                </a:solidFill>
                <a:cs typeface="Arial"/>
              </a:rPr>
              <a:t> </a:t>
            </a:r>
            <a:r>
              <a:rPr lang="en-GB" sz="825" dirty="0">
                <a:solidFill>
                  <a:schemeClr val="tx1"/>
                </a:solidFill>
                <a:cs typeface="Arial"/>
              </a:rPr>
              <a:t>a</a:t>
            </a:r>
            <a:r>
              <a:rPr lang="en-GB" sz="825" spc="-9" dirty="0">
                <a:solidFill>
                  <a:schemeClr val="tx1"/>
                </a:solidFill>
                <a:cs typeface="Arial"/>
              </a:rPr>
              <a:t> </a:t>
            </a:r>
            <a:r>
              <a:rPr lang="en-GB" sz="825" spc="-12" dirty="0">
                <a:solidFill>
                  <a:schemeClr val="tx1"/>
                </a:solidFill>
                <a:cs typeface="Arial"/>
              </a:rPr>
              <a:t>team.</a:t>
            </a:r>
            <a:endParaRPr lang="en-GB" sz="825" dirty="0">
              <a:solidFill>
                <a:schemeClr val="tx1"/>
              </a:solidFill>
              <a:cs typeface="Arial"/>
            </a:endParaRPr>
          </a:p>
          <a:p>
            <a:pPr marL="213122" marR="55832"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Shared</a:t>
            </a:r>
            <a:r>
              <a:rPr lang="en-GB" sz="825" spc="-33" dirty="0">
                <a:solidFill>
                  <a:schemeClr val="tx1"/>
                </a:solidFill>
                <a:cs typeface="Arial"/>
              </a:rPr>
              <a:t> </a:t>
            </a:r>
            <a:r>
              <a:rPr lang="en-GB" sz="825" dirty="0">
                <a:solidFill>
                  <a:schemeClr val="tx1"/>
                </a:solidFill>
                <a:cs typeface="Arial"/>
              </a:rPr>
              <a:t>values</a:t>
            </a:r>
            <a:r>
              <a:rPr lang="en-GB" sz="825" spc="-30" dirty="0">
                <a:solidFill>
                  <a:schemeClr val="tx1"/>
                </a:solidFill>
                <a:cs typeface="Arial"/>
              </a:rPr>
              <a:t> </a:t>
            </a:r>
            <a:r>
              <a:rPr lang="en-GB" sz="825" dirty="0">
                <a:solidFill>
                  <a:schemeClr val="tx1"/>
                </a:solidFill>
                <a:cs typeface="Arial"/>
              </a:rPr>
              <a:t>can</a:t>
            </a:r>
            <a:r>
              <a:rPr lang="en-GB" sz="825" spc="-33" dirty="0">
                <a:solidFill>
                  <a:schemeClr val="tx1"/>
                </a:solidFill>
                <a:cs typeface="Arial"/>
              </a:rPr>
              <a:t> </a:t>
            </a:r>
            <a:r>
              <a:rPr lang="en-GB" sz="825" dirty="0">
                <a:solidFill>
                  <a:schemeClr val="tx1"/>
                </a:solidFill>
                <a:cs typeface="Arial"/>
              </a:rPr>
              <a:t>be</a:t>
            </a:r>
            <a:r>
              <a:rPr lang="en-GB" sz="825" spc="-30" dirty="0">
                <a:solidFill>
                  <a:schemeClr val="tx1"/>
                </a:solidFill>
                <a:cs typeface="Arial"/>
              </a:rPr>
              <a:t> </a:t>
            </a:r>
            <a:r>
              <a:rPr lang="en-GB" sz="825" dirty="0">
                <a:solidFill>
                  <a:schemeClr val="tx1"/>
                </a:solidFill>
                <a:cs typeface="Arial"/>
              </a:rPr>
              <a:t>altered</a:t>
            </a:r>
            <a:r>
              <a:rPr lang="en-GB" sz="825" spc="-30" dirty="0">
                <a:solidFill>
                  <a:schemeClr val="tx1"/>
                </a:solidFill>
                <a:cs typeface="Arial"/>
              </a:rPr>
              <a:t> </a:t>
            </a:r>
            <a:r>
              <a:rPr lang="en-GB" sz="825" dirty="0">
                <a:solidFill>
                  <a:schemeClr val="tx1"/>
                </a:solidFill>
                <a:cs typeface="Arial"/>
              </a:rPr>
              <a:t>with</a:t>
            </a:r>
            <a:r>
              <a:rPr lang="en-GB" sz="825" spc="-33" dirty="0">
                <a:solidFill>
                  <a:schemeClr val="tx1"/>
                </a:solidFill>
                <a:cs typeface="Arial"/>
              </a:rPr>
              <a:t> </a:t>
            </a:r>
            <a:r>
              <a:rPr lang="en-GB" sz="825" spc="-6" dirty="0">
                <a:solidFill>
                  <a:schemeClr val="tx1"/>
                </a:solidFill>
                <a:cs typeface="Arial"/>
              </a:rPr>
              <a:t>circumstances</a:t>
            </a:r>
            <a:r>
              <a:rPr lang="en-GB" sz="825" spc="-30" dirty="0">
                <a:solidFill>
                  <a:schemeClr val="tx1"/>
                </a:solidFill>
                <a:cs typeface="Arial"/>
              </a:rPr>
              <a:t> </a:t>
            </a:r>
            <a:r>
              <a:rPr lang="en-GB" sz="825" dirty="0">
                <a:solidFill>
                  <a:schemeClr val="tx1"/>
                </a:solidFill>
                <a:cs typeface="Arial"/>
              </a:rPr>
              <a:t>–</a:t>
            </a:r>
            <a:r>
              <a:rPr lang="en-GB" sz="825" spc="-30" dirty="0">
                <a:solidFill>
                  <a:schemeClr val="tx1"/>
                </a:solidFill>
                <a:cs typeface="Arial"/>
              </a:rPr>
              <a:t> </a:t>
            </a:r>
            <a:r>
              <a:rPr lang="en-GB" sz="825" spc="-15" dirty="0">
                <a:solidFill>
                  <a:schemeClr val="tx1"/>
                </a:solidFill>
                <a:cs typeface="Arial"/>
              </a:rPr>
              <a:t>but </a:t>
            </a:r>
            <a:r>
              <a:rPr lang="en-GB" sz="825" spc="-6" dirty="0">
                <a:solidFill>
                  <a:schemeClr val="tx1"/>
                </a:solidFill>
                <a:cs typeface="Arial"/>
              </a:rPr>
              <a:t>carefully</a:t>
            </a:r>
            <a:r>
              <a:rPr lang="en-GB" sz="825" spc="-24" dirty="0">
                <a:solidFill>
                  <a:schemeClr val="tx1"/>
                </a:solidFill>
                <a:cs typeface="Arial"/>
              </a:rPr>
              <a:t> </a:t>
            </a:r>
            <a:r>
              <a:rPr lang="en-GB" sz="825" dirty="0">
                <a:solidFill>
                  <a:schemeClr val="tx1"/>
                </a:solidFill>
                <a:cs typeface="Arial"/>
              </a:rPr>
              <a:t>and</a:t>
            </a:r>
            <a:r>
              <a:rPr lang="en-GB" sz="825" spc="-21" dirty="0">
                <a:solidFill>
                  <a:schemeClr val="tx1"/>
                </a:solidFill>
                <a:cs typeface="Arial"/>
              </a:rPr>
              <a:t> </a:t>
            </a:r>
            <a:br>
              <a:rPr lang="en-GB" sz="825" spc="-21" dirty="0">
                <a:solidFill>
                  <a:schemeClr val="tx1"/>
                </a:solidFill>
                <a:cs typeface="Arial"/>
              </a:rPr>
            </a:br>
            <a:r>
              <a:rPr lang="en-GB" sz="825" dirty="0">
                <a:solidFill>
                  <a:schemeClr val="tx1"/>
                </a:solidFill>
                <a:cs typeface="Arial"/>
              </a:rPr>
              <a:t>with</a:t>
            </a:r>
            <a:r>
              <a:rPr lang="en-GB" sz="825" spc="-24" dirty="0">
                <a:solidFill>
                  <a:schemeClr val="tx1"/>
                </a:solidFill>
                <a:cs typeface="Arial"/>
              </a:rPr>
              <a:t> </a:t>
            </a:r>
            <a:r>
              <a:rPr lang="en-GB" sz="825" dirty="0">
                <a:solidFill>
                  <a:schemeClr val="tx1"/>
                </a:solidFill>
                <a:cs typeface="Arial"/>
              </a:rPr>
              <a:t>tact</a:t>
            </a:r>
            <a:r>
              <a:rPr lang="en-GB" sz="825" spc="-21" dirty="0">
                <a:solidFill>
                  <a:schemeClr val="tx1"/>
                </a:solidFill>
                <a:cs typeface="Arial"/>
              </a:rPr>
              <a:t> </a:t>
            </a:r>
            <a:r>
              <a:rPr lang="en-GB" sz="825" dirty="0">
                <a:solidFill>
                  <a:schemeClr val="tx1"/>
                </a:solidFill>
                <a:cs typeface="Arial"/>
              </a:rPr>
              <a:t>and</a:t>
            </a:r>
            <a:r>
              <a:rPr lang="en-GB" sz="825" spc="-24" dirty="0">
                <a:solidFill>
                  <a:schemeClr val="tx1"/>
                </a:solidFill>
                <a:cs typeface="Arial"/>
              </a:rPr>
              <a:t> </a:t>
            </a:r>
            <a:r>
              <a:rPr lang="en-GB" sz="825" spc="-6" dirty="0">
                <a:solidFill>
                  <a:schemeClr val="tx1"/>
                </a:solidFill>
                <a:cs typeface="Arial"/>
              </a:rPr>
              <a:t>consideration</a:t>
            </a:r>
            <a:r>
              <a:rPr lang="en-GB" sz="825" spc="-21" dirty="0">
                <a:solidFill>
                  <a:schemeClr val="tx1"/>
                </a:solidFill>
                <a:cs typeface="Arial"/>
              </a:rPr>
              <a:t> </a:t>
            </a:r>
            <a:r>
              <a:rPr lang="en-GB" sz="825" dirty="0">
                <a:solidFill>
                  <a:schemeClr val="tx1"/>
                </a:solidFill>
                <a:cs typeface="Arial"/>
              </a:rPr>
              <a:t>for</a:t>
            </a:r>
            <a:r>
              <a:rPr lang="en-GB" sz="825" spc="-21" dirty="0">
                <a:solidFill>
                  <a:schemeClr val="tx1"/>
                </a:solidFill>
                <a:cs typeface="Arial"/>
              </a:rPr>
              <a:t> </a:t>
            </a:r>
            <a:r>
              <a:rPr lang="en-GB" sz="825" spc="-15" dirty="0">
                <a:solidFill>
                  <a:schemeClr val="tx1"/>
                </a:solidFill>
                <a:cs typeface="Arial"/>
              </a:rPr>
              <a:t>one </a:t>
            </a:r>
            <a:r>
              <a:rPr lang="en-GB" sz="825" spc="-6" dirty="0">
                <a:solidFill>
                  <a:schemeClr val="tx1"/>
                </a:solidFill>
                <a:cs typeface="Arial"/>
              </a:rPr>
              <a:t>another’s</a:t>
            </a:r>
            <a:r>
              <a:rPr lang="en-GB" sz="825" spc="-55" dirty="0">
                <a:solidFill>
                  <a:schemeClr val="tx1"/>
                </a:solidFill>
                <a:cs typeface="Arial"/>
              </a:rPr>
              <a:t> </a:t>
            </a:r>
            <a:r>
              <a:rPr lang="en-GB" sz="825" spc="-6" dirty="0">
                <a:solidFill>
                  <a:schemeClr val="tx1"/>
                </a:solidFill>
                <a:cs typeface="Arial"/>
              </a:rPr>
              <a:t>needs.</a:t>
            </a:r>
          </a:p>
          <a:p>
            <a:pPr marL="7144" marR="55832" lvl="0" indent="0" defTabSz="685800">
              <a:spcAft>
                <a:spcPts val="225"/>
              </a:spcAft>
              <a:buClrTx/>
              <a:buFont typeface="+mj-lt"/>
              <a:buNone/>
              <a:tabLst>
                <a:tab pos="121676" algn="l"/>
              </a:tabLst>
              <a:defRPr/>
            </a:pPr>
            <a:endParaRPr lang="en-GB" sz="825" spc="-6" dirty="0">
              <a:solidFill>
                <a:schemeClr val="tx1"/>
              </a:solidFill>
              <a:cs typeface="Arial"/>
            </a:endParaRPr>
          </a:p>
          <a:p>
            <a:pPr marL="7316" marR="55832" lvl="0" indent="0" defTabSz="685800">
              <a:spcAft>
                <a:spcPts val="225"/>
              </a:spcAft>
              <a:buClrTx/>
              <a:buFont typeface="+mj-lt"/>
              <a:buNone/>
              <a:tabLst>
                <a:tab pos="121676" algn="l"/>
              </a:tabLst>
              <a:defRPr/>
            </a:pPr>
            <a:r>
              <a:rPr lang="en-GB" sz="825" spc="-6" dirty="0">
                <a:solidFill>
                  <a:schemeClr val="accent1"/>
                </a:solidFill>
                <a:cs typeface="Arial"/>
              </a:rPr>
              <a:t>When accepted</a:t>
            </a:r>
            <a:r>
              <a:rPr lang="en-GB" sz="825" spc="-6" baseline="0" dirty="0">
                <a:solidFill>
                  <a:schemeClr val="accent1"/>
                </a:solidFill>
                <a:cs typeface="Arial"/>
              </a:rPr>
              <a:t> Shared Values are changed or challenged, </a:t>
            </a:r>
            <a:br>
              <a:rPr lang="en-GB" sz="825" spc="-6" baseline="0" dirty="0">
                <a:solidFill>
                  <a:schemeClr val="accent1"/>
                </a:solidFill>
                <a:cs typeface="Arial"/>
              </a:rPr>
            </a:br>
            <a:r>
              <a:rPr lang="en-GB" sz="825" spc="-6" baseline="0" dirty="0">
                <a:solidFill>
                  <a:schemeClr val="accent1"/>
                </a:solidFill>
                <a:cs typeface="Arial"/>
              </a:rPr>
              <a:t>the emotional impact and negative feelings can </a:t>
            </a:r>
            <a:br>
              <a:rPr lang="en-GB" sz="825" spc="-6" baseline="0" dirty="0">
                <a:solidFill>
                  <a:schemeClr val="accent1"/>
                </a:solidFill>
                <a:cs typeface="Arial"/>
              </a:rPr>
            </a:br>
            <a:r>
              <a:rPr lang="en-GB" sz="825" spc="-6" baseline="0" dirty="0">
                <a:solidFill>
                  <a:schemeClr val="accent1"/>
                </a:solidFill>
                <a:cs typeface="Arial"/>
              </a:rPr>
              <a:t>damage the Company. </a:t>
            </a:r>
          </a:p>
          <a:p>
            <a:pPr marL="7316" marR="55832" lvl="0" indent="0" defTabSz="685800">
              <a:spcAft>
                <a:spcPts val="225"/>
              </a:spcAft>
              <a:buClrTx/>
              <a:buFont typeface="+mj-lt"/>
              <a:buNone/>
              <a:tabLst>
                <a:tab pos="121676" algn="l"/>
              </a:tabLst>
              <a:defRPr/>
            </a:pPr>
            <a:r>
              <a:rPr lang="en-GB" sz="825" b="1" spc="-6" baseline="0" dirty="0">
                <a:solidFill>
                  <a:schemeClr val="accent1"/>
                </a:solidFill>
                <a:cs typeface="Arial"/>
              </a:rPr>
              <a:t>-Robert E. Gallagher, May 1984</a:t>
            </a:r>
            <a:endParaRPr lang="en-GB" sz="825" b="1" dirty="0">
              <a:solidFill>
                <a:schemeClr val="accent1"/>
              </a:solidFill>
              <a:cs typeface="Arial"/>
            </a:endParaRPr>
          </a:p>
        </p:txBody>
      </p:sp>
      <p:sp>
        <p:nvSpPr>
          <p:cNvPr id="8" name="Title 3">
            <a:extLst>
              <a:ext uri="{FF2B5EF4-FFF2-40B4-BE49-F238E27FC236}">
                <a16:creationId xmlns:a16="http://schemas.microsoft.com/office/drawing/2014/main" id="{17DC20F7-933F-FC29-AAFF-94772914A9FC}"/>
              </a:ext>
            </a:extLst>
          </p:cNvPr>
          <p:cNvSpPr txBox="1">
            <a:spLocks/>
          </p:cNvSpPr>
          <p:nvPr userDrawn="1"/>
        </p:nvSpPr>
        <p:spPr>
          <a:xfrm>
            <a:off x="458392" y="458393"/>
            <a:ext cx="6868532" cy="543094"/>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b="1" kern="1200">
                <a:solidFill>
                  <a:schemeClr val="tx1"/>
                </a:solidFill>
                <a:latin typeface="+mj-lt"/>
                <a:ea typeface="+mj-ea"/>
                <a:cs typeface="+mj-cs"/>
              </a:defRPr>
            </a:lvl1pPr>
          </a:lstStyle>
          <a:p>
            <a:r>
              <a:rPr lang="en-GB" sz="2700" dirty="0">
                <a:solidFill>
                  <a:schemeClr val="accent2"/>
                </a:solidFill>
              </a:rPr>
              <a:t>The Gallagher Way</a:t>
            </a:r>
          </a:p>
        </p:txBody>
      </p:sp>
      <p:sp>
        <p:nvSpPr>
          <p:cNvPr id="9" name="TextBox 8"/>
          <p:cNvSpPr txBox="1"/>
          <p:nvPr userDrawn="1"/>
        </p:nvSpPr>
        <p:spPr>
          <a:xfrm>
            <a:off x="455331" y="1026338"/>
            <a:ext cx="8230279" cy="553998"/>
          </a:xfrm>
          <a:prstGeom prst="rect">
            <a:avLst/>
          </a:prstGeom>
          <a:noFill/>
        </p:spPr>
        <p:txBody>
          <a:bodyPr wrap="square" lIns="0" tIns="0" rIns="0" bIns="0" rtlCol="0">
            <a:spAutoFit/>
          </a:bodyPr>
          <a:lstStyle/>
          <a:p>
            <a:r>
              <a:rPr lang="en-US" sz="1200" b="0" dirty="0">
                <a:solidFill>
                  <a:schemeClr val="accent1"/>
                </a:solidFill>
                <a:latin typeface="+mj-lt"/>
              </a:rPr>
              <a:t>Shared Values at Gallagher</a:t>
            </a:r>
            <a:r>
              <a:rPr lang="en-US" sz="1200" b="0" baseline="0" dirty="0">
                <a:solidFill>
                  <a:schemeClr val="accent1"/>
                </a:solidFill>
                <a:latin typeface="+mj-lt"/>
              </a:rPr>
              <a:t> are the rock foundation of the Company and our Culture. </a:t>
            </a:r>
            <a:br>
              <a:rPr lang="en-US" sz="1200" b="0" baseline="0" dirty="0">
                <a:solidFill>
                  <a:schemeClr val="accent1"/>
                </a:solidFill>
                <a:latin typeface="+mj-lt"/>
              </a:rPr>
            </a:br>
            <a:r>
              <a:rPr lang="en-US" sz="1200" b="0" baseline="0" dirty="0">
                <a:solidFill>
                  <a:schemeClr val="accent1"/>
                </a:solidFill>
                <a:latin typeface="+mj-lt"/>
              </a:rPr>
              <a:t>What is a Shared Value? These are concepts that the vast majority of the movers and shakers </a:t>
            </a:r>
            <a:br>
              <a:rPr lang="en-US" sz="1200" b="0" baseline="0" dirty="0">
                <a:solidFill>
                  <a:schemeClr val="accent1"/>
                </a:solidFill>
                <a:latin typeface="+mj-lt"/>
              </a:rPr>
            </a:br>
            <a:r>
              <a:rPr lang="en-US" sz="1200" b="0" baseline="0" dirty="0">
                <a:solidFill>
                  <a:schemeClr val="accent1"/>
                </a:solidFill>
                <a:latin typeface="+mj-lt"/>
              </a:rPr>
              <a:t>in the Company passionately adhere to. What are some of Gallagher’s Shared Values?</a:t>
            </a:r>
            <a:endParaRPr lang="en-US" sz="1200" b="0" dirty="0">
              <a:solidFill>
                <a:schemeClr val="accent1"/>
              </a:solidFill>
              <a:latin typeface="+mj-lt"/>
            </a:endParaRPr>
          </a:p>
        </p:txBody>
      </p:sp>
      <p:sp>
        <p:nvSpPr>
          <p:cNvPr id="10" name="TextBox 9"/>
          <p:cNvSpPr txBox="1"/>
          <p:nvPr userDrawn="1"/>
        </p:nvSpPr>
        <p:spPr>
          <a:xfrm>
            <a:off x="455332" y="1722334"/>
            <a:ext cx="8299886" cy="2948940"/>
          </a:xfrm>
          <a:prstGeom prst="rect">
            <a:avLst/>
          </a:prstGeom>
          <a:noFill/>
        </p:spPr>
        <p:txBody>
          <a:bodyPr wrap="square" lIns="0" tIns="0" rIns="0" numCol="2" spcCol="91440" rtlCol="0">
            <a:spAutoFit/>
          </a:bodyPr>
          <a:lstStyle/>
          <a:p>
            <a:pPr marL="213122" marR="3080"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We</a:t>
            </a:r>
            <a:r>
              <a:rPr lang="en-GB" sz="825" kern="0" spc="-37" dirty="0">
                <a:solidFill>
                  <a:schemeClr val="tx1"/>
                </a:solidFill>
                <a:cs typeface="Arial"/>
              </a:rPr>
              <a:t> </a:t>
            </a:r>
            <a:r>
              <a:rPr lang="en-GB" sz="825" kern="0" dirty="0">
                <a:solidFill>
                  <a:schemeClr val="tx1"/>
                </a:solidFill>
                <a:cs typeface="Arial"/>
              </a:rPr>
              <a:t>are</a:t>
            </a:r>
            <a:r>
              <a:rPr lang="en-GB" sz="825" kern="0" spc="-33" dirty="0">
                <a:solidFill>
                  <a:schemeClr val="tx1"/>
                </a:solidFill>
                <a:cs typeface="Arial"/>
              </a:rPr>
              <a:t> </a:t>
            </a:r>
            <a:r>
              <a:rPr lang="en-GB" sz="825" kern="0" dirty="0">
                <a:solidFill>
                  <a:schemeClr val="tx1"/>
                </a:solidFill>
                <a:cs typeface="Arial"/>
              </a:rPr>
              <a:t>a</a:t>
            </a:r>
            <a:r>
              <a:rPr lang="en-GB" sz="825" kern="0" spc="-33" dirty="0">
                <a:solidFill>
                  <a:schemeClr val="tx1"/>
                </a:solidFill>
                <a:cs typeface="Arial"/>
              </a:rPr>
              <a:t> </a:t>
            </a:r>
            <a:r>
              <a:rPr lang="en-GB" sz="825" kern="0" dirty="0">
                <a:solidFill>
                  <a:schemeClr val="tx1"/>
                </a:solidFill>
                <a:cs typeface="Arial"/>
              </a:rPr>
              <a:t>sales</a:t>
            </a:r>
            <a:r>
              <a:rPr lang="en-GB" sz="825" kern="0" spc="-33" dirty="0">
                <a:solidFill>
                  <a:schemeClr val="tx1"/>
                </a:solidFill>
                <a:cs typeface="Arial"/>
              </a:rPr>
              <a:t> </a:t>
            </a:r>
            <a:r>
              <a:rPr lang="en-GB" sz="825" kern="0" dirty="0">
                <a:solidFill>
                  <a:schemeClr val="tx1"/>
                </a:solidFill>
                <a:cs typeface="Arial"/>
              </a:rPr>
              <a:t>and</a:t>
            </a:r>
            <a:r>
              <a:rPr lang="en-GB" sz="825" kern="0" spc="-37" dirty="0">
                <a:solidFill>
                  <a:schemeClr val="tx1"/>
                </a:solidFill>
                <a:cs typeface="Arial"/>
              </a:rPr>
              <a:t> </a:t>
            </a:r>
            <a:r>
              <a:rPr lang="en-GB" sz="825" kern="0" spc="-6" dirty="0">
                <a:solidFill>
                  <a:schemeClr val="tx1"/>
                </a:solidFill>
                <a:cs typeface="Arial"/>
              </a:rPr>
              <a:t>marketing</a:t>
            </a:r>
            <a:r>
              <a:rPr lang="en-GB" sz="825" kern="0" spc="-33" dirty="0">
                <a:solidFill>
                  <a:schemeClr val="tx1"/>
                </a:solidFill>
                <a:cs typeface="Arial"/>
              </a:rPr>
              <a:t> </a:t>
            </a:r>
            <a:r>
              <a:rPr lang="en-GB" sz="825" kern="0" dirty="0">
                <a:solidFill>
                  <a:schemeClr val="tx1"/>
                </a:solidFill>
                <a:cs typeface="Arial"/>
              </a:rPr>
              <a:t>company</a:t>
            </a:r>
            <a:r>
              <a:rPr lang="en-GB" sz="825" kern="0" spc="-33" dirty="0">
                <a:solidFill>
                  <a:schemeClr val="tx1"/>
                </a:solidFill>
                <a:cs typeface="Arial"/>
              </a:rPr>
              <a:t> </a:t>
            </a:r>
            <a:r>
              <a:rPr lang="en-GB" sz="825" kern="0" spc="-6" dirty="0">
                <a:solidFill>
                  <a:schemeClr val="tx1"/>
                </a:solidFill>
                <a:cs typeface="Arial"/>
              </a:rPr>
              <a:t>dedicated</a:t>
            </a:r>
            <a:r>
              <a:rPr lang="en-GB" sz="825" kern="0" spc="-33" dirty="0">
                <a:solidFill>
                  <a:schemeClr val="tx1"/>
                </a:solidFill>
                <a:cs typeface="Arial"/>
              </a:rPr>
              <a:t> </a:t>
            </a:r>
            <a:r>
              <a:rPr lang="en-GB" sz="825" kern="0" spc="-15" dirty="0">
                <a:solidFill>
                  <a:schemeClr val="tx1"/>
                </a:solidFill>
                <a:cs typeface="Arial"/>
              </a:rPr>
              <a:t>to </a:t>
            </a:r>
            <a:r>
              <a:rPr lang="en-GB" sz="825" kern="0" spc="-6" dirty="0">
                <a:solidFill>
                  <a:schemeClr val="tx1"/>
                </a:solidFill>
                <a:cs typeface="Arial"/>
              </a:rPr>
              <a:t>providing</a:t>
            </a:r>
            <a:r>
              <a:rPr lang="en-GB" sz="825" kern="0" spc="-37" dirty="0">
                <a:solidFill>
                  <a:schemeClr val="tx1"/>
                </a:solidFill>
                <a:cs typeface="Arial"/>
              </a:rPr>
              <a:t> </a:t>
            </a:r>
            <a:r>
              <a:rPr lang="en-GB" sz="825" kern="0" spc="-6" dirty="0">
                <a:solidFill>
                  <a:schemeClr val="tx1"/>
                </a:solidFill>
                <a:cs typeface="Arial"/>
              </a:rPr>
              <a:t>excellence</a:t>
            </a:r>
            <a:r>
              <a:rPr lang="en-GB" sz="825" kern="0" spc="-30" dirty="0">
                <a:solidFill>
                  <a:schemeClr val="tx1"/>
                </a:solidFill>
                <a:cs typeface="Arial"/>
              </a:rPr>
              <a:t> </a:t>
            </a:r>
            <a:r>
              <a:rPr lang="en-GB" sz="825" kern="0" dirty="0">
                <a:solidFill>
                  <a:schemeClr val="tx1"/>
                </a:solidFill>
                <a:cs typeface="Arial"/>
              </a:rPr>
              <a:t>in</a:t>
            </a:r>
            <a:r>
              <a:rPr lang="en-GB" sz="825" kern="0" spc="-30" dirty="0">
                <a:solidFill>
                  <a:schemeClr val="tx1"/>
                </a:solidFill>
                <a:cs typeface="Arial"/>
              </a:rPr>
              <a:t> </a:t>
            </a:r>
            <a:r>
              <a:rPr lang="en-GB" sz="825" kern="0" dirty="0">
                <a:solidFill>
                  <a:schemeClr val="tx1"/>
                </a:solidFill>
                <a:cs typeface="Arial"/>
              </a:rPr>
              <a:t>risk</a:t>
            </a:r>
            <a:r>
              <a:rPr lang="en-GB" sz="825" kern="0" spc="-27" dirty="0">
                <a:solidFill>
                  <a:schemeClr val="tx1"/>
                </a:solidFill>
                <a:cs typeface="Arial"/>
              </a:rPr>
              <a:t> </a:t>
            </a:r>
            <a:r>
              <a:rPr lang="en-GB" sz="825" kern="0" spc="-6" dirty="0">
                <a:solidFill>
                  <a:schemeClr val="tx1"/>
                </a:solidFill>
                <a:cs typeface="Arial"/>
              </a:rPr>
              <a:t>management</a:t>
            </a:r>
            <a:r>
              <a:rPr lang="en-GB" sz="825" kern="0" spc="-30" dirty="0">
                <a:solidFill>
                  <a:schemeClr val="tx1"/>
                </a:solidFill>
                <a:cs typeface="Arial"/>
              </a:rPr>
              <a:t> </a:t>
            </a:r>
            <a:r>
              <a:rPr lang="en-GB" sz="825" kern="0" dirty="0">
                <a:solidFill>
                  <a:schemeClr val="tx1"/>
                </a:solidFill>
                <a:cs typeface="Arial"/>
              </a:rPr>
              <a:t>services</a:t>
            </a:r>
            <a:r>
              <a:rPr lang="en-GB" sz="825" kern="0" spc="-30" dirty="0">
                <a:solidFill>
                  <a:schemeClr val="tx1"/>
                </a:solidFill>
                <a:cs typeface="Arial"/>
              </a:rPr>
              <a:t> </a:t>
            </a:r>
            <a:r>
              <a:rPr lang="en-GB" sz="825" kern="0" dirty="0">
                <a:solidFill>
                  <a:schemeClr val="tx1"/>
                </a:solidFill>
                <a:cs typeface="Arial"/>
              </a:rPr>
              <a:t>to</a:t>
            </a:r>
            <a:r>
              <a:rPr lang="en-GB" sz="825" kern="0" spc="-27" dirty="0">
                <a:solidFill>
                  <a:schemeClr val="tx1"/>
                </a:solidFill>
                <a:cs typeface="Arial"/>
              </a:rPr>
              <a:t> </a:t>
            </a:r>
            <a:r>
              <a:rPr lang="en-GB" sz="825" kern="0" spc="-15" dirty="0">
                <a:solidFill>
                  <a:schemeClr val="tx1"/>
                </a:solidFill>
                <a:cs typeface="Arial"/>
              </a:rPr>
              <a:t>our </a:t>
            </a:r>
            <a:r>
              <a:rPr lang="en-GB" sz="825" kern="0" spc="-6" dirty="0">
                <a:solidFill>
                  <a:schemeClr val="tx1"/>
                </a:solidFill>
                <a:cs typeface="Arial"/>
              </a:rPr>
              <a:t>White Castles.</a:t>
            </a:r>
            <a:endParaRPr lang="en-GB" sz="825" kern="0" dirty="0">
              <a:solidFill>
                <a:schemeClr val="tx1"/>
              </a:solidFill>
              <a:cs typeface="Arial"/>
            </a:endParaRPr>
          </a:p>
          <a:p>
            <a:pPr marL="213122" marR="11552"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We</a:t>
            </a:r>
            <a:r>
              <a:rPr lang="en-GB" sz="825" kern="0" spc="-30" dirty="0">
                <a:solidFill>
                  <a:schemeClr val="tx1"/>
                </a:solidFill>
                <a:cs typeface="Arial"/>
              </a:rPr>
              <a:t> </a:t>
            </a:r>
            <a:r>
              <a:rPr lang="en-GB" sz="825" kern="0" dirty="0">
                <a:solidFill>
                  <a:schemeClr val="tx1"/>
                </a:solidFill>
                <a:cs typeface="Arial"/>
              </a:rPr>
              <a:t>support</a:t>
            </a:r>
            <a:r>
              <a:rPr lang="en-GB" sz="825" kern="0" spc="-30" dirty="0">
                <a:solidFill>
                  <a:schemeClr val="tx1"/>
                </a:solidFill>
                <a:cs typeface="Arial"/>
              </a:rPr>
              <a:t> </a:t>
            </a:r>
            <a:r>
              <a:rPr lang="en-GB" sz="825" kern="0" dirty="0">
                <a:solidFill>
                  <a:schemeClr val="tx1"/>
                </a:solidFill>
                <a:cs typeface="Arial"/>
              </a:rPr>
              <a:t>one</a:t>
            </a:r>
            <a:r>
              <a:rPr lang="en-GB" sz="825" kern="0" spc="-30" dirty="0">
                <a:solidFill>
                  <a:schemeClr val="tx1"/>
                </a:solidFill>
                <a:cs typeface="Arial"/>
              </a:rPr>
              <a:t> </a:t>
            </a:r>
            <a:r>
              <a:rPr lang="en-GB" sz="825" kern="0" spc="-15" dirty="0">
                <a:solidFill>
                  <a:schemeClr val="tx1"/>
                </a:solidFill>
                <a:cs typeface="Arial"/>
              </a:rPr>
              <a:t>another.</a:t>
            </a:r>
            <a:r>
              <a:rPr lang="en-GB" sz="825" kern="0" spc="-30" dirty="0">
                <a:solidFill>
                  <a:schemeClr val="tx1"/>
                </a:solidFill>
                <a:cs typeface="Arial"/>
              </a:rPr>
              <a:t> </a:t>
            </a:r>
            <a:r>
              <a:rPr lang="en-GB" sz="825" kern="0" dirty="0">
                <a:solidFill>
                  <a:schemeClr val="tx1"/>
                </a:solidFill>
                <a:cs typeface="Arial"/>
              </a:rPr>
              <a:t>We</a:t>
            </a:r>
            <a:r>
              <a:rPr lang="en-GB" sz="825" kern="0" spc="-27" dirty="0">
                <a:solidFill>
                  <a:schemeClr val="tx1"/>
                </a:solidFill>
                <a:cs typeface="Arial"/>
              </a:rPr>
              <a:t> </a:t>
            </a:r>
            <a:r>
              <a:rPr lang="en-GB" sz="825" kern="0" spc="-6" dirty="0">
                <a:solidFill>
                  <a:schemeClr val="tx1"/>
                </a:solidFill>
                <a:cs typeface="Arial"/>
              </a:rPr>
              <a:t>believe</a:t>
            </a:r>
            <a:r>
              <a:rPr lang="en-GB" sz="825" kern="0" spc="-30" dirty="0">
                <a:solidFill>
                  <a:schemeClr val="tx1"/>
                </a:solidFill>
                <a:cs typeface="Arial"/>
              </a:rPr>
              <a:t> </a:t>
            </a:r>
            <a:r>
              <a:rPr lang="en-GB" sz="825" kern="0" dirty="0">
                <a:solidFill>
                  <a:schemeClr val="tx1"/>
                </a:solidFill>
                <a:cs typeface="Arial"/>
              </a:rPr>
              <a:t>in</a:t>
            </a:r>
            <a:r>
              <a:rPr lang="en-GB" sz="825" kern="0" spc="-30" dirty="0">
                <a:solidFill>
                  <a:schemeClr val="tx1"/>
                </a:solidFill>
                <a:cs typeface="Arial"/>
              </a:rPr>
              <a:t> </a:t>
            </a:r>
            <a:r>
              <a:rPr lang="en-GB" sz="825" kern="0" dirty="0">
                <a:solidFill>
                  <a:schemeClr val="tx1"/>
                </a:solidFill>
                <a:cs typeface="Arial"/>
              </a:rPr>
              <a:t>one</a:t>
            </a:r>
            <a:r>
              <a:rPr lang="en-GB" sz="825" kern="0" spc="-30" dirty="0">
                <a:solidFill>
                  <a:schemeClr val="tx1"/>
                </a:solidFill>
                <a:cs typeface="Arial"/>
              </a:rPr>
              <a:t> </a:t>
            </a:r>
            <a:r>
              <a:rPr lang="en-GB" sz="825" kern="0" spc="-15" dirty="0">
                <a:solidFill>
                  <a:schemeClr val="tx1"/>
                </a:solidFill>
                <a:cs typeface="Arial"/>
              </a:rPr>
              <a:t>another.</a:t>
            </a:r>
            <a:r>
              <a:rPr lang="en-GB" sz="825" kern="0" spc="-27" dirty="0">
                <a:solidFill>
                  <a:schemeClr val="tx1"/>
                </a:solidFill>
                <a:cs typeface="Arial"/>
              </a:rPr>
              <a:t> </a:t>
            </a:r>
            <a:r>
              <a:rPr lang="en-GB" sz="825" kern="0" spc="-15" dirty="0">
                <a:solidFill>
                  <a:schemeClr val="tx1"/>
                </a:solidFill>
                <a:cs typeface="Arial"/>
              </a:rPr>
              <a:t>We </a:t>
            </a:r>
            <a:r>
              <a:rPr lang="en-GB" sz="825" kern="0" spc="-6" dirty="0">
                <a:solidFill>
                  <a:schemeClr val="tx1"/>
                </a:solidFill>
                <a:cs typeface="Arial"/>
              </a:rPr>
              <a:t>acknowledge</a:t>
            </a:r>
            <a:r>
              <a:rPr lang="en-GB" sz="825" kern="0" spc="-37" dirty="0">
                <a:solidFill>
                  <a:schemeClr val="tx1"/>
                </a:solidFill>
                <a:cs typeface="Arial"/>
              </a:rPr>
              <a:t> </a:t>
            </a:r>
            <a:r>
              <a:rPr lang="en-GB" sz="825" kern="0" dirty="0">
                <a:solidFill>
                  <a:schemeClr val="tx1"/>
                </a:solidFill>
                <a:cs typeface="Arial"/>
              </a:rPr>
              <a:t>and</a:t>
            </a:r>
            <a:r>
              <a:rPr lang="en-GB" sz="825" kern="0" spc="-30" dirty="0">
                <a:solidFill>
                  <a:schemeClr val="tx1"/>
                </a:solidFill>
                <a:cs typeface="Arial"/>
              </a:rPr>
              <a:t> </a:t>
            </a:r>
            <a:r>
              <a:rPr lang="en-GB" sz="825" kern="0" dirty="0">
                <a:solidFill>
                  <a:schemeClr val="tx1"/>
                </a:solidFill>
                <a:cs typeface="Arial"/>
              </a:rPr>
              <a:t>respect</a:t>
            </a:r>
            <a:r>
              <a:rPr lang="en-GB" sz="825" kern="0" spc="-27" dirty="0">
                <a:solidFill>
                  <a:schemeClr val="tx1"/>
                </a:solidFill>
                <a:cs typeface="Arial"/>
              </a:rPr>
              <a:t> </a:t>
            </a:r>
            <a:r>
              <a:rPr lang="en-GB" sz="825" kern="0" dirty="0">
                <a:solidFill>
                  <a:schemeClr val="tx1"/>
                </a:solidFill>
                <a:cs typeface="Arial"/>
              </a:rPr>
              <a:t>the</a:t>
            </a:r>
            <a:r>
              <a:rPr lang="en-GB" sz="825" kern="0" spc="-30" dirty="0">
                <a:solidFill>
                  <a:schemeClr val="tx1"/>
                </a:solidFill>
                <a:cs typeface="Arial"/>
              </a:rPr>
              <a:t> </a:t>
            </a:r>
            <a:r>
              <a:rPr lang="en-GB" sz="825" kern="0" dirty="0">
                <a:solidFill>
                  <a:schemeClr val="tx1"/>
                </a:solidFill>
                <a:cs typeface="Arial"/>
              </a:rPr>
              <a:t>ability</a:t>
            </a:r>
            <a:r>
              <a:rPr lang="en-GB" sz="825" kern="0" spc="-27" dirty="0">
                <a:solidFill>
                  <a:schemeClr val="tx1"/>
                </a:solidFill>
                <a:cs typeface="Arial"/>
              </a:rPr>
              <a:t> </a:t>
            </a:r>
            <a:r>
              <a:rPr lang="en-GB" sz="825" kern="0" dirty="0">
                <a:solidFill>
                  <a:schemeClr val="tx1"/>
                </a:solidFill>
                <a:cs typeface="Arial"/>
              </a:rPr>
              <a:t>of</a:t>
            </a:r>
            <a:r>
              <a:rPr lang="en-GB" sz="825" kern="0" spc="-30" dirty="0">
                <a:solidFill>
                  <a:schemeClr val="tx1"/>
                </a:solidFill>
                <a:cs typeface="Arial"/>
              </a:rPr>
              <a:t> </a:t>
            </a:r>
            <a:r>
              <a:rPr lang="en-GB" sz="825" kern="0" dirty="0">
                <a:solidFill>
                  <a:schemeClr val="tx1"/>
                </a:solidFill>
                <a:cs typeface="Arial"/>
              </a:rPr>
              <a:t>one</a:t>
            </a:r>
            <a:r>
              <a:rPr lang="en-GB" sz="825" kern="0" spc="-27" dirty="0">
                <a:solidFill>
                  <a:schemeClr val="tx1"/>
                </a:solidFill>
                <a:cs typeface="Arial"/>
              </a:rPr>
              <a:t> </a:t>
            </a:r>
            <a:r>
              <a:rPr lang="en-GB" sz="825" kern="0" spc="-6" dirty="0">
                <a:solidFill>
                  <a:schemeClr val="tx1"/>
                </a:solidFill>
                <a:cs typeface="Arial"/>
              </a:rPr>
              <a:t>another.</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We</a:t>
            </a:r>
            <a:r>
              <a:rPr lang="en-GB" sz="825" kern="0" spc="-43" dirty="0">
                <a:solidFill>
                  <a:schemeClr val="tx1"/>
                </a:solidFill>
                <a:cs typeface="Arial"/>
              </a:rPr>
              <a:t> </a:t>
            </a:r>
            <a:r>
              <a:rPr lang="en-GB" sz="825" kern="0" dirty="0">
                <a:solidFill>
                  <a:schemeClr val="tx1"/>
                </a:solidFill>
                <a:cs typeface="Arial"/>
              </a:rPr>
              <a:t>push</a:t>
            </a:r>
            <a:r>
              <a:rPr lang="en-GB" sz="825" kern="0" spc="-33" dirty="0">
                <a:solidFill>
                  <a:schemeClr val="tx1"/>
                </a:solidFill>
                <a:cs typeface="Arial"/>
              </a:rPr>
              <a:t> </a:t>
            </a:r>
            <a:r>
              <a:rPr lang="en-GB" sz="825" kern="0" dirty="0">
                <a:solidFill>
                  <a:schemeClr val="tx1"/>
                </a:solidFill>
                <a:cs typeface="Arial"/>
              </a:rPr>
              <a:t>for</a:t>
            </a:r>
            <a:r>
              <a:rPr lang="en-GB" sz="825" kern="0" spc="-33" dirty="0">
                <a:solidFill>
                  <a:schemeClr val="tx1"/>
                </a:solidFill>
                <a:cs typeface="Arial"/>
              </a:rPr>
              <a:t> </a:t>
            </a:r>
            <a:r>
              <a:rPr lang="en-GB" sz="825" kern="0" spc="-6" dirty="0">
                <a:solidFill>
                  <a:schemeClr val="tx1"/>
                </a:solidFill>
                <a:cs typeface="Arial"/>
              </a:rPr>
              <a:t>professional</a:t>
            </a:r>
            <a:r>
              <a:rPr lang="en-GB" sz="825" kern="0" spc="-33" dirty="0">
                <a:solidFill>
                  <a:schemeClr val="tx1"/>
                </a:solidFill>
                <a:cs typeface="Arial"/>
              </a:rPr>
              <a:t> </a:t>
            </a:r>
            <a:r>
              <a:rPr lang="en-GB" sz="825" kern="0" spc="-6" dirty="0">
                <a:solidFill>
                  <a:schemeClr val="tx1"/>
                </a:solidFill>
                <a:cs typeface="Arial"/>
              </a:rPr>
              <a:t>excellence.</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We</a:t>
            </a:r>
            <a:r>
              <a:rPr lang="en-GB" sz="825" kern="0" spc="-33" dirty="0">
                <a:solidFill>
                  <a:schemeClr val="tx1"/>
                </a:solidFill>
                <a:cs typeface="Arial"/>
              </a:rPr>
              <a:t> </a:t>
            </a:r>
            <a:r>
              <a:rPr lang="en-GB" sz="825" kern="0" dirty="0">
                <a:solidFill>
                  <a:schemeClr val="tx1"/>
                </a:solidFill>
                <a:cs typeface="Arial"/>
              </a:rPr>
              <a:t>can</a:t>
            </a:r>
            <a:r>
              <a:rPr lang="en-GB" sz="825" kern="0" spc="-27" dirty="0">
                <a:solidFill>
                  <a:schemeClr val="tx1"/>
                </a:solidFill>
                <a:cs typeface="Arial"/>
              </a:rPr>
              <a:t> </a:t>
            </a:r>
            <a:r>
              <a:rPr lang="en-GB" sz="825" kern="0" dirty="0">
                <a:solidFill>
                  <a:schemeClr val="tx1"/>
                </a:solidFill>
                <a:cs typeface="Arial"/>
              </a:rPr>
              <a:t>all</a:t>
            </a:r>
            <a:r>
              <a:rPr lang="en-GB" sz="825" kern="0" spc="-27" dirty="0">
                <a:solidFill>
                  <a:schemeClr val="tx1"/>
                </a:solidFill>
                <a:cs typeface="Arial"/>
              </a:rPr>
              <a:t> </a:t>
            </a:r>
            <a:r>
              <a:rPr lang="en-GB" sz="825" kern="0" spc="-6" dirty="0">
                <a:solidFill>
                  <a:schemeClr val="tx1"/>
                </a:solidFill>
                <a:cs typeface="Arial"/>
              </a:rPr>
              <a:t>improve</a:t>
            </a:r>
            <a:r>
              <a:rPr lang="en-GB" sz="825" kern="0" spc="-24" dirty="0">
                <a:solidFill>
                  <a:schemeClr val="tx1"/>
                </a:solidFill>
                <a:cs typeface="Arial"/>
              </a:rPr>
              <a:t> </a:t>
            </a:r>
            <a:r>
              <a:rPr lang="en-GB" sz="825" kern="0" dirty="0">
                <a:solidFill>
                  <a:schemeClr val="tx1"/>
                </a:solidFill>
                <a:cs typeface="Arial"/>
              </a:rPr>
              <a:t>and</a:t>
            </a:r>
            <a:r>
              <a:rPr lang="en-GB" sz="825" kern="0" spc="-27" dirty="0">
                <a:solidFill>
                  <a:schemeClr val="tx1"/>
                </a:solidFill>
                <a:cs typeface="Arial"/>
              </a:rPr>
              <a:t> </a:t>
            </a:r>
            <a:r>
              <a:rPr lang="en-GB" sz="825" kern="0" dirty="0">
                <a:solidFill>
                  <a:schemeClr val="tx1"/>
                </a:solidFill>
                <a:cs typeface="Arial"/>
              </a:rPr>
              <a:t>learn</a:t>
            </a:r>
            <a:r>
              <a:rPr lang="en-GB" sz="825" kern="0" spc="-27" dirty="0">
                <a:solidFill>
                  <a:schemeClr val="tx1"/>
                </a:solidFill>
                <a:cs typeface="Arial"/>
              </a:rPr>
              <a:t> </a:t>
            </a:r>
            <a:r>
              <a:rPr lang="en-GB" sz="825" kern="0" dirty="0">
                <a:solidFill>
                  <a:schemeClr val="tx1"/>
                </a:solidFill>
                <a:cs typeface="Arial"/>
              </a:rPr>
              <a:t>from</a:t>
            </a:r>
            <a:r>
              <a:rPr lang="en-GB" sz="825" kern="0" spc="-27" dirty="0">
                <a:solidFill>
                  <a:schemeClr val="tx1"/>
                </a:solidFill>
                <a:cs typeface="Arial"/>
              </a:rPr>
              <a:t> </a:t>
            </a:r>
            <a:r>
              <a:rPr lang="en-GB" sz="825" kern="0" dirty="0">
                <a:solidFill>
                  <a:schemeClr val="tx1"/>
                </a:solidFill>
                <a:cs typeface="Arial"/>
              </a:rPr>
              <a:t>one</a:t>
            </a:r>
            <a:r>
              <a:rPr lang="en-GB" sz="825" kern="0" spc="-24" dirty="0">
                <a:solidFill>
                  <a:schemeClr val="tx1"/>
                </a:solidFill>
                <a:cs typeface="Arial"/>
              </a:rPr>
              <a:t> </a:t>
            </a:r>
            <a:r>
              <a:rPr lang="en-GB" sz="825" kern="0" spc="-6" dirty="0">
                <a:solidFill>
                  <a:schemeClr val="tx1"/>
                </a:solidFill>
                <a:cs typeface="Arial"/>
              </a:rPr>
              <a:t>another.</a:t>
            </a:r>
          </a:p>
          <a:p>
            <a:pPr marL="213122" lvl="0" indent="-205979" defTabSz="685800">
              <a:spcAft>
                <a:spcPts val="225"/>
              </a:spcAft>
              <a:buClr>
                <a:schemeClr val="accent1"/>
              </a:buClr>
              <a:buFont typeface="+mj-lt"/>
              <a:buAutoNum type="arabicPeriod"/>
              <a:tabLst>
                <a:tab pos="121676" algn="l"/>
              </a:tabLst>
              <a:defRPr/>
            </a:pPr>
            <a:r>
              <a:rPr lang="en-GB" sz="825" kern="0" spc="-6" dirty="0">
                <a:solidFill>
                  <a:schemeClr val="tx1"/>
                </a:solidFill>
                <a:cs typeface="Arial"/>
              </a:rPr>
              <a:t>There are no second-class citizens – everyone is important and everyone’s job is</a:t>
            </a:r>
            <a:r>
              <a:rPr lang="en-GB" sz="825" kern="0" spc="-6" baseline="0" dirty="0">
                <a:solidFill>
                  <a:schemeClr val="tx1"/>
                </a:solidFill>
                <a:cs typeface="Arial"/>
              </a:rPr>
              <a:t> important.</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spc="-18" dirty="0">
                <a:solidFill>
                  <a:schemeClr val="tx1"/>
                </a:solidFill>
                <a:cs typeface="Arial"/>
              </a:rPr>
              <a:t>We’re</a:t>
            </a:r>
            <a:r>
              <a:rPr lang="en-GB" sz="825" kern="0" spc="-30" dirty="0">
                <a:solidFill>
                  <a:schemeClr val="tx1"/>
                </a:solidFill>
                <a:cs typeface="Arial"/>
              </a:rPr>
              <a:t> </a:t>
            </a:r>
            <a:r>
              <a:rPr lang="en-GB" sz="825" kern="0" dirty="0">
                <a:solidFill>
                  <a:schemeClr val="tx1"/>
                </a:solidFill>
                <a:cs typeface="Arial"/>
              </a:rPr>
              <a:t>an</a:t>
            </a:r>
            <a:r>
              <a:rPr lang="en-GB" sz="825" kern="0" spc="-30" dirty="0">
                <a:solidFill>
                  <a:schemeClr val="tx1"/>
                </a:solidFill>
                <a:cs typeface="Arial"/>
              </a:rPr>
              <a:t> </a:t>
            </a:r>
            <a:r>
              <a:rPr lang="en-GB" sz="825" kern="0" dirty="0">
                <a:solidFill>
                  <a:schemeClr val="tx1"/>
                </a:solidFill>
                <a:cs typeface="Arial"/>
              </a:rPr>
              <a:t>open</a:t>
            </a:r>
            <a:r>
              <a:rPr lang="en-GB" sz="825" kern="0" spc="-27" dirty="0">
                <a:solidFill>
                  <a:schemeClr val="tx1"/>
                </a:solidFill>
                <a:cs typeface="Arial"/>
              </a:rPr>
              <a:t> </a:t>
            </a:r>
            <a:r>
              <a:rPr lang="en-GB" sz="825" kern="0" spc="-6" dirty="0">
                <a:solidFill>
                  <a:schemeClr val="tx1"/>
                </a:solidFill>
                <a:cs typeface="Arial"/>
              </a:rPr>
              <a:t>society.</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spc="-6" dirty="0">
                <a:solidFill>
                  <a:schemeClr val="tx1"/>
                </a:solidFill>
                <a:cs typeface="Arial"/>
              </a:rPr>
              <a:t>Empathy</a:t>
            </a:r>
            <a:r>
              <a:rPr lang="en-GB" sz="825" kern="0" spc="-37" dirty="0">
                <a:solidFill>
                  <a:schemeClr val="tx1"/>
                </a:solidFill>
                <a:cs typeface="Arial"/>
              </a:rPr>
              <a:t> </a:t>
            </a:r>
            <a:r>
              <a:rPr lang="en-GB" sz="825" kern="0" dirty="0">
                <a:solidFill>
                  <a:schemeClr val="tx1"/>
                </a:solidFill>
                <a:cs typeface="Arial"/>
              </a:rPr>
              <a:t>for</a:t>
            </a:r>
            <a:r>
              <a:rPr lang="en-GB" sz="825" kern="0" spc="-27" dirty="0">
                <a:solidFill>
                  <a:schemeClr val="tx1"/>
                </a:solidFill>
                <a:cs typeface="Arial"/>
              </a:rPr>
              <a:t> </a:t>
            </a:r>
            <a:r>
              <a:rPr lang="en-GB" sz="825" kern="0" dirty="0">
                <a:solidFill>
                  <a:schemeClr val="tx1"/>
                </a:solidFill>
                <a:cs typeface="Arial"/>
              </a:rPr>
              <a:t>the</a:t>
            </a:r>
            <a:r>
              <a:rPr lang="en-GB" sz="825" kern="0" spc="-27" dirty="0">
                <a:solidFill>
                  <a:schemeClr val="tx1"/>
                </a:solidFill>
                <a:cs typeface="Arial"/>
              </a:rPr>
              <a:t> </a:t>
            </a:r>
            <a:r>
              <a:rPr lang="en-GB" sz="825" kern="0" dirty="0">
                <a:solidFill>
                  <a:schemeClr val="tx1"/>
                </a:solidFill>
                <a:cs typeface="Arial"/>
              </a:rPr>
              <a:t>other</a:t>
            </a:r>
            <a:r>
              <a:rPr lang="en-GB" sz="825" kern="0" spc="-27" dirty="0">
                <a:solidFill>
                  <a:schemeClr val="tx1"/>
                </a:solidFill>
                <a:cs typeface="Arial"/>
              </a:rPr>
              <a:t> </a:t>
            </a:r>
            <a:r>
              <a:rPr lang="en-GB" sz="825" kern="0" dirty="0">
                <a:solidFill>
                  <a:schemeClr val="tx1"/>
                </a:solidFill>
                <a:cs typeface="Arial"/>
              </a:rPr>
              <a:t>person</a:t>
            </a:r>
            <a:r>
              <a:rPr lang="en-GB" sz="825" kern="0" spc="-27" dirty="0">
                <a:solidFill>
                  <a:schemeClr val="tx1"/>
                </a:solidFill>
                <a:cs typeface="Arial"/>
              </a:rPr>
              <a:t> </a:t>
            </a:r>
            <a:r>
              <a:rPr lang="en-GB" sz="825" kern="0" dirty="0">
                <a:solidFill>
                  <a:schemeClr val="tx1"/>
                </a:solidFill>
                <a:cs typeface="Arial"/>
              </a:rPr>
              <a:t>is</a:t>
            </a:r>
            <a:r>
              <a:rPr lang="en-GB" sz="825" kern="0" spc="-27" dirty="0">
                <a:solidFill>
                  <a:schemeClr val="tx1"/>
                </a:solidFill>
                <a:cs typeface="Arial"/>
              </a:rPr>
              <a:t> </a:t>
            </a:r>
            <a:r>
              <a:rPr lang="en-GB" sz="825" kern="0" dirty="0">
                <a:solidFill>
                  <a:schemeClr val="tx1"/>
                </a:solidFill>
                <a:cs typeface="Arial"/>
              </a:rPr>
              <a:t>not</a:t>
            </a:r>
            <a:r>
              <a:rPr lang="en-GB" sz="825" kern="0" spc="-27" dirty="0">
                <a:solidFill>
                  <a:schemeClr val="tx1"/>
                </a:solidFill>
                <a:cs typeface="Arial"/>
              </a:rPr>
              <a:t> </a:t>
            </a:r>
            <a:r>
              <a:rPr lang="en-GB" sz="825" kern="0" dirty="0">
                <a:solidFill>
                  <a:schemeClr val="tx1"/>
                </a:solidFill>
                <a:cs typeface="Arial"/>
              </a:rPr>
              <a:t>a</a:t>
            </a:r>
            <a:r>
              <a:rPr lang="en-GB" sz="825" kern="0" spc="-27" dirty="0">
                <a:solidFill>
                  <a:schemeClr val="tx1"/>
                </a:solidFill>
                <a:cs typeface="Arial"/>
              </a:rPr>
              <a:t> </a:t>
            </a:r>
            <a:r>
              <a:rPr lang="en-GB" sz="825" kern="0" spc="-6" dirty="0">
                <a:solidFill>
                  <a:schemeClr val="tx1"/>
                </a:solidFill>
                <a:cs typeface="Arial"/>
              </a:rPr>
              <a:t>weakness.</a:t>
            </a:r>
            <a:endParaRPr lang="en-GB" sz="825" kern="0" dirty="0">
              <a:solidFill>
                <a:schemeClr val="tx1"/>
              </a:solidFill>
              <a:cs typeface="Arial"/>
            </a:endParaRPr>
          </a:p>
          <a:p>
            <a:pPr marL="213122" marR="409307"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Suspicion</a:t>
            </a:r>
            <a:r>
              <a:rPr lang="en-GB" sz="825" kern="0" spc="-49" dirty="0">
                <a:solidFill>
                  <a:schemeClr val="tx1"/>
                </a:solidFill>
                <a:cs typeface="Arial"/>
              </a:rPr>
              <a:t> </a:t>
            </a:r>
            <a:r>
              <a:rPr lang="en-GB" sz="825" kern="0" dirty="0">
                <a:solidFill>
                  <a:schemeClr val="tx1"/>
                </a:solidFill>
                <a:cs typeface="Arial"/>
              </a:rPr>
              <a:t>breeds</a:t>
            </a:r>
            <a:r>
              <a:rPr lang="en-GB" sz="825" kern="0" spc="-43" dirty="0">
                <a:solidFill>
                  <a:schemeClr val="tx1"/>
                </a:solidFill>
                <a:cs typeface="Arial"/>
              </a:rPr>
              <a:t> </a:t>
            </a:r>
            <a:r>
              <a:rPr lang="en-GB" sz="825" kern="0" dirty="0">
                <a:solidFill>
                  <a:schemeClr val="tx1"/>
                </a:solidFill>
                <a:cs typeface="Arial"/>
              </a:rPr>
              <a:t>more</a:t>
            </a:r>
            <a:r>
              <a:rPr lang="en-GB" sz="825" kern="0" spc="-40" dirty="0">
                <a:solidFill>
                  <a:schemeClr val="tx1"/>
                </a:solidFill>
                <a:cs typeface="Arial"/>
              </a:rPr>
              <a:t> </a:t>
            </a:r>
            <a:r>
              <a:rPr lang="en-GB" sz="825" kern="0" spc="-6" dirty="0">
                <a:solidFill>
                  <a:schemeClr val="tx1"/>
                </a:solidFill>
                <a:cs typeface="Arial"/>
              </a:rPr>
              <a:t>suspicion.</a:t>
            </a:r>
            <a:r>
              <a:rPr lang="en-GB" sz="825" kern="0" spc="-43" dirty="0">
                <a:solidFill>
                  <a:schemeClr val="tx1"/>
                </a:solidFill>
                <a:cs typeface="Arial"/>
              </a:rPr>
              <a:t> </a:t>
            </a:r>
            <a:r>
              <a:rPr lang="en-GB" sz="825" kern="0" spc="-33" dirty="0">
                <a:solidFill>
                  <a:schemeClr val="tx1"/>
                </a:solidFill>
                <a:cs typeface="Arial"/>
              </a:rPr>
              <a:t>To</a:t>
            </a:r>
            <a:r>
              <a:rPr lang="en-GB" sz="825" kern="0" spc="-40" dirty="0">
                <a:solidFill>
                  <a:schemeClr val="tx1"/>
                </a:solidFill>
                <a:cs typeface="Arial"/>
              </a:rPr>
              <a:t> </a:t>
            </a:r>
            <a:r>
              <a:rPr lang="en-GB" sz="825" kern="0" dirty="0">
                <a:solidFill>
                  <a:schemeClr val="tx1"/>
                </a:solidFill>
                <a:cs typeface="Arial"/>
              </a:rPr>
              <a:t>trust</a:t>
            </a:r>
            <a:r>
              <a:rPr lang="en-GB" sz="825" kern="0" spc="-43" dirty="0">
                <a:solidFill>
                  <a:schemeClr val="tx1"/>
                </a:solidFill>
                <a:cs typeface="Arial"/>
              </a:rPr>
              <a:t> </a:t>
            </a:r>
            <a:r>
              <a:rPr lang="en-GB" sz="825" kern="0" dirty="0">
                <a:solidFill>
                  <a:schemeClr val="tx1"/>
                </a:solidFill>
                <a:cs typeface="Arial"/>
              </a:rPr>
              <a:t>and</a:t>
            </a:r>
            <a:r>
              <a:rPr lang="en-GB" sz="825" kern="0" spc="-40" dirty="0">
                <a:solidFill>
                  <a:schemeClr val="tx1"/>
                </a:solidFill>
                <a:cs typeface="Arial"/>
              </a:rPr>
              <a:t> </a:t>
            </a:r>
            <a:r>
              <a:rPr lang="en-GB" sz="825" kern="0" spc="-15" dirty="0">
                <a:solidFill>
                  <a:schemeClr val="tx1"/>
                </a:solidFill>
                <a:cs typeface="Arial"/>
              </a:rPr>
              <a:t>be </a:t>
            </a:r>
            <a:r>
              <a:rPr lang="en-GB" sz="825" kern="0" dirty="0">
                <a:solidFill>
                  <a:schemeClr val="tx1"/>
                </a:solidFill>
                <a:cs typeface="Arial"/>
              </a:rPr>
              <a:t>trusted</a:t>
            </a:r>
            <a:r>
              <a:rPr lang="en-GB" sz="825" kern="0" spc="-33" dirty="0">
                <a:solidFill>
                  <a:schemeClr val="tx1"/>
                </a:solidFill>
                <a:cs typeface="Arial"/>
              </a:rPr>
              <a:t> </a:t>
            </a:r>
            <a:r>
              <a:rPr lang="en-GB" sz="825" kern="0" dirty="0">
                <a:solidFill>
                  <a:schemeClr val="tx1"/>
                </a:solidFill>
                <a:cs typeface="Arial"/>
              </a:rPr>
              <a:t>is</a:t>
            </a:r>
            <a:r>
              <a:rPr lang="en-GB" sz="825" kern="0" spc="-30" dirty="0">
                <a:solidFill>
                  <a:schemeClr val="tx1"/>
                </a:solidFill>
                <a:cs typeface="Arial"/>
              </a:rPr>
              <a:t> </a:t>
            </a:r>
            <a:r>
              <a:rPr lang="en-GB" sz="825" kern="0" spc="-6" dirty="0">
                <a:solidFill>
                  <a:schemeClr val="tx1"/>
                </a:solidFill>
                <a:cs typeface="Arial"/>
              </a:rPr>
              <a:t>vital.</a:t>
            </a:r>
            <a:endParaRPr lang="en-GB" sz="825" kern="0" dirty="0">
              <a:solidFill>
                <a:schemeClr val="tx1"/>
              </a:solidFill>
              <a:cs typeface="Arial"/>
            </a:endParaRPr>
          </a:p>
          <a:p>
            <a:pPr marL="213122" marR="7316"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Leaders</a:t>
            </a:r>
            <a:r>
              <a:rPr lang="en-GB" sz="825" kern="0" spc="-52" dirty="0">
                <a:solidFill>
                  <a:schemeClr val="tx1"/>
                </a:solidFill>
                <a:cs typeface="Arial"/>
              </a:rPr>
              <a:t> </a:t>
            </a:r>
            <a:r>
              <a:rPr lang="en-GB" sz="825" kern="0" dirty="0">
                <a:solidFill>
                  <a:schemeClr val="tx1"/>
                </a:solidFill>
                <a:cs typeface="Arial"/>
              </a:rPr>
              <a:t>need</a:t>
            </a:r>
            <a:r>
              <a:rPr lang="en-GB" sz="825" kern="0" spc="-46" dirty="0">
                <a:solidFill>
                  <a:schemeClr val="tx1"/>
                </a:solidFill>
                <a:cs typeface="Arial"/>
              </a:rPr>
              <a:t> </a:t>
            </a:r>
            <a:r>
              <a:rPr lang="en-GB" sz="825" kern="0" spc="-6" dirty="0">
                <a:solidFill>
                  <a:schemeClr val="tx1"/>
                </a:solidFill>
                <a:cs typeface="Arial"/>
              </a:rPr>
              <a:t>followers.</a:t>
            </a:r>
            <a:r>
              <a:rPr lang="en-GB" sz="825" kern="0" spc="-43" dirty="0">
                <a:solidFill>
                  <a:schemeClr val="tx1"/>
                </a:solidFill>
                <a:cs typeface="Arial"/>
              </a:rPr>
              <a:t> </a:t>
            </a:r>
            <a:r>
              <a:rPr lang="en-GB" sz="825" kern="0" dirty="0">
                <a:solidFill>
                  <a:schemeClr val="tx1"/>
                </a:solidFill>
                <a:cs typeface="Arial"/>
              </a:rPr>
              <a:t>How</a:t>
            </a:r>
            <a:r>
              <a:rPr lang="en-GB" sz="825" kern="0" spc="-46" dirty="0">
                <a:solidFill>
                  <a:schemeClr val="tx1"/>
                </a:solidFill>
                <a:cs typeface="Arial"/>
              </a:rPr>
              <a:t> </a:t>
            </a:r>
            <a:r>
              <a:rPr lang="en-GB" sz="825" kern="0" dirty="0">
                <a:solidFill>
                  <a:schemeClr val="tx1"/>
                </a:solidFill>
                <a:cs typeface="Arial"/>
              </a:rPr>
              <a:t>leaders</a:t>
            </a:r>
            <a:r>
              <a:rPr lang="en-GB" sz="825" kern="0" spc="-43" dirty="0">
                <a:solidFill>
                  <a:schemeClr val="tx1"/>
                </a:solidFill>
                <a:cs typeface="Arial"/>
              </a:rPr>
              <a:t> </a:t>
            </a:r>
            <a:r>
              <a:rPr lang="en-GB" sz="825" kern="0" dirty="0">
                <a:solidFill>
                  <a:schemeClr val="tx1"/>
                </a:solidFill>
                <a:cs typeface="Arial"/>
              </a:rPr>
              <a:t>treat</a:t>
            </a:r>
            <a:r>
              <a:rPr lang="en-GB" sz="825" kern="0" spc="-46" dirty="0">
                <a:solidFill>
                  <a:schemeClr val="tx1"/>
                </a:solidFill>
                <a:cs typeface="Arial"/>
              </a:rPr>
              <a:t> </a:t>
            </a:r>
            <a:r>
              <a:rPr lang="en-GB" sz="825" kern="0" spc="-6" dirty="0">
                <a:solidFill>
                  <a:schemeClr val="tx1"/>
                </a:solidFill>
                <a:cs typeface="Arial"/>
              </a:rPr>
              <a:t>followers</a:t>
            </a:r>
            <a:r>
              <a:rPr lang="en-GB" sz="825" kern="0" spc="-43" dirty="0">
                <a:solidFill>
                  <a:schemeClr val="tx1"/>
                </a:solidFill>
                <a:cs typeface="Arial"/>
              </a:rPr>
              <a:t> </a:t>
            </a:r>
            <a:r>
              <a:rPr lang="en-GB" sz="825" kern="0" spc="-15" dirty="0">
                <a:solidFill>
                  <a:schemeClr val="tx1"/>
                </a:solidFill>
                <a:cs typeface="Arial"/>
              </a:rPr>
              <a:t>has </a:t>
            </a:r>
            <a:r>
              <a:rPr lang="en-GB" sz="825" kern="0" dirty="0">
                <a:solidFill>
                  <a:schemeClr val="tx1"/>
                </a:solidFill>
                <a:cs typeface="Arial"/>
              </a:rPr>
              <a:t>a</a:t>
            </a:r>
            <a:r>
              <a:rPr lang="en-GB" sz="825" kern="0" spc="-30" dirty="0">
                <a:solidFill>
                  <a:schemeClr val="tx1"/>
                </a:solidFill>
                <a:cs typeface="Arial"/>
              </a:rPr>
              <a:t> </a:t>
            </a:r>
            <a:r>
              <a:rPr lang="en-GB" sz="825" kern="0" dirty="0">
                <a:solidFill>
                  <a:schemeClr val="tx1"/>
                </a:solidFill>
                <a:cs typeface="Arial"/>
              </a:rPr>
              <a:t>direct</a:t>
            </a:r>
            <a:r>
              <a:rPr lang="en-GB" sz="825" kern="0" spc="-24" dirty="0">
                <a:solidFill>
                  <a:schemeClr val="tx1"/>
                </a:solidFill>
                <a:cs typeface="Arial"/>
              </a:rPr>
              <a:t> </a:t>
            </a:r>
            <a:r>
              <a:rPr lang="en-GB" sz="825" kern="0" dirty="0">
                <a:solidFill>
                  <a:schemeClr val="tx1"/>
                </a:solidFill>
                <a:cs typeface="Arial"/>
              </a:rPr>
              <a:t>impact</a:t>
            </a:r>
            <a:r>
              <a:rPr lang="en-GB" sz="825" kern="0" spc="-24" dirty="0">
                <a:solidFill>
                  <a:schemeClr val="tx1"/>
                </a:solidFill>
                <a:cs typeface="Arial"/>
              </a:rPr>
              <a:t> </a:t>
            </a:r>
            <a:r>
              <a:rPr lang="en-GB" sz="825" kern="0" dirty="0">
                <a:solidFill>
                  <a:schemeClr val="tx1"/>
                </a:solidFill>
                <a:cs typeface="Arial"/>
              </a:rPr>
              <a:t>on</a:t>
            </a:r>
            <a:r>
              <a:rPr lang="en-GB" sz="825" kern="0" spc="-21" dirty="0">
                <a:solidFill>
                  <a:schemeClr val="tx1"/>
                </a:solidFill>
                <a:cs typeface="Arial"/>
              </a:rPr>
              <a:t> </a:t>
            </a:r>
            <a:r>
              <a:rPr lang="en-GB" sz="825" kern="0" dirty="0">
                <a:solidFill>
                  <a:schemeClr val="tx1"/>
                </a:solidFill>
                <a:cs typeface="Arial"/>
              </a:rPr>
              <a:t>the</a:t>
            </a:r>
            <a:r>
              <a:rPr lang="en-GB" sz="825" kern="0" spc="-24" dirty="0">
                <a:solidFill>
                  <a:schemeClr val="tx1"/>
                </a:solidFill>
                <a:cs typeface="Arial"/>
              </a:rPr>
              <a:t> </a:t>
            </a:r>
            <a:r>
              <a:rPr lang="en-GB" sz="825" kern="0" spc="-6" dirty="0">
                <a:solidFill>
                  <a:schemeClr val="tx1"/>
                </a:solidFill>
                <a:cs typeface="Arial"/>
              </a:rPr>
              <a:t>effectiveness</a:t>
            </a:r>
            <a:r>
              <a:rPr lang="en-GB" sz="825" kern="0" spc="-24" dirty="0">
                <a:solidFill>
                  <a:schemeClr val="tx1"/>
                </a:solidFill>
                <a:cs typeface="Arial"/>
              </a:rPr>
              <a:t> </a:t>
            </a:r>
            <a:r>
              <a:rPr lang="en-GB" sz="825" kern="0" dirty="0">
                <a:solidFill>
                  <a:schemeClr val="tx1"/>
                </a:solidFill>
                <a:cs typeface="Arial"/>
              </a:rPr>
              <a:t>of</a:t>
            </a:r>
            <a:r>
              <a:rPr lang="en-GB" sz="825" kern="0" spc="-24" dirty="0">
                <a:solidFill>
                  <a:schemeClr val="tx1"/>
                </a:solidFill>
                <a:cs typeface="Arial"/>
              </a:rPr>
              <a:t> </a:t>
            </a:r>
            <a:r>
              <a:rPr lang="en-GB" sz="825" kern="0" dirty="0">
                <a:solidFill>
                  <a:schemeClr val="tx1"/>
                </a:solidFill>
                <a:cs typeface="Arial"/>
              </a:rPr>
              <a:t>the</a:t>
            </a:r>
            <a:r>
              <a:rPr lang="en-GB" sz="825" kern="0" spc="-21" dirty="0">
                <a:solidFill>
                  <a:schemeClr val="tx1"/>
                </a:solidFill>
                <a:cs typeface="Arial"/>
              </a:rPr>
              <a:t> </a:t>
            </a:r>
            <a:r>
              <a:rPr lang="en-GB" sz="825" kern="0" spc="-6" dirty="0">
                <a:solidFill>
                  <a:schemeClr val="tx1"/>
                </a:solidFill>
                <a:cs typeface="Arial"/>
              </a:rPr>
              <a:t>leader.</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spc="-6" dirty="0">
                <a:solidFill>
                  <a:schemeClr val="tx1"/>
                </a:solidFill>
                <a:cs typeface="Arial"/>
              </a:rPr>
              <a:t>Interpersonal</a:t>
            </a:r>
            <a:r>
              <a:rPr lang="en-GB" sz="825" kern="0" spc="-49" dirty="0">
                <a:solidFill>
                  <a:schemeClr val="tx1"/>
                </a:solidFill>
                <a:cs typeface="Arial"/>
              </a:rPr>
              <a:t> </a:t>
            </a:r>
            <a:r>
              <a:rPr lang="en-GB" sz="825" kern="0" dirty="0">
                <a:solidFill>
                  <a:schemeClr val="tx1"/>
                </a:solidFill>
                <a:cs typeface="Arial"/>
              </a:rPr>
              <a:t>business</a:t>
            </a:r>
            <a:r>
              <a:rPr lang="en-GB" sz="825" kern="0" spc="-49" dirty="0">
                <a:solidFill>
                  <a:schemeClr val="tx1"/>
                </a:solidFill>
                <a:cs typeface="Arial"/>
              </a:rPr>
              <a:t> </a:t>
            </a:r>
            <a:r>
              <a:rPr lang="en-GB" sz="825" kern="0" spc="-6" dirty="0">
                <a:solidFill>
                  <a:schemeClr val="tx1"/>
                </a:solidFill>
                <a:cs typeface="Arial"/>
              </a:rPr>
              <a:t>relationships</a:t>
            </a:r>
            <a:r>
              <a:rPr lang="en-GB" sz="825" kern="0" spc="-49" dirty="0">
                <a:solidFill>
                  <a:schemeClr val="tx1"/>
                </a:solidFill>
                <a:cs typeface="Arial"/>
              </a:rPr>
              <a:t> </a:t>
            </a:r>
            <a:r>
              <a:rPr lang="en-GB" sz="825" kern="0" dirty="0">
                <a:solidFill>
                  <a:schemeClr val="tx1"/>
                </a:solidFill>
                <a:cs typeface="Arial"/>
              </a:rPr>
              <a:t>should</a:t>
            </a:r>
            <a:r>
              <a:rPr lang="en-GB" sz="825" kern="0" spc="-49" dirty="0">
                <a:solidFill>
                  <a:schemeClr val="tx1"/>
                </a:solidFill>
                <a:cs typeface="Arial"/>
              </a:rPr>
              <a:t> </a:t>
            </a:r>
            <a:r>
              <a:rPr lang="en-GB" sz="825" kern="0" dirty="0">
                <a:solidFill>
                  <a:schemeClr val="tx1"/>
                </a:solidFill>
                <a:cs typeface="Arial"/>
              </a:rPr>
              <a:t>be</a:t>
            </a:r>
            <a:r>
              <a:rPr lang="en-GB" sz="825" kern="0" spc="-46" dirty="0">
                <a:solidFill>
                  <a:schemeClr val="tx1"/>
                </a:solidFill>
                <a:cs typeface="Arial"/>
              </a:rPr>
              <a:t> </a:t>
            </a:r>
            <a:r>
              <a:rPr lang="en-GB" sz="825" kern="0" spc="-6" dirty="0">
                <a:solidFill>
                  <a:schemeClr val="tx1"/>
                </a:solidFill>
                <a:cs typeface="Arial"/>
              </a:rPr>
              <a:t>built.</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We</a:t>
            </a:r>
            <a:r>
              <a:rPr lang="en-GB" sz="825" kern="0" spc="-30" dirty="0">
                <a:solidFill>
                  <a:schemeClr val="tx1"/>
                </a:solidFill>
                <a:cs typeface="Arial"/>
              </a:rPr>
              <a:t> </a:t>
            </a:r>
            <a:r>
              <a:rPr lang="en-GB" sz="825" kern="0" dirty="0">
                <a:solidFill>
                  <a:schemeClr val="tx1"/>
                </a:solidFill>
                <a:cs typeface="Arial"/>
              </a:rPr>
              <a:t>all</a:t>
            </a:r>
            <a:r>
              <a:rPr lang="en-GB" sz="825" kern="0" spc="-24" dirty="0">
                <a:solidFill>
                  <a:schemeClr val="tx1"/>
                </a:solidFill>
                <a:cs typeface="Arial"/>
              </a:rPr>
              <a:t> </a:t>
            </a:r>
            <a:r>
              <a:rPr lang="en-GB" sz="825" kern="0" dirty="0">
                <a:solidFill>
                  <a:schemeClr val="tx1"/>
                </a:solidFill>
                <a:cs typeface="Arial"/>
              </a:rPr>
              <a:t>need</a:t>
            </a:r>
            <a:r>
              <a:rPr lang="en-GB" sz="825" kern="0" spc="-21" dirty="0">
                <a:solidFill>
                  <a:schemeClr val="tx1"/>
                </a:solidFill>
                <a:cs typeface="Arial"/>
              </a:rPr>
              <a:t> </a:t>
            </a:r>
            <a:r>
              <a:rPr lang="en-GB" sz="825" kern="0" dirty="0">
                <a:solidFill>
                  <a:schemeClr val="tx1"/>
                </a:solidFill>
                <a:cs typeface="Arial"/>
              </a:rPr>
              <a:t>one</a:t>
            </a:r>
            <a:r>
              <a:rPr lang="en-GB" sz="825" kern="0" spc="-24" dirty="0">
                <a:solidFill>
                  <a:schemeClr val="tx1"/>
                </a:solidFill>
                <a:cs typeface="Arial"/>
              </a:rPr>
              <a:t> </a:t>
            </a:r>
            <a:r>
              <a:rPr lang="en-GB" sz="825" kern="0" spc="-15" dirty="0">
                <a:solidFill>
                  <a:schemeClr val="tx1"/>
                </a:solidFill>
                <a:cs typeface="Arial"/>
              </a:rPr>
              <a:t>another.</a:t>
            </a:r>
            <a:r>
              <a:rPr lang="en-GB" sz="825" kern="0" spc="-21" dirty="0">
                <a:solidFill>
                  <a:schemeClr val="tx1"/>
                </a:solidFill>
                <a:cs typeface="Arial"/>
              </a:rPr>
              <a:t> </a:t>
            </a:r>
            <a:r>
              <a:rPr lang="en-GB" sz="825" kern="0" dirty="0">
                <a:solidFill>
                  <a:schemeClr val="tx1"/>
                </a:solidFill>
                <a:cs typeface="Arial"/>
              </a:rPr>
              <a:t>We</a:t>
            </a:r>
            <a:r>
              <a:rPr lang="en-GB" sz="825" kern="0" spc="-24" dirty="0">
                <a:solidFill>
                  <a:schemeClr val="tx1"/>
                </a:solidFill>
                <a:cs typeface="Arial"/>
              </a:rPr>
              <a:t> </a:t>
            </a:r>
            <a:r>
              <a:rPr lang="en-GB" sz="825" kern="0" dirty="0">
                <a:solidFill>
                  <a:schemeClr val="tx1"/>
                </a:solidFill>
                <a:cs typeface="Arial"/>
              </a:rPr>
              <a:t>are</a:t>
            </a:r>
            <a:r>
              <a:rPr lang="en-GB" sz="825" kern="0" spc="-21" dirty="0">
                <a:solidFill>
                  <a:schemeClr val="tx1"/>
                </a:solidFill>
                <a:cs typeface="Arial"/>
              </a:rPr>
              <a:t> </a:t>
            </a:r>
            <a:r>
              <a:rPr lang="en-GB" sz="825" kern="0" dirty="0">
                <a:solidFill>
                  <a:schemeClr val="tx1"/>
                </a:solidFill>
                <a:cs typeface="Arial"/>
              </a:rPr>
              <a:t>all</a:t>
            </a:r>
            <a:r>
              <a:rPr lang="en-GB" sz="825" kern="0" spc="-24" dirty="0">
                <a:solidFill>
                  <a:schemeClr val="tx1"/>
                </a:solidFill>
                <a:cs typeface="Arial"/>
              </a:rPr>
              <a:t> </a:t>
            </a:r>
            <a:r>
              <a:rPr lang="en-GB" sz="825" kern="0" dirty="0">
                <a:solidFill>
                  <a:schemeClr val="tx1"/>
                </a:solidFill>
                <a:cs typeface="Arial"/>
              </a:rPr>
              <a:t>cogs</a:t>
            </a:r>
            <a:r>
              <a:rPr lang="en-GB" sz="825" kern="0" spc="-21" dirty="0">
                <a:solidFill>
                  <a:schemeClr val="tx1"/>
                </a:solidFill>
                <a:cs typeface="Arial"/>
              </a:rPr>
              <a:t> </a:t>
            </a:r>
            <a:r>
              <a:rPr lang="en-GB" sz="825" kern="0" dirty="0">
                <a:solidFill>
                  <a:schemeClr val="tx1"/>
                </a:solidFill>
                <a:cs typeface="Arial"/>
              </a:rPr>
              <a:t>in</a:t>
            </a:r>
            <a:r>
              <a:rPr lang="en-GB" sz="825" kern="0" spc="-24" dirty="0">
                <a:solidFill>
                  <a:schemeClr val="tx1"/>
                </a:solidFill>
                <a:cs typeface="Arial"/>
              </a:rPr>
              <a:t> </a:t>
            </a:r>
            <a:r>
              <a:rPr lang="en-GB" sz="825" kern="0" dirty="0">
                <a:solidFill>
                  <a:schemeClr val="tx1"/>
                </a:solidFill>
                <a:cs typeface="Arial"/>
              </a:rPr>
              <a:t>a</a:t>
            </a:r>
            <a:r>
              <a:rPr lang="en-GB" sz="825" kern="0" spc="-21" dirty="0">
                <a:solidFill>
                  <a:schemeClr val="tx1"/>
                </a:solidFill>
                <a:cs typeface="Arial"/>
              </a:rPr>
              <a:t> </a:t>
            </a:r>
            <a:r>
              <a:rPr lang="en-GB" sz="825" kern="0" spc="-6" dirty="0">
                <a:solidFill>
                  <a:schemeClr val="tx1"/>
                </a:solidFill>
                <a:cs typeface="Arial"/>
              </a:rPr>
              <a:t>wheel.</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No</a:t>
            </a:r>
            <a:r>
              <a:rPr lang="en-GB" sz="825" kern="0" spc="-30" dirty="0">
                <a:solidFill>
                  <a:schemeClr val="tx1"/>
                </a:solidFill>
                <a:cs typeface="Arial"/>
              </a:rPr>
              <a:t> </a:t>
            </a:r>
            <a:r>
              <a:rPr lang="en-GB" sz="825" kern="0" dirty="0">
                <a:solidFill>
                  <a:schemeClr val="tx1"/>
                </a:solidFill>
                <a:cs typeface="Arial"/>
              </a:rPr>
              <a:t>department</a:t>
            </a:r>
            <a:r>
              <a:rPr lang="en-GB" sz="825" kern="0" spc="-21" dirty="0">
                <a:solidFill>
                  <a:schemeClr val="tx1"/>
                </a:solidFill>
                <a:cs typeface="Arial"/>
              </a:rPr>
              <a:t> </a:t>
            </a:r>
            <a:r>
              <a:rPr lang="en-GB" sz="825" kern="0" dirty="0">
                <a:solidFill>
                  <a:schemeClr val="tx1"/>
                </a:solidFill>
                <a:cs typeface="Arial"/>
              </a:rPr>
              <a:t>or</a:t>
            </a:r>
            <a:r>
              <a:rPr lang="en-GB" sz="825" kern="0" spc="-21" dirty="0">
                <a:solidFill>
                  <a:schemeClr val="tx1"/>
                </a:solidFill>
                <a:cs typeface="Arial"/>
              </a:rPr>
              <a:t> </a:t>
            </a:r>
            <a:r>
              <a:rPr lang="en-GB" sz="825" kern="0" dirty="0">
                <a:solidFill>
                  <a:schemeClr val="tx1"/>
                </a:solidFill>
                <a:cs typeface="Arial"/>
              </a:rPr>
              <a:t>person</a:t>
            </a:r>
            <a:r>
              <a:rPr lang="en-GB" sz="825" kern="0" spc="-24" dirty="0">
                <a:solidFill>
                  <a:schemeClr val="tx1"/>
                </a:solidFill>
                <a:cs typeface="Arial"/>
              </a:rPr>
              <a:t> </a:t>
            </a:r>
            <a:r>
              <a:rPr lang="en-GB" sz="825" kern="0" dirty="0">
                <a:solidFill>
                  <a:schemeClr val="tx1"/>
                </a:solidFill>
                <a:cs typeface="Arial"/>
              </a:rPr>
              <a:t>is</a:t>
            </a:r>
            <a:r>
              <a:rPr lang="en-GB" sz="825" kern="0" spc="-21" dirty="0">
                <a:solidFill>
                  <a:schemeClr val="tx1"/>
                </a:solidFill>
                <a:cs typeface="Arial"/>
              </a:rPr>
              <a:t> </a:t>
            </a:r>
            <a:r>
              <a:rPr lang="en-GB" sz="825" kern="0" dirty="0">
                <a:solidFill>
                  <a:schemeClr val="tx1"/>
                </a:solidFill>
                <a:cs typeface="Arial"/>
              </a:rPr>
              <a:t>an</a:t>
            </a:r>
            <a:r>
              <a:rPr lang="en-GB" sz="825" kern="0" spc="-21" dirty="0">
                <a:solidFill>
                  <a:schemeClr val="tx1"/>
                </a:solidFill>
                <a:cs typeface="Arial"/>
              </a:rPr>
              <a:t> </a:t>
            </a:r>
            <a:r>
              <a:rPr lang="en-GB" sz="825" kern="0" spc="-6" dirty="0">
                <a:solidFill>
                  <a:schemeClr val="tx1"/>
                </a:solidFill>
                <a:cs typeface="Arial"/>
              </a:rPr>
              <a:t>island.</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spc="-6" dirty="0">
                <a:solidFill>
                  <a:schemeClr val="tx1"/>
                </a:solidFill>
                <a:cs typeface="Arial"/>
              </a:rPr>
              <a:t>Professional</a:t>
            </a:r>
            <a:r>
              <a:rPr lang="en-GB" sz="825" kern="0" spc="-40" dirty="0">
                <a:solidFill>
                  <a:schemeClr val="tx1"/>
                </a:solidFill>
                <a:cs typeface="Arial"/>
              </a:rPr>
              <a:t> </a:t>
            </a:r>
            <a:r>
              <a:rPr lang="en-GB" sz="825" kern="0" dirty="0">
                <a:solidFill>
                  <a:schemeClr val="tx1"/>
                </a:solidFill>
                <a:cs typeface="Arial"/>
              </a:rPr>
              <a:t>courtesy</a:t>
            </a:r>
            <a:r>
              <a:rPr lang="en-GB" sz="825" kern="0" spc="-33" dirty="0">
                <a:solidFill>
                  <a:schemeClr val="tx1"/>
                </a:solidFill>
                <a:cs typeface="Arial"/>
              </a:rPr>
              <a:t> </a:t>
            </a:r>
            <a:r>
              <a:rPr lang="en-GB" sz="825" kern="0" dirty="0">
                <a:solidFill>
                  <a:schemeClr val="tx1"/>
                </a:solidFill>
                <a:cs typeface="Arial"/>
              </a:rPr>
              <a:t>is</a:t>
            </a:r>
            <a:r>
              <a:rPr lang="en-GB" sz="825" kern="0" spc="-30" dirty="0">
                <a:solidFill>
                  <a:schemeClr val="tx1"/>
                </a:solidFill>
                <a:cs typeface="Arial"/>
              </a:rPr>
              <a:t> </a:t>
            </a:r>
            <a:r>
              <a:rPr lang="en-GB" sz="825" kern="0" spc="-6" dirty="0">
                <a:solidFill>
                  <a:schemeClr val="tx1"/>
                </a:solidFill>
                <a:cs typeface="Arial"/>
              </a:rPr>
              <a:t>expected.</a:t>
            </a:r>
            <a:endParaRPr lang="en-GB" sz="825" kern="0" dirty="0">
              <a:solidFill>
                <a:schemeClr val="tx1"/>
              </a:solidFill>
              <a:cs typeface="Arial"/>
            </a:endParaRPr>
          </a:p>
          <a:p>
            <a:pPr marL="213122" marR="193679"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Never</a:t>
            </a:r>
            <a:r>
              <a:rPr lang="en-GB" sz="825" kern="0" spc="-43" dirty="0">
                <a:solidFill>
                  <a:schemeClr val="tx1"/>
                </a:solidFill>
                <a:cs typeface="Arial"/>
              </a:rPr>
              <a:t> </a:t>
            </a:r>
            <a:r>
              <a:rPr lang="en-GB" sz="825" kern="0" dirty="0">
                <a:solidFill>
                  <a:schemeClr val="tx1"/>
                </a:solidFill>
                <a:cs typeface="Arial"/>
              </a:rPr>
              <a:t>ask</a:t>
            </a:r>
            <a:r>
              <a:rPr lang="en-GB" sz="825" kern="0" spc="-40" dirty="0">
                <a:solidFill>
                  <a:schemeClr val="tx1"/>
                </a:solidFill>
                <a:cs typeface="Arial"/>
              </a:rPr>
              <a:t> </a:t>
            </a:r>
            <a:r>
              <a:rPr lang="en-GB" sz="825" kern="0" dirty="0">
                <a:solidFill>
                  <a:schemeClr val="tx1"/>
                </a:solidFill>
                <a:cs typeface="Arial"/>
              </a:rPr>
              <a:t>someone</a:t>
            </a:r>
            <a:r>
              <a:rPr lang="en-GB" sz="825" kern="0" spc="-43" dirty="0">
                <a:solidFill>
                  <a:schemeClr val="tx1"/>
                </a:solidFill>
                <a:cs typeface="Arial"/>
              </a:rPr>
              <a:t> </a:t>
            </a:r>
            <a:r>
              <a:rPr lang="en-GB" sz="825" kern="0" dirty="0">
                <a:solidFill>
                  <a:schemeClr val="tx1"/>
                </a:solidFill>
                <a:cs typeface="Arial"/>
              </a:rPr>
              <a:t>to</a:t>
            </a:r>
            <a:r>
              <a:rPr lang="en-GB" sz="825" kern="0" spc="-40" dirty="0">
                <a:solidFill>
                  <a:schemeClr val="tx1"/>
                </a:solidFill>
                <a:cs typeface="Arial"/>
              </a:rPr>
              <a:t> </a:t>
            </a:r>
            <a:r>
              <a:rPr lang="en-GB" sz="825" kern="0" dirty="0">
                <a:solidFill>
                  <a:schemeClr val="tx1"/>
                </a:solidFill>
                <a:cs typeface="Arial"/>
              </a:rPr>
              <a:t>do</a:t>
            </a:r>
            <a:r>
              <a:rPr lang="en-GB" sz="825" kern="0" spc="-43" dirty="0">
                <a:solidFill>
                  <a:schemeClr val="tx1"/>
                </a:solidFill>
                <a:cs typeface="Arial"/>
              </a:rPr>
              <a:t> </a:t>
            </a:r>
            <a:r>
              <a:rPr lang="en-GB" sz="825" kern="0" spc="-6" dirty="0">
                <a:solidFill>
                  <a:schemeClr val="tx1"/>
                </a:solidFill>
                <a:cs typeface="Arial"/>
              </a:rPr>
              <a:t>something</a:t>
            </a:r>
            <a:r>
              <a:rPr lang="en-GB" sz="825" kern="0" spc="-40" dirty="0">
                <a:solidFill>
                  <a:schemeClr val="tx1"/>
                </a:solidFill>
                <a:cs typeface="Arial"/>
              </a:rPr>
              <a:t> </a:t>
            </a:r>
            <a:r>
              <a:rPr lang="en-GB" sz="825" kern="0" dirty="0">
                <a:solidFill>
                  <a:schemeClr val="tx1"/>
                </a:solidFill>
                <a:cs typeface="Arial"/>
              </a:rPr>
              <a:t>you</a:t>
            </a:r>
            <a:r>
              <a:rPr lang="en-GB" sz="825" kern="0" spc="-43" dirty="0">
                <a:solidFill>
                  <a:schemeClr val="tx1"/>
                </a:solidFill>
                <a:cs typeface="Arial"/>
              </a:rPr>
              <a:t> </a:t>
            </a:r>
            <a:r>
              <a:rPr lang="en-GB" sz="825" kern="0" spc="-6" dirty="0">
                <a:solidFill>
                  <a:schemeClr val="tx1"/>
                </a:solidFill>
                <a:cs typeface="Arial"/>
              </a:rPr>
              <a:t>wouldn’t</a:t>
            </a:r>
            <a:r>
              <a:rPr lang="en-GB" sz="825" kern="0" spc="-40" dirty="0">
                <a:solidFill>
                  <a:schemeClr val="tx1"/>
                </a:solidFill>
                <a:cs typeface="Arial"/>
              </a:rPr>
              <a:t> </a:t>
            </a:r>
            <a:r>
              <a:rPr lang="en-GB" sz="825" kern="0" spc="-15" dirty="0">
                <a:solidFill>
                  <a:schemeClr val="tx1"/>
                </a:solidFill>
                <a:cs typeface="Arial"/>
              </a:rPr>
              <a:t>do </a:t>
            </a:r>
            <a:r>
              <a:rPr lang="en-GB" sz="825" kern="0" spc="-6" dirty="0">
                <a:solidFill>
                  <a:schemeClr val="tx1"/>
                </a:solidFill>
                <a:cs typeface="Arial"/>
              </a:rPr>
              <a:t>yourself.</a:t>
            </a:r>
          </a:p>
          <a:p>
            <a:pPr marL="213122" marR="193679"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I</a:t>
            </a:r>
            <a:r>
              <a:rPr lang="en-GB" sz="825" spc="-33" dirty="0">
                <a:solidFill>
                  <a:schemeClr val="tx1"/>
                </a:solidFill>
                <a:cs typeface="Arial"/>
              </a:rPr>
              <a:t> </a:t>
            </a:r>
            <a:r>
              <a:rPr lang="en-GB" sz="825" dirty="0">
                <a:solidFill>
                  <a:schemeClr val="tx1"/>
                </a:solidFill>
                <a:cs typeface="Arial"/>
              </a:rPr>
              <a:t>consider</a:t>
            </a:r>
            <a:r>
              <a:rPr lang="en-GB" sz="825" spc="-33" dirty="0">
                <a:solidFill>
                  <a:schemeClr val="tx1"/>
                </a:solidFill>
                <a:cs typeface="Arial"/>
              </a:rPr>
              <a:t> </a:t>
            </a:r>
            <a:r>
              <a:rPr lang="en-GB" sz="825" dirty="0">
                <a:solidFill>
                  <a:schemeClr val="tx1"/>
                </a:solidFill>
                <a:cs typeface="Arial"/>
              </a:rPr>
              <a:t>myself</a:t>
            </a:r>
            <a:r>
              <a:rPr lang="en-GB" sz="825" spc="-30" dirty="0">
                <a:solidFill>
                  <a:schemeClr val="tx1"/>
                </a:solidFill>
                <a:cs typeface="Arial"/>
              </a:rPr>
              <a:t> </a:t>
            </a:r>
            <a:r>
              <a:rPr lang="en-GB" sz="825" dirty="0">
                <a:solidFill>
                  <a:schemeClr val="tx1"/>
                </a:solidFill>
                <a:cs typeface="Arial"/>
              </a:rPr>
              <a:t>support</a:t>
            </a:r>
            <a:r>
              <a:rPr lang="en-GB" sz="825" spc="-33" dirty="0">
                <a:solidFill>
                  <a:schemeClr val="tx1"/>
                </a:solidFill>
                <a:cs typeface="Arial"/>
              </a:rPr>
              <a:t> </a:t>
            </a:r>
            <a:r>
              <a:rPr lang="en-GB" sz="825" dirty="0">
                <a:solidFill>
                  <a:schemeClr val="tx1"/>
                </a:solidFill>
                <a:cs typeface="Arial"/>
              </a:rPr>
              <a:t>for</a:t>
            </a:r>
            <a:r>
              <a:rPr lang="en-GB" sz="825" spc="-33" dirty="0">
                <a:solidFill>
                  <a:schemeClr val="tx1"/>
                </a:solidFill>
                <a:cs typeface="Arial"/>
              </a:rPr>
              <a:t> </a:t>
            </a:r>
            <a:r>
              <a:rPr lang="en-GB" sz="825" dirty="0">
                <a:solidFill>
                  <a:schemeClr val="tx1"/>
                </a:solidFill>
                <a:cs typeface="Arial"/>
              </a:rPr>
              <a:t>our</a:t>
            </a:r>
            <a:r>
              <a:rPr lang="en-GB" sz="825" spc="-30" dirty="0">
                <a:solidFill>
                  <a:schemeClr val="tx1"/>
                </a:solidFill>
                <a:cs typeface="Arial"/>
              </a:rPr>
              <a:t> </a:t>
            </a:r>
            <a:r>
              <a:rPr lang="en-GB" sz="825" dirty="0">
                <a:solidFill>
                  <a:schemeClr val="tx1"/>
                </a:solidFill>
                <a:cs typeface="Arial"/>
              </a:rPr>
              <a:t>sales</a:t>
            </a:r>
            <a:r>
              <a:rPr lang="en-GB" sz="825" spc="-33" dirty="0">
                <a:solidFill>
                  <a:schemeClr val="tx1"/>
                </a:solidFill>
                <a:cs typeface="Arial"/>
              </a:rPr>
              <a:t> </a:t>
            </a:r>
            <a:r>
              <a:rPr lang="en-GB" sz="825" dirty="0">
                <a:solidFill>
                  <a:schemeClr val="tx1"/>
                </a:solidFill>
                <a:cs typeface="Arial"/>
              </a:rPr>
              <a:t>and</a:t>
            </a:r>
            <a:r>
              <a:rPr lang="en-GB" sz="825" spc="-30" dirty="0">
                <a:solidFill>
                  <a:schemeClr val="tx1"/>
                </a:solidFill>
                <a:cs typeface="Arial"/>
              </a:rPr>
              <a:t> </a:t>
            </a:r>
            <a:r>
              <a:rPr lang="en-GB" sz="825" spc="-6" dirty="0">
                <a:solidFill>
                  <a:schemeClr val="tx1"/>
                </a:solidFill>
                <a:cs typeface="Arial"/>
              </a:rPr>
              <a:t>marketing. </a:t>
            </a:r>
            <a:r>
              <a:rPr lang="en-GB" sz="825" dirty="0">
                <a:solidFill>
                  <a:schemeClr val="tx1"/>
                </a:solidFill>
                <a:cs typeface="Arial"/>
              </a:rPr>
              <a:t>We</a:t>
            </a:r>
            <a:r>
              <a:rPr lang="en-GB" sz="825" spc="-58" dirty="0">
                <a:solidFill>
                  <a:schemeClr val="tx1"/>
                </a:solidFill>
                <a:cs typeface="Arial"/>
              </a:rPr>
              <a:t> </a:t>
            </a:r>
            <a:r>
              <a:rPr lang="en-GB" sz="825" dirty="0">
                <a:solidFill>
                  <a:schemeClr val="tx1"/>
                </a:solidFill>
                <a:cs typeface="Arial"/>
              </a:rPr>
              <a:t>can’t</a:t>
            </a:r>
            <a:r>
              <a:rPr lang="en-GB" sz="825" spc="-52" dirty="0">
                <a:solidFill>
                  <a:schemeClr val="tx1"/>
                </a:solidFill>
                <a:cs typeface="Arial"/>
              </a:rPr>
              <a:t> </a:t>
            </a:r>
            <a:r>
              <a:rPr lang="en-GB" sz="825" dirty="0">
                <a:solidFill>
                  <a:schemeClr val="tx1"/>
                </a:solidFill>
                <a:cs typeface="Arial"/>
              </a:rPr>
              <a:t>make things</a:t>
            </a:r>
            <a:r>
              <a:rPr lang="en-GB" sz="825" spc="-49" dirty="0">
                <a:solidFill>
                  <a:schemeClr val="tx1"/>
                </a:solidFill>
                <a:cs typeface="Arial"/>
              </a:rPr>
              <a:t> </a:t>
            </a:r>
            <a:r>
              <a:rPr lang="en-GB" sz="825" dirty="0">
                <a:solidFill>
                  <a:schemeClr val="tx1"/>
                </a:solidFill>
                <a:cs typeface="Arial"/>
              </a:rPr>
              <a:t>happen</a:t>
            </a:r>
            <a:r>
              <a:rPr lang="en-GB" sz="825" spc="-52" dirty="0">
                <a:solidFill>
                  <a:schemeClr val="tx1"/>
                </a:solidFill>
                <a:cs typeface="Arial"/>
              </a:rPr>
              <a:t> </a:t>
            </a:r>
            <a:r>
              <a:rPr lang="en-GB" sz="825" dirty="0">
                <a:solidFill>
                  <a:schemeClr val="tx1"/>
                </a:solidFill>
                <a:cs typeface="Arial"/>
              </a:rPr>
              <a:t>without</a:t>
            </a:r>
            <a:r>
              <a:rPr lang="en-GB" sz="825" spc="-52" dirty="0">
                <a:solidFill>
                  <a:schemeClr val="tx1"/>
                </a:solidFill>
                <a:cs typeface="Arial"/>
              </a:rPr>
              <a:t> </a:t>
            </a:r>
            <a:r>
              <a:rPr lang="en-GB" sz="825" dirty="0">
                <a:solidFill>
                  <a:schemeClr val="tx1"/>
                </a:solidFill>
                <a:cs typeface="Arial"/>
              </a:rPr>
              <a:t>each</a:t>
            </a:r>
            <a:r>
              <a:rPr lang="en-GB" sz="825" spc="-49" dirty="0">
                <a:solidFill>
                  <a:schemeClr val="tx1"/>
                </a:solidFill>
                <a:cs typeface="Arial"/>
              </a:rPr>
              <a:t> </a:t>
            </a:r>
            <a:r>
              <a:rPr lang="en-GB" sz="825" spc="-6" dirty="0">
                <a:solidFill>
                  <a:schemeClr val="tx1"/>
                </a:solidFill>
                <a:cs typeface="Arial"/>
              </a:rPr>
              <a:t>other.</a:t>
            </a:r>
            <a:r>
              <a:rPr lang="en-GB" sz="825" dirty="0">
                <a:solidFill>
                  <a:schemeClr val="tx1"/>
                </a:solidFill>
                <a:cs typeface="Arial"/>
              </a:rPr>
              <a:t> We</a:t>
            </a:r>
            <a:r>
              <a:rPr lang="en-GB" sz="825" spc="-21" dirty="0">
                <a:solidFill>
                  <a:schemeClr val="tx1"/>
                </a:solidFill>
                <a:cs typeface="Arial"/>
              </a:rPr>
              <a:t> </a:t>
            </a:r>
            <a:r>
              <a:rPr lang="en-GB" sz="825" dirty="0">
                <a:solidFill>
                  <a:schemeClr val="tx1"/>
                </a:solidFill>
                <a:cs typeface="Arial"/>
              </a:rPr>
              <a:t>are</a:t>
            </a:r>
            <a:r>
              <a:rPr lang="en-GB" sz="825" spc="-21" dirty="0">
                <a:solidFill>
                  <a:schemeClr val="tx1"/>
                </a:solidFill>
                <a:cs typeface="Arial"/>
              </a:rPr>
              <a:t> </a:t>
            </a:r>
            <a:r>
              <a:rPr lang="en-GB" sz="825" dirty="0">
                <a:solidFill>
                  <a:schemeClr val="tx1"/>
                </a:solidFill>
                <a:cs typeface="Arial"/>
              </a:rPr>
              <a:t>a</a:t>
            </a:r>
            <a:r>
              <a:rPr lang="en-GB" sz="825" spc="-18" dirty="0">
                <a:solidFill>
                  <a:schemeClr val="tx1"/>
                </a:solidFill>
                <a:cs typeface="Arial"/>
              </a:rPr>
              <a:t> </a:t>
            </a:r>
            <a:r>
              <a:rPr lang="en-GB" sz="825" spc="-12" dirty="0">
                <a:solidFill>
                  <a:schemeClr val="tx1"/>
                </a:solidFill>
                <a:cs typeface="Arial"/>
              </a:rPr>
              <a:t>team.</a:t>
            </a:r>
            <a:endParaRPr lang="en-GB" sz="825"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spc="-6" dirty="0">
                <a:solidFill>
                  <a:schemeClr val="tx1"/>
                </a:solidFill>
                <a:cs typeface="Arial"/>
              </a:rPr>
              <a:t>Loyalty</a:t>
            </a:r>
            <a:r>
              <a:rPr lang="en-GB" sz="825" spc="-37" dirty="0">
                <a:solidFill>
                  <a:schemeClr val="tx1"/>
                </a:solidFill>
                <a:cs typeface="Arial"/>
              </a:rPr>
              <a:t> </a:t>
            </a:r>
            <a:r>
              <a:rPr lang="en-GB" sz="825" dirty="0">
                <a:solidFill>
                  <a:schemeClr val="tx1"/>
                </a:solidFill>
                <a:cs typeface="Arial"/>
              </a:rPr>
              <a:t>and</a:t>
            </a:r>
            <a:r>
              <a:rPr lang="en-GB" sz="825" spc="-30" dirty="0">
                <a:solidFill>
                  <a:schemeClr val="tx1"/>
                </a:solidFill>
                <a:cs typeface="Arial"/>
              </a:rPr>
              <a:t> </a:t>
            </a:r>
            <a:r>
              <a:rPr lang="en-GB" sz="825" dirty="0">
                <a:solidFill>
                  <a:schemeClr val="tx1"/>
                </a:solidFill>
                <a:cs typeface="Arial"/>
              </a:rPr>
              <a:t>respect</a:t>
            </a:r>
            <a:r>
              <a:rPr lang="en-GB" sz="825" spc="-30" dirty="0">
                <a:solidFill>
                  <a:schemeClr val="tx1"/>
                </a:solidFill>
                <a:cs typeface="Arial"/>
              </a:rPr>
              <a:t> </a:t>
            </a:r>
            <a:r>
              <a:rPr lang="en-GB" sz="825" dirty="0">
                <a:solidFill>
                  <a:schemeClr val="tx1"/>
                </a:solidFill>
                <a:cs typeface="Arial"/>
              </a:rPr>
              <a:t>are</a:t>
            </a:r>
            <a:r>
              <a:rPr lang="en-GB" sz="825" spc="-27" dirty="0">
                <a:solidFill>
                  <a:schemeClr val="tx1"/>
                </a:solidFill>
                <a:cs typeface="Arial"/>
              </a:rPr>
              <a:t> </a:t>
            </a:r>
            <a:r>
              <a:rPr lang="en-GB" sz="825" dirty="0">
                <a:solidFill>
                  <a:schemeClr val="tx1"/>
                </a:solidFill>
                <a:cs typeface="Arial"/>
              </a:rPr>
              <a:t>earned</a:t>
            </a:r>
            <a:r>
              <a:rPr lang="en-GB" sz="825" spc="-30" dirty="0">
                <a:solidFill>
                  <a:schemeClr val="tx1"/>
                </a:solidFill>
                <a:cs typeface="Arial"/>
              </a:rPr>
              <a:t> </a:t>
            </a:r>
            <a:r>
              <a:rPr lang="en-GB" sz="825" dirty="0">
                <a:solidFill>
                  <a:schemeClr val="tx1"/>
                </a:solidFill>
                <a:cs typeface="Arial"/>
              </a:rPr>
              <a:t>–</a:t>
            </a:r>
            <a:r>
              <a:rPr lang="en-GB" sz="825" spc="-30" dirty="0">
                <a:solidFill>
                  <a:schemeClr val="tx1"/>
                </a:solidFill>
                <a:cs typeface="Arial"/>
              </a:rPr>
              <a:t> </a:t>
            </a:r>
            <a:r>
              <a:rPr lang="en-GB" sz="825" dirty="0">
                <a:solidFill>
                  <a:schemeClr val="tx1"/>
                </a:solidFill>
                <a:cs typeface="Arial"/>
              </a:rPr>
              <a:t>not</a:t>
            </a:r>
            <a:r>
              <a:rPr lang="en-GB" sz="825" spc="-27" dirty="0">
                <a:solidFill>
                  <a:schemeClr val="tx1"/>
                </a:solidFill>
                <a:cs typeface="Arial"/>
              </a:rPr>
              <a:t> </a:t>
            </a:r>
            <a:r>
              <a:rPr lang="en-GB" sz="825" spc="-6" dirty="0">
                <a:solidFill>
                  <a:schemeClr val="tx1"/>
                </a:solidFill>
                <a:cs typeface="Arial"/>
              </a:rPr>
              <a:t>dictated.</a:t>
            </a:r>
            <a:endParaRPr lang="en-GB" sz="825"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Fear</a:t>
            </a:r>
            <a:r>
              <a:rPr lang="en-GB" sz="825" spc="-24" dirty="0">
                <a:solidFill>
                  <a:schemeClr val="tx1"/>
                </a:solidFill>
                <a:cs typeface="Arial"/>
              </a:rPr>
              <a:t> </a:t>
            </a:r>
            <a:r>
              <a:rPr lang="en-GB" sz="825" dirty="0">
                <a:solidFill>
                  <a:schemeClr val="tx1"/>
                </a:solidFill>
                <a:cs typeface="Arial"/>
              </a:rPr>
              <a:t>is</a:t>
            </a:r>
            <a:r>
              <a:rPr lang="en-GB" sz="825" spc="-24" dirty="0">
                <a:solidFill>
                  <a:schemeClr val="tx1"/>
                </a:solidFill>
                <a:cs typeface="Arial"/>
              </a:rPr>
              <a:t> </a:t>
            </a:r>
            <a:r>
              <a:rPr lang="en-GB" sz="825" dirty="0">
                <a:solidFill>
                  <a:schemeClr val="tx1"/>
                </a:solidFill>
                <a:cs typeface="Arial"/>
              </a:rPr>
              <a:t>a</a:t>
            </a:r>
            <a:r>
              <a:rPr lang="en-GB" sz="825" spc="-21" dirty="0">
                <a:solidFill>
                  <a:schemeClr val="tx1"/>
                </a:solidFill>
                <a:cs typeface="Arial"/>
              </a:rPr>
              <a:t> </a:t>
            </a:r>
            <a:r>
              <a:rPr lang="en-GB" sz="825" spc="-6" dirty="0">
                <a:solidFill>
                  <a:schemeClr val="tx1"/>
                </a:solidFill>
                <a:cs typeface="Arial"/>
              </a:rPr>
              <a:t>turnoff.</a:t>
            </a:r>
            <a:endParaRPr lang="en-GB" sz="825" dirty="0">
              <a:solidFill>
                <a:schemeClr val="tx1"/>
              </a:solidFill>
              <a:cs typeface="Arial"/>
            </a:endParaRPr>
          </a:p>
          <a:p>
            <a:pPr marL="213122" marR="22333"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People</a:t>
            </a:r>
            <a:r>
              <a:rPr lang="en-GB" sz="825" spc="-30" dirty="0">
                <a:solidFill>
                  <a:schemeClr val="tx1"/>
                </a:solidFill>
                <a:cs typeface="Arial"/>
              </a:rPr>
              <a:t> </a:t>
            </a:r>
            <a:r>
              <a:rPr lang="en-GB" sz="825" dirty="0">
                <a:solidFill>
                  <a:schemeClr val="tx1"/>
                </a:solidFill>
                <a:cs typeface="Arial"/>
              </a:rPr>
              <a:t>skills</a:t>
            </a:r>
            <a:r>
              <a:rPr lang="en-GB" sz="825" spc="-30" dirty="0">
                <a:solidFill>
                  <a:schemeClr val="tx1"/>
                </a:solidFill>
                <a:cs typeface="Arial"/>
              </a:rPr>
              <a:t> </a:t>
            </a:r>
            <a:r>
              <a:rPr lang="en-GB" sz="825" dirty="0">
                <a:solidFill>
                  <a:schemeClr val="tx1"/>
                </a:solidFill>
                <a:cs typeface="Arial"/>
              </a:rPr>
              <a:t>are</a:t>
            </a:r>
            <a:r>
              <a:rPr lang="en-GB" sz="825" spc="-27" dirty="0">
                <a:solidFill>
                  <a:schemeClr val="tx1"/>
                </a:solidFill>
                <a:cs typeface="Arial"/>
              </a:rPr>
              <a:t> </a:t>
            </a:r>
            <a:r>
              <a:rPr lang="en-GB" sz="825" dirty="0">
                <a:solidFill>
                  <a:schemeClr val="tx1"/>
                </a:solidFill>
                <a:cs typeface="Arial"/>
              </a:rPr>
              <a:t>very</a:t>
            </a:r>
            <a:r>
              <a:rPr lang="en-GB" sz="825" spc="-30" dirty="0">
                <a:solidFill>
                  <a:schemeClr val="tx1"/>
                </a:solidFill>
                <a:cs typeface="Arial"/>
              </a:rPr>
              <a:t> </a:t>
            </a:r>
            <a:r>
              <a:rPr lang="en-GB" sz="825" dirty="0">
                <a:solidFill>
                  <a:schemeClr val="tx1"/>
                </a:solidFill>
                <a:cs typeface="Arial"/>
              </a:rPr>
              <a:t>important</a:t>
            </a:r>
            <a:r>
              <a:rPr lang="en-GB" sz="825" spc="-30" dirty="0">
                <a:solidFill>
                  <a:schemeClr val="tx1"/>
                </a:solidFill>
                <a:cs typeface="Arial"/>
              </a:rPr>
              <a:t> </a:t>
            </a:r>
            <a:r>
              <a:rPr lang="en-GB" sz="825" dirty="0">
                <a:solidFill>
                  <a:schemeClr val="tx1"/>
                </a:solidFill>
                <a:cs typeface="Arial"/>
              </a:rPr>
              <a:t>at</a:t>
            </a:r>
            <a:r>
              <a:rPr lang="en-GB" sz="825" spc="-27" dirty="0">
                <a:solidFill>
                  <a:schemeClr val="tx1"/>
                </a:solidFill>
                <a:cs typeface="Arial"/>
              </a:rPr>
              <a:t> </a:t>
            </a:r>
            <a:r>
              <a:rPr lang="en-GB" sz="825" dirty="0">
                <a:solidFill>
                  <a:schemeClr val="tx1"/>
                </a:solidFill>
                <a:cs typeface="Arial"/>
              </a:rPr>
              <a:t>Arthur</a:t>
            </a:r>
            <a:r>
              <a:rPr lang="en-GB" sz="825" spc="-30" dirty="0">
                <a:solidFill>
                  <a:schemeClr val="tx1"/>
                </a:solidFill>
                <a:cs typeface="Arial"/>
              </a:rPr>
              <a:t> </a:t>
            </a:r>
            <a:r>
              <a:rPr lang="en-GB" sz="825" dirty="0">
                <a:solidFill>
                  <a:schemeClr val="tx1"/>
                </a:solidFill>
                <a:cs typeface="Arial"/>
              </a:rPr>
              <a:t>J.</a:t>
            </a:r>
            <a:r>
              <a:rPr lang="en-GB" sz="825" spc="-30" dirty="0">
                <a:solidFill>
                  <a:schemeClr val="tx1"/>
                </a:solidFill>
                <a:cs typeface="Arial"/>
              </a:rPr>
              <a:t> </a:t>
            </a:r>
            <a:r>
              <a:rPr lang="en-GB" sz="825" spc="-6" dirty="0">
                <a:solidFill>
                  <a:schemeClr val="tx1"/>
                </a:solidFill>
                <a:cs typeface="Arial"/>
              </a:rPr>
              <a:t>Gallagher</a:t>
            </a:r>
            <a:r>
              <a:rPr lang="en-GB" sz="825" spc="-27" dirty="0">
                <a:solidFill>
                  <a:schemeClr val="tx1"/>
                </a:solidFill>
                <a:cs typeface="Arial"/>
              </a:rPr>
              <a:t> </a:t>
            </a:r>
            <a:r>
              <a:rPr lang="en-GB" sz="825" spc="-30" dirty="0">
                <a:solidFill>
                  <a:schemeClr val="tx1"/>
                </a:solidFill>
                <a:cs typeface="Arial"/>
              </a:rPr>
              <a:t>&amp; </a:t>
            </a:r>
            <a:r>
              <a:rPr lang="en-GB" sz="825" spc="-15" dirty="0">
                <a:solidFill>
                  <a:schemeClr val="tx1"/>
                </a:solidFill>
                <a:cs typeface="Arial"/>
              </a:rPr>
              <a:t>Co.</a:t>
            </a:r>
            <a:endParaRPr lang="en-GB" sz="825"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spc="-18" dirty="0">
                <a:solidFill>
                  <a:schemeClr val="tx1"/>
                </a:solidFill>
                <a:cs typeface="Arial"/>
              </a:rPr>
              <a:t>We’re</a:t>
            </a:r>
            <a:r>
              <a:rPr lang="en-GB" sz="825" spc="-33" dirty="0">
                <a:solidFill>
                  <a:schemeClr val="tx1"/>
                </a:solidFill>
                <a:cs typeface="Arial"/>
              </a:rPr>
              <a:t> </a:t>
            </a:r>
            <a:r>
              <a:rPr lang="en-GB" sz="825" dirty="0">
                <a:solidFill>
                  <a:schemeClr val="tx1"/>
                </a:solidFill>
                <a:cs typeface="Arial"/>
              </a:rPr>
              <a:t>a</a:t>
            </a:r>
            <a:r>
              <a:rPr lang="en-GB" sz="825" spc="-27" dirty="0">
                <a:solidFill>
                  <a:schemeClr val="tx1"/>
                </a:solidFill>
                <a:cs typeface="Arial"/>
              </a:rPr>
              <a:t> </a:t>
            </a:r>
            <a:r>
              <a:rPr lang="en-GB" sz="825" dirty="0">
                <a:solidFill>
                  <a:schemeClr val="tx1"/>
                </a:solidFill>
                <a:cs typeface="Arial"/>
              </a:rPr>
              <a:t>very</a:t>
            </a:r>
            <a:r>
              <a:rPr lang="en-GB" sz="825" spc="-24" dirty="0">
                <a:solidFill>
                  <a:schemeClr val="tx1"/>
                </a:solidFill>
                <a:cs typeface="Arial"/>
              </a:rPr>
              <a:t> </a:t>
            </a:r>
            <a:r>
              <a:rPr lang="en-GB" sz="825" spc="-6" dirty="0">
                <a:solidFill>
                  <a:schemeClr val="tx1"/>
                </a:solidFill>
                <a:cs typeface="Arial"/>
              </a:rPr>
              <a:t>competitive</a:t>
            </a:r>
            <a:r>
              <a:rPr lang="en-GB" sz="825" spc="-27" dirty="0">
                <a:solidFill>
                  <a:schemeClr val="tx1"/>
                </a:solidFill>
                <a:cs typeface="Arial"/>
              </a:rPr>
              <a:t> </a:t>
            </a:r>
            <a:r>
              <a:rPr lang="en-GB" sz="825" dirty="0">
                <a:solidFill>
                  <a:schemeClr val="tx1"/>
                </a:solidFill>
                <a:cs typeface="Arial"/>
              </a:rPr>
              <a:t>and</a:t>
            </a:r>
            <a:r>
              <a:rPr lang="en-GB" sz="825" spc="-27" dirty="0">
                <a:solidFill>
                  <a:schemeClr val="tx1"/>
                </a:solidFill>
                <a:cs typeface="Arial"/>
              </a:rPr>
              <a:t> </a:t>
            </a:r>
            <a:r>
              <a:rPr lang="en-GB" sz="825" spc="-6" dirty="0">
                <a:solidFill>
                  <a:schemeClr val="tx1"/>
                </a:solidFill>
                <a:cs typeface="Arial"/>
              </a:rPr>
              <a:t>aggressive</a:t>
            </a:r>
            <a:r>
              <a:rPr lang="en-GB" sz="825" spc="-24" dirty="0">
                <a:solidFill>
                  <a:schemeClr val="tx1"/>
                </a:solidFill>
                <a:cs typeface="Arial"/>
              </a:rPr>
              <a:t> </a:t>
            </a:r>
            <a:r>
              <a:rPr lang="en-GB" sz="825" spc="-6" dirty="0">
                <a:solidFill>
                  <a:schemeClr val="tx1"/>
                </a:solidFill>
                <a:cs typeface="Arial"/>
              </a:rPr>
              <a:t>company.</a:t>
            </a:r>
            <a:endParaRPr lang="en-GB" sz="825"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We</a:t>
            </a:r>
            <a:r>
              <a:rPr lang="en-GB" sz="825" spc="-40" dirty="0">
                <a:solidFill>
                  <a:schemeClr val="tx1"/>
                </a:solidFill>
                <a:cs typeface="Arial"/>
              </a:rPr>
              <a:t> </a:t>
            </a:r>
            <a:r>
              <a:rPr lang="en-GB" sz="825" dirty="0">
                <a:solidFill>
                  <a:schemeClr val="tx1"/>
                </a:solidFill>
                <a:cs typeface="Arial"/>
              </a:rPr>
              <a:t>run</a:t>
            </a:r>
            <a:r>
              <a:rPr lang="en-GB" sz="825" spc="-33" dirty="0">
                <a:solidFill>
                  <a:schemeClr val="tx1"/>
                </a:solidFill>
                <a:cs typeface="Arial"/>
              </a:rPr>
              <a:t> </a:t>
            </a:r>
            <a:r>
              <a:rPr lang="en-GB" sz="825" dirty="0">
                <a:solidFill>
                  <a:schemeClr val="tx1"/>
                </a:solidFill>
                <a:cs typeface="Arial"/>
              </a:rPr>
              <a:t>to</a:t>
            </a:r>
            <a:r>
              <a:rPr lang="en-GB" sz="825" spc="-30" dirty="0">
                <a:solidFill>
                  <a:schemeClr val="tx1"/>
                </a:solidFill>
                <a:cs typeface="Arial"/>
              </a:rPr>
              <a:t> </a:t>
            </a:r>
            <a:r>
              <a:rPr lang="en-GB" sz="825" dirty="0">
                <a:solidFill>
                  <a:schemeClr val="tx1"/>
                </a:solidFill>
                <a:cs typeface="Arial"/>
              </a:rPr>
              <a:t>problems</a:t>
            </a:r>
            <a:r>
              <a:rPr lang="en-GB" sz="825" spc="-33" dirty="0">
                <a:solidFill>
                  <a:schemeClr val="tx1"/>
                </a:solidFill>
                <a:cs typeface="Arial"/>
              </a:rPr>
              <a:t> </a:t>
            </a:r>
            <a:r>
              <a:rPr lang="en-GB" sz="825" dirty="0">
                <a:solidFill>
                  <a:schemeClr val="tx1"/>
                </a:solidFill>
                <a:cs typeface="Arial"/>
              </a:rPr>
              <a:t>–</a:t>
            </a:r>
            <a:r>
              <a:rPr lang="en-GB" sz="825" spc="-33" dirty="0">
                <a:solidFill>
                  <a:schemeClr val="tx1"/>
                </a:solidFill>
                <a:cs typeface="Arial"/>
              </a:rPr>
              <a:t> </a:t>
            </a:r>
            <a:r>
              <a:rPr lang="en-GB" sz="825" dirty="0">
                <a:solidFill>
                  <a:schemeClr val="tx1"/>
                </a:solidFill>
                <a:cs typeface="Arial"/>
              </a:rPr>
              <a:t>not</a:t>
            </a:r>
            <a:r>
              <a:rPr lang="en-GB" sz="825" spc="-30" dirty="0">
                <a:solidFill>
                  <a:schemeClr val="tx1"/>
                </a:solidFill>
                <a:cs typeface="Arial"/>
              </a:rPr>
              <a:t> </a:t>
            </a:r>
            <a:r>
              <a:rPr lang="en-GB" sz="825" dirty="0">
                <a:solidFill>
                  <a:schemeClr val="tx1"/>
                </a:solidFill>
                <a:cs typeface="Arial"/>
              </a:rPr>
              <a:t>away</a:t>
            </a:r>
            <a:r>
              <a:rPr lang="en-GB" sz="825" spc="-33" dirty="0">
                <a:solidFill>
                  <a:schemeClr val="tx1"/>
                </a:solidFill>
                <a:cs typeface="Arial"/>
              </a:rPr>
              <a:t> </a:t>
            </a:r>
            <a:r>
              <a:rPr lang="en-GB" sz="825" dirty="0">
                <a:solidFill>
                  <a:schemeClr val="tx1"/>
                </a:solidFill>
                <a:cs typeface="Arial"/>
              </a:rPr>
              <a:t>from</a:t>
            </a:r>
            <a:r>
              <a:rPr lang="en-GB" sz="825" spc="-30" dirty="0">
                <a:solidFill>
                  <a:schemeClr val="tx1"/>
                </a:solidFill>
                <a:cs typeface="Arial"/>
              </a:rPr>
              <a:t> </a:t>
            </a:r>
            <a:r>
              <a:rPr lang="en-GB" sz="825" spc="-6" dirty="0">
                <a:solidFill>
                  <a:schemeClr val="tx1"/>
                </a:solidFill>
                <a:cs typeface="Arial"/>
              </a:rPr>
              <a:t>them.</a:t>
            </a:r>
            <a:endParaRPr lang="en-GB" sz="825" dirty="0">
              <a:solidFill>
                <a:schemeClr val="tx1"/>
              </a:solidFill>
              <a:cs typeface="Arial"/>
            </a:endParaRPr>
          </a:p>
          <a:p>
            <a:pPr marL="213122" marR="4235"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We</a:t>
            </a:r>
            <a:r>
              <a:rPr lang="en-GB" sz="825" spc="-43" dirty="0">
                <a:solidFill>
                  <a:schemeClr val="tx1"/>
                </a:solidFill>
                <a:cs typeface="Arial"/>
              </a:rPr>
              <a:t> </a:t>
            </a:r>
            <a:r>
              <a:rPr lang="en-GB" sz="825" dirty="0">
                <a:solidFill>
                  <a:schemeClr val="tx1"/>
                </a:solidFill>
                <a:cs typeface="Arial"/>
              </a:rPr>
              <a:t>adhere</a:t>
            </a:r>
            <a:r>
              <a:rPr lang="en-GB" sz="825" spc="-37" dirty="0">
                <a:solidFill>
                  <a:schemeClr val="tx1"/>
                </a:solidFill>
                <a:cs typeface="Arial"/>
              </a:rPr>
              <a:t> </a:t>
            </a:r>
            <a:r>
              <a:rPr lang="en-GB" sz="825" dirty="0">
                <a:solidFill>
                  <a:schemeClr val="tx1"/>
                </a:solidFill>
                <a:cs typeface="Arial"/>
              </a:rPr>
              <a:t>to</a:t>
            </a:r>
            <a:r>
              <a:rPr lang="en-GB" sz="825" spc="-33" dirty="0">
                <a:solidFill>
                  <a:schemeClr val="tx1"/>
                </a:solidFill>
                <a:cs typeface="Arial"/>
              </a:rPr>
              <a:t> </a:t>
            </a:r>
            <a:r>
              <a:rPr lang="en-GB" sz="825" dirty="0">
                <a:solidFill>
                  <a:schemeClr val="tx1"/>
                </a:solidFill>
                <a:cs typeface="Arial"/>
              </a:rPr>
              <a:t>the</a:t>
            </a:r>
            <a:r>
              <a:rPr lang="en-GB" sz="825" spc="-37" dirty="0">
                <a:solidFill>
                  <a:schemeClr val="tx1"/>
                </a:solidFill>
                <a:cs typeface="Arial"/>
              </a:rPr>
              <a:t> </a:t>
            </a:r>
            <a:r>
              <a:rPr lang="en-GB" sz="825" dirty="0">
                <a:solidFill>
                  <a:schemeClr val="tx1"/>
                </a:solidFill>
                <a:cs typeface="Arial"/>
              </a:rPr>
              <a:t>highest</a:t>
            </a:r>
            <a:r>
              <a:rPr lang="en-GB" sz="825" spc="-33" dirty="0">
                <a:solidFill>
                  <a:schemeClr val="tx1"/>
                </a:solidFill>
                <a:cs typeface="Arial"/>
              </a:rPr>
              <a:t> </a:t>
            </a:r>
            <a:r>
              <a:rPr lang="en-GB" sz="825" spc="-6" dirty="0">
                <a:solidFill>
                  <a:schemeClr val="tx1"/>
                </a:solidFill>
                <a:cs typeface="Arial"/>
              </a:rPr>
              <a:t>standards</a:t>
            </a:r>
            <a:r>
              <a:rPr lang="en-GB" sz="825" spc="-37" dirty="0">
                <a:solidFill>
                  <a:schemeClr val="tx1"/>
                </a:solidFill>
                <a:cs typeface="Arial"/>
              </a:rPr>
              <a:t> </a:t>
            </a:r>
            <a:r>
              <a:rPr lang="en-GB" sz="825" dirty="0">
                <a:solidFill>
                  <a:schemeClr val="tx1"/>
                </a:solidFill>
                <a:cs typeface="Arial"/>
              </a:rPr>
              <a:t>of</a:t>
            </a:r>
            <a:r>
              <a:rPr lang="en-GB" sz="825" spc="-33" dirty="0">
                <a:solidFill>
                  <a:schemeClr val="tx1"/>
                </a:solidFill>
                <a:cs typeface="Arial"/>
              </a:rPr>
              <a:t> </a:t>
            </a:r>
            <a:r>
              <a:rPr lang="en-GB" sz="825" dirty="0">
                <a:solidFill>
                  <a:schemeClr val="tx1"/>
                </a:solidFill>
                <a:cs typeface="Arial"/>
              </a:rPr>
              <a:t>moral</a:t>
            </a:r>
            <a:r>
              <a:rPr lang="en-GB" sz="825" spc="-37" dirty="0">
                <a:solidFill>
                  <a:schemeClr val="tx1"/>
                </a:solidFill>
                <a:cs typeface="Arial"/>
              </a:rPr>
              <a:t> </a:t>
            </a:r>
            <a:r>
              <a:rPr lang="en-GB" sz="825" dirty="0">
                <a:solidFill>
                  <a:schemeClr val="tx1"/>
                </a:solidFill>
                <a:cs typeface="Arial"/>
              </a:rPr>
              <a:t>and</a:t>
            </a:r>
            <a:r>
              <a:rPr lang="en-GB" sz="825" spc="-33" dirty="0">
                <a:solidFill>
                  <a:schemeClr val="tx1"/>
                </a:solidFill>
                <a:cs typeface="Arial"/>
              </a:rPr>
              <a:t> </a:t>
            </a:r>
            <a:r>
              <a:rPr lang="en-GB" sz="825" spc="-6" dirty="0">
                <a:solidFill>
                  <a:schemeClr val="tx1"/>
                </a:solidFill>
                <a:cs typeface="Arial"/>
              </a:rPr>
              <a:t>ethical </a:t>
            </a:r>
            <a:r>
              <a:rPr lang="en-US" sz="825" spc="-6" noProof="0" dirty="0">
                <a:solidFill>
                  <a:schemeClr val="tx1"/>
                </a:solidFill>
                <a:cs typeface="Arial"/>
              </a:rPr>
              <a:t>behavior</a:t>
            </a:r>
            <a:r>
              <a:rPr lang="en-GB" sz="825" spc="-6" dirty="0">
                <a:solidFill>
                  <a:schemeClr val="tx1"/>
                </a:solidFill>
                <a:cs typeface="Arial"/>
              </a:rPr>
              <a:t>.</a:t>
            </a:r>
            <a:endParaRPr lang="en-GB" sz="825" dirty="0">
              <a:solidFill>
                <a:schemeClr val="tx1"/>
              </a:solidFill>
              <a:cs typeface="Arial"/>
            </a:endParaRPr>
          </a:p>
          <a:p>
            <a:pPr marL="213122" marR="3080"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People</a:t>
            </a:r>
            <a:r>
              <a:rPr lang="en-GB" sz="825" spc="-46" dirty="0">
                <a:solidFill>
                  <a:schemeClr val="tx1"/>
                </a:solidFill>
                <a:cs typeface="Arial"/>
              </a:rPr>
              <a:t> </a:t>
            </a:r>
            <a:r>
              <a:rPr lang="en-GB" sz="825" dirty="0">
                <a:solidFill>
                  <a:schemeClr val="tx1"/>
                </a:solidFill>
                <a:cs typeface="Arial"/>
              </a:rPr>
              <a:t>work</a:t>
            </a:r>
            <a:r>
              <a:rPr lang="en-GB" sz="825" spc="-37" dirty="0">
                <a:solidFill>
                  <a:schemeClr val="tx1"/>
                </a:solidFill>
                <a:cs typeface="Arial"/>
              </a:rPr>
              <a:t> </a:t>
            </a:r>
            <a:r>
              <a:rPr lang="en-GB" sz="825" dirty="0">
                <a:solidFill>
                  <a:schemeClr val="tx1"/>
                </a:solidFill>
                <a:cs typeface="Arial"/>
              </a:rPr>
              <a:t>harder</a:t>
            </a:r>
            <a:r>
              <a:rPr lang="en-GB" sz="825" spc="-40" dirty="0">
                <a:solidFill>
                  <a:schemeClr val="tx1"/>
                </a:solidFill>
                <a:cs typeface="Arial"/>
              </a:rPr>
              <a:t> </a:t>
            </a:r>
            <a:r>
              <a:rPr lang="en-GB" sz="825" dirty="0">
                <a:solidFill>
                  <a:schemeClr val="tx1"/>
                </a:solidFill>
                <a:cs typeface="Arial"/>
              </a:rPr>
              <a:t>and</a:t>
            </a:r>
            <a:r>
              <a:rPr lang="en-GB" sz="825" spc="-37" dirty="0">
                <a:solidFill>
                  <a:schemeClr val="tx1"/>
                </a:solidFill>
                <a:cs typeface="Arial"/>
              </a:rPr>
              <a:t> </a:t>
            </a:r>
            <a:r>
              <a:rPr lang="en-GB" sz="825" dirty="0">
                <a:solidFill>
                  <a:schemeClr val="tx1"/>
                </a:solidFill>
                <a:cs typeface="Arial"/>
              </a:rPr>
              <a:t>are</a:t>
            </a:r>
            <a:r>
              <a:rPr lang="en-GB" sz="825" spc="-40" dirty="0">
                <a:solidFill>
                  <a:schemeClr val="tx1"/>
                </a:solidFill>
                <a:cs typeface="Arial"/>
              </a:rPr>
              <a:t> </a:t>
            </a:r>
            <a:r>
              <a:rPr lang="en-GB" sz="825" dirty="0">
                <a:solidFill>
                  <a:schemeClr val="tx1"/>
                </a:solidFill>
                <a:cs typeface="Arial"/>
              </a:rPr>
              <a:t>more</a:t>
            </a:r>
            <a:r>
              <a:rPr lang="en-GB" sz="825" spc="-37" dirty="0">
                <a:solidFill>
                  <a:schemeClr val="tx1"/>
                </a:solidFill>
                <a:cs typeface="Arial"/>
              </a:rPr>
              <a:t> </a:t>
            </a:r>
            <a:r>
              <a:rPr lang="en-GB" sz="825" dirty="0">
                <a:solidFill>
                  <a:schemeClr val="tx1"/>
                </a:solidFill>
                <a:cs typeface="Arial"/>
              </a:rPr>
              <a:t>effective</a:t>
            </a:r>
            <a:r>
              <a:rPr lang="en-GB" sz="825" spc="-40" dirty="0">
                <a:solidFill>
                  <a:schemeClr val="tx1"/>
                </a:solidFill>
                <a:cs typeface="Arial"/>
              </a:rPr>
              <a:t> </a:t>
            </a:r>
            <a:r>
              <a:rPr lang="en-GB" sz="825" dirty="0">
                <a:solidFill>
                  <a:schemeClr val="tx1"/>
                </a:solidFill>
                <a:cs typeface="Arial"/>
              </a:rPr>
              <a:t>when</a:t>
            </a:r>
            <a:r>
              <a:rPr lang="en-GB" sz="825" spc="-37" dirty="0">
                <a:solidFill>
                  <a:schemeClr val="tx1"/>
                </a:solidFill>
                <a:cs typeface="Arial"/>
              </a:rPr>
              <a:t> </a:t>
            </a:r>
            <a:r>
              <a:rPr lang="en-GB" sz="825" spc="-6" dirty="0">
                <a:solidFill>
                  <a:schemeClr val="tx1"/>
                </a:solidFill>
                <a:cs typeface="Arial"/>
              </a:rPr>
              <a:t>they’re </a:t>
            </a:r>
            <a:r>
              <a:rPr lang="en-GB" sz="825" dirty="0">
                <a:solidFill>
                  <a:schemeClr val="tx1"/>
                </a:solidFill>
                <a:cs typeface="Arial"/>
              </a:rPr>
              <a:t>turned</a:t>
            </a:r>
            <a:r>
              <a:rPr lang="en-GB" sz="825" spc="-24" dirty="0">
                <a:solidFill>
                  <a:schemeClr val="tx1"/>
                </a:solidFill>
                <a:cs typeface="Arial"/>
              </a:rPr>
              <a:t> </a:t>
            </a:r>
            <a:r>
              <a:rPr lang="en-GB" sz="825" dirty="0">
                <a:solidFill>
                  <a:schemeClr val="tx1"/>
                </a:solidFill>
                <a:cs typeface="Arial"/>
              </a:rPr>
              <a:t>on</a:t>
            </a:r>
            <a:r>
              <a:rPr lang="en-GB" sz="825" spc="-24" dirty="0">
                <a:solidFill>
                  <a:schemeClr val="tx1"/>
                </a:solidFill>
                <a:cs typeface="Arial"/>
              </a:rPr>
              <a:t> </a:t>
            </a:r>
            <a:r>
              <a:rPr lang="en-GB" sz="825" dirty="0">
                <a:solidFill>
                  <a:schemeClr val="tx1"/>
                </a:solidFill>
                <a:cs typeface="Arial"/>
              </a:rPr>
              <a:t>–</a:t>
            </a:r>
            <a:r>
              <a:rPr lang="en-GB" sz="825" spc="-24" dirty="0">
                <a:solidFill>
                  <a:schemeClr val="tx1"/>
                </a:solidFill>
                <a:cs typeface="Arial"/>
              </a:rPr>
              <a:t> </a:t>
            </a:r>
            <a:r>
              <a:rPr lang="en-GB" sz="825" dirty="0">
                <a:solidFill>
                  <a:schemeClr val="tx1"/>
                </a:solidFill>
                <a:cs typeface="Arial"/>
              </a:rPr>
              <a:t>not</a:t>
            </a:r>
            <a:r>
              <a:rPr lang="en-GB" sz="825" spc="-24" dirty="0">
                <a:solidFill>
                  <a:schemeClr val="tx1"/>
                </a:solidFill>
                <a:cs typeface="Arial"/>
              </a:rPr>
              <a:t> </a:t>
            </a:r>
            <a:r>
              <a:rPr lang="en-GB" sz="825" dirty="0">
                <a:solidFill>
                  <a:schemeClr val="tx1"/>
                </a:solidFill>
                <a:cs typeface="Arial"/>
              </a:rPr>
              <a:t>turned</a:t>
            </a:r>
            <a:r>
              <a:rPr lang="en-GB" sz="825" spc="-24" dirty="0">
                <a:solidFill>
                  <a:schemeClr val="tx1"/>
                </a:solidFill>
                <a:cs typeface="Arial"/>
              </a:rPr>
              <a:t> </a:t>
            </a:r>
            <a:r>
              <a:rPr lang="en-GB" sz="825" spc="-12" dirty="0">
                <a:solidFill>
                  <a:schemeClr val="tx1"/>
                </a:solidFill>
                <a:cs typeface="Arial"/>
              </a:rPr>
              <a:t>off.</a:t>
            </a:r>
            <a:endParaRPr lang="en-GB" sz="825" dirty="0">
              <a:solidFill>
                <a:schemeClr val="tx1"/>
              </a:solidFill>
              <a:cs typeface="Arial"/>
            </a:endParaRPr>
          </a:p>
          <a:p>
            <a:pPr marL="213122" marR="3080"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We</a:t>
            </a:r>
            <a:r>
              <a:rPr lang="en-GB" sz="825" spc="-33" dirty="0">
                <a:solidFill>
                  <a:schemeClr val="tx1"/>
                </a:solidFill>
                <a:cs typeface="Arial"/>
              </a:rPr>
              <a:t> </a:t>
            </a:r>
            <a:r>
              <a:rPr lang="en-GB" sz="825" dirty="0">
                <a:solidFill>
                  <a:schemeClr val="tx1"/>
                </a:solidFill>
                <a:cs typeface="Arial"/>
              </a:rPr>
              <a:t>are</a:t>
            </a:r>
            <a:r>
              <a:rPr lang="en-GB" sz="825" spc="-24" dirty="0">
                <a:solidFill>
                  <a:schemeClr val="tx1"/>
                </a:solidFill>
                <a:cs typeface="Arial"/>
              </a:rPr>
              <a:t> </a:t>
            </a:r>
            <a:r>
              <a:rPr lang="en-GB" sz="825" dirty="0">
                <a:solidFill>
                  <a:schemeClr val="tx1"/>
                </a:solidFill>
                <a:cs typeface="Arial"/>
              </a:rPr>
              <a:t>a</a:t>
            </a:r>
            <a:r>
              <a:rPr lang="en-GB" sz="825" spc="-24" dirty="0">
                <a:solidFill>
                  <a:schemeClr val="tx1"/>
                </a:solidFill>
                <a:cs typeface="Arial"/>
              </a:rPr>
              <a:t> </a:t>
            </a:r>
            <a:r>
              <a:rPr lang="en-GB" sz="825" dirty="0">
                <a:solidFill>
                  <a:schemeClr val="tx1"/>
                </a:solidFill>
                <a:cs typeface="Arial"/>
              </a:rPr>
              <a:t>warm,</a:t>
            </a:r>
            <a:r>
              <a:rPr lang="en-GB" sz="825" spc="-24" dirty="0">
                <a:solidFill>
                  <a:schemeClr val="tx1"/>
                </a:solidFill>
                <a:cs typeface="Arial"/>
              </a:rPr>
              <a:t> </a:t>
            </a:r>
            <a:r>
              <a:rPr lang="en-GB" sz="825" dirty="0">
                <a:solidFill>
                  <a:schemeClr val="tx1"/>
                </a:solidFill>
                <a:cs typeface="Arial"/>
              </a:rPr>
              <a:t>close</a:t>
            </a:r>
            <a:r>
              <a:rPr lang="en-GB" sz="825" spc="-24" dirty="0">
                <a:solidFill>
                  <a:schemeClr val="tx1"/>
                </a:solidFill>
                <a:cs typeface="Arial"/>
              </a:rPr>
              <a:t> </a:t>
            </a:r>
            <a:r>
              <a:rPr lang="en-GB" sz="825" spc="-15" dirty="0">
                <a:solidFill>
                  <a:schemeClr val="tx1"/>
                </a:solidFill>
                <a:cs typeface="Arial"/>
              </a:rPr>
              <a:t>company.</a:t>
            </a:r>
            <a:r>
              <a:rPr lang="en-GB" sz="825" spc="-27" dirty="0">
                <a:solidFill>
                  <a:schemeClr val="tx1"/>
                </a:solidFill>
                <a:cs typeface="Arial"/>
              </a:rPr>
              <a:t> </a:t>
            </a:r>
            <a:r>
              <a:rPr lang="en-GB" sz="825" dirty="0">
                <a:solidFill>
                  <a:schemeClr val="tx1"/>
                </a:solidFill>
                <a:cs typeface="Arial"/>
              </a:rPr>
              <a:t>This</a:t>
            </a:r>
            <a:r>
              <a:rPr lang="en-GB" sz="825" spc="-24" dirty="0">
                <a:solidFill>
                  <a:schemeClr val="tx1"/>
                </a:solidFill>
                <a:cs typeface="Arial"/>
              </a:rPr>
              <a:t> </a:t>
            </a:r>
            <a:r>
              <a:rPr lang="en-GB" sz="825" dirty="0">
                <a:solidFill>
                  <a:schemeClr val="tx1"/>
                </a:solidFill>
                <a:cs typeface="Arial"/>
              </a:rPr>
              <a:t>is</a:t>
            </a:r>
            <a:r>
              <a:rPr lang="en-GB" sz="825" spc="-24" dirty="0">
                <a:solidFill>
                  <a:schemeClr val="tx1"/>
                </a:solidFill>
                <a:cs typeface="Arial"/>
              </a:rPr>
              <a:t> </a:t>
            </a:r>
            <a:r>
              <a:rPr lang="en-GB" sz="825" dirty="0">
                <a:solidFill>
                  <a:schemeClr val="tx1"/>
                </a:solidFill>
                <a:cs typeface="Arial"/>
              </a:rPr>
              <a:t>a</a:t>
            </a:r>
            <a:r>
              <a:rPr lang="en-GB" sz="825" spc="-24" dirty="0">
                <a:solidFill>
                  <a:schemeClr val="tx1"/>
                </a:solidFill>
                <a:cs typeface="Arial"/>
              </a:rPr>
              <a:t> </a:t>
            </a:r>
            <a:r>
              <a:rPr lang="en-GB" sz="825" dirty="0">
                <a:solidFill>
                  <a:schemeClr val="tx1"/>
                </a:solidFill>
                <a:cs typeface="Arial"/>
              </a:rPr>
              <a:t>strength</a:t>
            </a:r>
            <a:r>
              <a:rPr lang="en-GB" sz="825" spc="-24" dirty="0">
                <a:solidFill>
                  <a:schemeClr val="tx1"/>
                </a:solidFill>
                <a:cs typeface="Arial"/>
              </a:rPr>
              <a:t> </a:t>
            </a:r>
            <a:r>
              <a:rPr lang="en-GB" sz="825" dirty="0">
                <a:solidFill>
                  <a:schemeClr val="tx1"/>
                </a:solidFill>
                <a:cs typeface="Arial"/>
              </a:rPr>
              <a:t>–</a:t>
            </a:r>
            <a:r>
              <a:rPr lang="en-GB" sz="825" spc="-24" dirty="0">
                <a:solidFill>
                  <a:schemeClr val="tx1"/>
                </a:solidFill>
                <a:cs typeface="Arial"/>
              </a:rPr>
              <a:t> </a:t>
            </a:r>
            <a:r>
              <a:rPr lang="en-GB" sz="825" spc="-15" dirty="0">
                <a:solidFill>
                  <a:schemeClr val="tx1"/>
                </a:solidFill>
                <a:cs typeface="Arial"/>
              </a:rPr>
              <a:t>not </a:t>
            </a:r>
            <a:r>
              <a:rPr lang="en-GB" sz="825" dirty="0">
                <a:solidFill>
                  <a:schemeClr val="tx1"/>
                </a:solidFill>
                <a:cs typeface="Arial"/>
              </a:rPr>
              <a:t>a </a:t>
            </a:r>
            <a:r>
              <a:rPr lang="en-GB" sz="825" spc="-6" dirty="0">
                <a:solidFill>
                  <a:schemeClr val="tx1"/>
                </a:solidFill>
                <a:cs typeface="Arial"/>
              </a:rPr>
              <a:t>weakness.</a:t>
            </a:r>
            <a:endParaRPr lang="en-GB" sz="825" dirty="0">
              <a:solidFill>
                <a:schemeClr val="tx1"/>
              </a:solidFill>
              <a:cs typeface="Arial"/>
            </a:endParaRPr>
          </a:p>
          <a:p>
            <a:pPr marL="213122" marR="180587"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We</a:t>
            </a:r>
            <a:r>
              <a:rPr lang="en-GB" sz="825" spc="-46" dirty="0">
                <a:solidFill>
                  <a:schemeClr val="tx1"/>
                </a:solidFill>
                <a:cs typeface="Arial"/>
              </a:rPr>
              <a:t> </a:t>
            </a:r>
            <a:r>
              <a:rPr lang="en-GB" sz="825" dirty="0">
                <a:solidFill>
                  <a:schemeClr val="tx1"/>
                </a:solidFill>
                <a:cs typeface="Arial"/>
              </a:rPr>
              <a:t>must</a:t>
            </a:r>
            <a:r>
              <a:rPr lang="en-GB" sz="825" spc="-43" dirty="0">
                <a:solidFill>
                  <a:schemeClr val="tx1"/>
                </a:solidFill>
                <a:cs typeface="Arial"/>
              </a:rPr>
              <a:t> </a:t>
            </a:r>
            <a:r>
              <a:rPr lang="en-GB" sz="825" dirty="0">
                <a:solidFill>
                  <a:schemeClr val="tx1"/>
                </a:solidFill>
                <a:cs typeface="Arial"/>
              </a:rPr>
              <a:t>continue</a:t>
            </a:r>
            <a:r>
              <a:rPr lang="en-GB" sz="825" spc="-46" dirty="0">
                <a:solidFill>
                  <a:schemeClr val="tx1"/>
                </a:solidFill>
                <a:cs typeface="Arial"/>
              </a:rPr>
              <a:t> </a:t>
            </a:r>
            <a:r>
              <a:rPr lang="en-GB" sz="825" spc="-6" dirty="0">
                <a:solidFill>
                  <a:schemeClr val="tx1"/>
                </a:solidFill>
                <a:cs typeface="Arial"/>
              </a:rPr>
              <a:t>building</a:t>
            </a:r>
            <a:r>
              <a:rPr lang="en-GB" sz="825" spc="-43" dirty="0">
                <a:solidFill>
                  <a:schemeClr val="tx1"/>
                </a:solidFill>
                <a:cs typeface="Arial"/>
              </a:rPr>
              <a:t> </a:t>
            </a:r>
            <a:r>
              <a:rPr lang="en-GB" sz="825" dirty="0">
                <a:solidFill>
                  <a:schemeClr val="tx1"/>
                </a:solidFill>
                <a:cs typeface="Arial"/>
              </a:rPr>
              <a:t>a</a:t>
            </a:r>
            <a:r>
              <a:rPr lang="en-GB" sz="825" spc="-46" dirty="0">
                <a:solidFill>
                  <a:schemeClr val="tx1"/>
                </a:solidFill>
                <a:cs typeface="Arial"/>
              </a:rPr>
              <a:t> </a:t>
            </a:r>
            <a:r>
              <a:rPr lang="en-GB" sz="825" spc="-6" dirty="0">
                <a:solidFill>
                  <a:schemeClr val="tx1"/>
                </a:solidFill>
                <a:cs typeface="Arial"/>
              </a:rPr>
              <a:t>professional</a:t>
            </a:r>
            <a:r>
              <a:rPr lang="en-GB" sz="825" spc="-43" dirty="0">
                <a:solidFill>
                  <a:schemeClr val="tx1"/>
                </a:solidFill>
                <a:cs typeface="Arial"/>
              </a:rPr>
              <a:t> </a:t>
            </a:r>
            <a:r>
              <a:rPr lang="en-GB" sz="825" dirty="0">
                <a:solidFill>
                  <a:schemeClr val="tx1"/>
                </a:solidFill>
                <a:cs typeface="Arial"/>
              </a:rPr>
              <a:t>company</a:t>
            </a:r>
            <a:r>
              <a:rPr lang="en-GB" sz="825" spc="-43" dirty="0">
                <a:solidFill>
                  <a:schemeClr val="tx1"/>
                </a:solidFill>
                <a:cs typeface="Arial"/>
              </a:rPr>
              <a:t> </a:t>
            </a:r>
            <a:r>
              <a:rPr lang="en-GB" sz="825" spc="-30" dirty="0">
                <a:solidFill>
                  <a:schemeClr val="tx1"/>
                </a:solidFill>
                <a:cs typeface="Arial"/>
              </a:rPr>
              <a:t>– </a:t>
            </a:r>
            <a:r>
              <a:rPr lang="en-GB" sz="825" spc="-6" dirty="0">
                <a:solidFill>
                  <a:schemeClr val="tx1"/>
                </a:solidFill>
                <a:cs typeface="Arial"/>
              </a:rPr>
              <a:t>together</a:t>
            </a:r>
            <a:r>
              <a:rPr lang="en-GB" sz="825" spc="-12" dirty="0">
                <a:solidFill>
                  <a:schemeClr val="tx1"/>
                </a:solidFill>
                <a:cs typeface="Arial"/>
              </a:rPr>
              <a:t> </a:t>
            </a:r>
            <a:r>
              <a:rPr lang="en-GB" sz="825" dirty="0">
                <a:solidFill>
                  <a:schemeClr val="tx1"/>
                </a:solidFill>
                <a:cs typeface="Arial"/>
              </a:rPr>
              <a:t>–</a:t>
            </a:r>
            <a:r>
              <a:rPr lang="en-GB" sz="825" spc="-12" dirty="0">
                <a:solidFill>
                  <a:schemeClr val="tx1"/>
                </a:solidFill>
                <a:cs typeface="Arial"/>
              </a:rPr>
              <a:t> </a:t>
            </a:r>
            <a:r>
              <a:rPr lang="en-GB" sz="825" dirty="0">
                <a:solidFill>
                  <a:schemeClr val="tx1"/>
                </a:solidFill>
                <a:cs typeface="Arial"/>
              </a:rPr>
              <a:t>as</a:t>
            </a:r>
            <a:r>
              <a:rPr lang="en-GB" sz="825" spc="-12" dirty="0">
                <a:solidFill>
                  <a:schemeClr val="tx1"/>
                </a:solidFill>
                <a:cs typeface="Arial"/>
              </a:rPr>
              <a:t> </a:t>
            </a:r>
            <a:r>
              <a:rPr lang="en-GB" sz="825" dirty="0">
                <a:solidFill>
                  <a:schemeClr val="tx1"/>
                </a:solidFill>
                <a:cs typeface="Arial"/>
              </a:rPr>
              <a:t>a</a:t>
            </a:r>
            <a:r>
              <a:rPr lang="en-GB" sz="825" spc="-9" dirty="0">
                <a:solidFill>
                  <a:schemeClr val="tx1"/>
                </a:solidFill>
                <a:cs typeface="Arial"/>
              </a:rPr>
              <a:t> </a:t>
            </a:r>
            <a:r>
              <a:rPr lang="en-GB" sz="825" spc="-12" dirty="0">
                <a:solidFill>
                  <a:schemeClr val="tx1"/>
                </a:solidFill>
                <a:cs typeface="Arial"/>
              </a:rPr>
              <a:t>team.</a:t>
            </a:r>
            <a:endParaRPr lang="en-GB" sz="825" dirty="0">
              <a:solidFill>
                <a:schemeClr val="tx1"/>
              </a:solidFill>
              <a:cs typeface="Arial"/>
            </a:endParaRPr>
          </a:p>
          <a:p>
            <a:pPr marL="213122" marR="55832"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Shared</a:t>
            </a:r>
            <a:r>
              <a:rPr lang="en-GB" sz="825" spc="-33" dirty="0">
                <a:solidFill>
                  <a:schemeClr val="tx1"/>
                </a:solidFill>
                <a:cs typeface="Arial"/>
              </a:rPr>
              <a:t> </a:t>
            </a:r>
            <a:r>
              <a:rPr lang="en-GB" sz="825" dirty="0">
                <a:solidFill>
                  <a:schemeClr val="tx1"/>
                </a:solidFill>
                <a:cs typeface="Arial"/>
              </a:rPr>
              <a:t>values</a:t>
            </a:r>
            <a:r>
              <a:rPr lang="en-GB" sz="825" spc="-30" dirty="0">
                <a:solidFill>
                  <a:schemeClr val="tx1"/>
                </a:solidFill>
                <a:cs typeface="Arial"/>
              </a:rPr>
              <a:t> </a:t>
            </a:r>
            <a:r>
              <a:rPr lang="en-GB" sz="825" dirty="0">
                <a:solidFill>
                  <a:schemeClr val="tx1"/>
                </a:solidFill>
                <a:cs typeface="Arial"/>
              </a:rPr>
              <a:t>can</a:t>
            </a:r>
            <a:r>
              <a:rPr lang="en-GB" sz="825" spc="-33" dirty="0">
                <a:solidFill>
                  <a:schemeClr val="tx1"/>
                </a:solidFill>
                <a:cs typeface="Arial"/>
              </a:rPr>
              <a:t> </a:t>
            </a:r>
            <a:r>
              <a:rPr lang="en-GB" sz="825" dirty="0">
                <a:solidFill>
                  <a:schemeClr val="tx1"/>
                </a:solidFill>
                <a:cs typeface="Arial"/>
              </a:rPr>
              <a:t>be</a:t>
            </a:r>
            <a:r>
              <a:rPr lang="en-GB" sz="825" spc="-30" dirty="0">
                <a:solidFill>
                  <a:schemeClr val="tx1"/>
                </a:solidFill>
                <a:cs typeface="Arial"/>
              </a:rPr>
              <a:t> </a:t>
            </a:r>
            <a:r>
              <a:rPr lang="en-GB" sz="825" dirty="0">
                <a:solidFill>
                  <a:schemeClr val="tx1"/>
                </a:solidFill>
                <a:cs typeface="Arial"/>
              </a:rPr>
              <a:t>altered</a:t>
            </a:r>
            <a:r>
              <a:rPr lang="en-GB" sz="825" spc="-30" dirty="0">
                <a:solidFill>
                  <a:schemeClr val="tx1"/>
                </a:solidFill>
                <a:cs typeface="Arial"/>
              </a:rPr>
              <a:t> </a:t>
            </a:r>
            <a:r>
              <a:rPr lang="en-GB" sz="825" dirty="0">
                <a:solidFill>
                  <a:schemeClr val="tx1"/>
                </a:solidFill>
                <a:cs typeface="Arial"/>
              </a:rPr>
              <a:t>with</a:t>
            </a:r>
            <a:r>
              <a:rPr lang="en-GB" sz="825" spc="-33" dirty="0">
                <a:solidFill>
                  <a:schemeClr val="tx1"/>
                </a:solidFill>
                <a:cs typeface="Arial"/>
              </a:rPr>
              <a:t> </a:t>
            </a:r>
            <a:r>
              <a:rPr lang="en-GB" sz="825" spc="-6" dirty="0">
                <a:solidFill>
                  <a:schemeClr val="tx1"/>
                </a:solidFill>
                <a:cs typeface="Arial"/>
              </a:rPr>
              <a:t>circumstances</a:t>
            </a:r>
            <a:r>
              <a:rPr lang="en-GB" sz="825" spc="-30" dirty="0">
                <a:solidFill>
                  <a:schemeClr val="tx1"/>
                </a:solidFill>
                <a:cs typeface="Arial"/>
              </a:rPr>
              <a:t> </a:t>
            </a:r>
            <a:r>
              <a:rPr lang="en-GB" sz="825" dirty="0">
                <a:solidFill>
                  <a:schemeClr val="tx1"/>
                </a:solidFill>
                <a:cs typeface="Arial"/>
              </a:rPr>
              <a:t>–</a:t>
            </a:r>
            <a:r>
              <a:rPr lang="en-GB" sz="825" spc="-30" dirty="0">
                <a:solidFill>
                  <a:schemeClr val="tx1"/>
                </a:solidFill>
                <a:cs typeface="Arial"/>
              </a:rPr>
              <a:t> </a:t>
            </a:r>
            <a:r>
              <a:rPr lang="en-GB" sz="825" spc="-15" dirty="0">
                <a:solidFill>
                  <a:schemeClr val="tx1"/>
                </a:solidFill>
                <a:cs typeface="Arial"/>
              </a:rPr>
              <a:t>but </a:t>
            </a:r>
            <a:r>
              <a:rPr lang="en-GB" sz="825" spc="-6" dirty="0">
                <a:solidFill>
                  <a:schemeClr val="tx1"/>
                </a:solidFill>
                <a:cs typeface="Arial"/>
              </a:rPr>
              <a:t>carefully</a:t>
            </a:r>
            <a:r>
              <a:rPr lang="en-GB" sz="825" spc="-24" dirty="0">
                <a:solidFill>
                  <a:schemeClr val="tx1"/>
                </a:solidFill>
                <a:cs typeface="Arial"/>
              </a:rPr>
              <a:t> </a:t>
            </a:r>
            <a:r>
              <a:rPr lang="en-GB" sz="825" dirty="0">
                <a:solidFill>
                  <a:schemeClr val="tx1"/>
                </a:solidFill>
                <a:cs typeface="Arial"/>
              </a:rPr>
              <a:t>and</a:t>
            </a:r>
            <a:r>
              <a:rPr lang="en-GB" sz="825" spc="-21" dirty="0">
                <a:solidFill>
                  <a:schemeClr val="tx1"/>
                </a:solidFill>
                <a:cs typeface="Arial"/>
              </a:rPr>
              <a:t> </a:t>
            </a:r>
            <a:br>
              <a:rPr lang="en-GB" sz="825" spc="-21" dirty="0">
                <a:solidFill>
                  <a:schemeClr val="tx1"/>
                </a:solidFill>
                <a:cs typeface="Arial"/>
              </a:rPr>
            </a:br>
            <a:r>
              <a:rPr lang="en-GB" sz="825" dirty="0">
                <a:solidFill>
                  <a:schemeClr val="tx1"/>
                </a:solidFill>
                <a:cs typeface="Arial"/>
              </a:rPr>
              <a:t>with</a:t>
            </a:r>
            <a:r>
              <a:rPr lang="en-GB" sz="825" spc="-24" dirty="0">
                <a:solidFill>
                  <a:schemeClr val="tx1"/>
                </a:solidFill>
                <a:cs typeface="Arial"/>
              </a:rPr>
              <a:t> </a:t>
            </a:r>
            <a:r>
              <a:rPr lang="en-GB" sz="825" dirty="0">
                <a:solidFill>
                  <a:schemeClr val="tx1"/>
                </a:solidFill>
                <a:cs typeface="Arial"/>
              </a:rPr>
              <a:t>tact</a:t>
            </a:r>
            <a:r>
              <a:rPr lang="en-GB" sz="825" spc="-21" dirty="0">
                <a:solidFill>
                  <a:schemeClr val="tx1"/>
                </a:solidFill>
                <a:cs typeface="Arial"/>
              </a:rPr>
              <a:t> </a:t>
            </a:r>
            <a:r>
              <a:rPr lang="en-GB" sz="825" dirty="0">
                <a:solidFill>
                  <a:schemeClr val="tx1"/>
                </a:solidFill>
                <a:cs typeface="Arial"/>
              </a:rPr>
              <a:t>and</a:t>
            </a:r>
            <a:r>
              <a:rPr lang="en-GB" sz="825" spc="-24" dirty="0">
                <a:solidFill>
                  <a:schemeClr val="tx1"/>
                </a:solidFill>
                <a:cs typeface="Arial"/>
              </a:rPr>
              <a:t> </a:t>
            </a:r>
            <a:r>
              <a:rPr lang="en-GB" sz="825" spc="-6" dirty="0">
                <a:solidFill>
                  <a:schemeClr val="tx1"/>
                </a:solidFill>
                <a:cs typeface="Arial"/>
              </a:rPr>
              <a:t>consideration</a:t>
            </a:r>
            <a:r>
              <a:rPr lang="en-GB" sz="825" spc="-21" dirty="0">
                <a:solidFill>
                  <a:schemeClr val="tx1"/>
                </a:solidFill>
                <a:cs typeface="Arial"/>
              </a:rPr>
              <a:t> </a:t>
            </a:r>
            <a:r>
              <a:rPr lang="en-GB" sz="825" dirty="0">
                <a:solidFill>
                  <a:schemeClr val="tx1"/>
                </a:solidFill>
                <a:cs typeface="Arial"/>
              </a:rPr>
              <a:t>for</a:t>
            </a:r>
            <a:r>
              <a:rPr lang="en-GB" sz="825" spc="-21" dirty="0">
                <a:solidFill>
                  <a:schemeClr val="tx1"/>
                </a:solidFill>
                <a:cs typeface="Arial"/>
              </a:rPr>
              <a:t> </a:t>
            </a:r>
            <a:r>
              <a:rPr lang="en-GB" sz="825" spc="-15" dirty="0">
                <a:solidFill>
                  <a:schemeClr val="tx1"/>
                </a:solidFill>
                <a:cs typeface="Arial"/>
              </a:rPr>
              <a:t>one </a:t>
            </a:r>
            <a:r>
              <a:rPr lang="en-GB" sz="825" spc="-6" dirty="0">
                <a:solidFill>
                  <a:schemeClr val="tx1"/>
                </a:solidFill>
                <a:cs typeface="Arial"/>
              </a:rPr>
              <a:t>another’s</a:t>
            </a:r>
            <a:r>
              <a:rPr lang="en-GB" sz="825" spc="-55" dirty="0">
                <a:solidFill>
                  <a:schemeClr val="tx1"/>
                </a:solidFill>
                <a:cs typeface="Arial"/>
              </a:rPr>
              <a:t> </a:t>
            </a:r>
            <a:r>
              <a:rPr lang="en-GB" sz="825" spc="-6" dirty="0">
                <a:solidFill>
                  <a:schemeClr val="tx1"/>
                </a:solidFill>
                <a:cs typeface="Arial"/>
              </a:rPr>
              <a:t>needs.</a:t>
            </a:r>
          </a:p>
          <a:p>
            <a:pPr marL="7144" marR="55832" lvl="0" indent="0" defTabSz="685800">
              <a:spcAft>
                <a:spcPts val="225"/>
              </a:spcAft>
              <a:buClrTx/>
              <a:buFont typeface="+mj-lt"/>
              <a:buNone/>
              <a:tabLst>
                <a:tab pos="121676" algn="l"/>
              </a:tabLst>
              <a:defRPr/>
            </a:pPr>
            <a:endParaRPr lang="en-GB" sz="825" spc="-6" dirty="0">
              <a:solidFill>
                <a:schemeClr val="tx1"/>
              </a:solidFill>
              <a:cs typeface="Arial"/>
            </a:endParaRPr>
          </a:p>
          <a:p>
            <a:pPr marL="7316" marR="55832" lvl="0" indent="0" defTabSz="685800">
              <a:spcAft>
                <a:spcPts val="225"/>
              </a:spcAft>
              <a:buClrTx/>
              <a:buFont typeface="+mj-lt"/>
              <a:buNone/>
              <a:tabLst>
                <a:tab pos="121676" algn="l"/>
              </a:tabLst>
              <a:defRPr/>
            </a:pPr>
            <a:r>
              <a:rPr lang="en-GB" sz="825" spc="-6" dirty="0">
                <a:solidFill>
                  <a:schemeClr val="accent1"/>
                </a:solidFill>
                <a:cs typeface="Arial"/>
              </a:rPr>
              <a:t>When accepted</a:t>
            </a:r>
            <a:r>
              <a:rPr lang="en-GB" sz="825" spc="-6" baseline="0" dirty="0">
                <a:solidFill>
                  <a:schemeClr val="accent1"/>
                </a:solidFill>
                <a:cs typeface="Arial"/>
              </a:rPr>
              <a:t> Shared Values are changed or challenged, </a:t>
            </a:r>
            <a:br>
              <a:rPr lang="en-GB" sz="825" spc="-6" baseline="0" dirty="0">
                <a:solidFill>
                  <a:schemeClr val="accent1"/>
                </a:solidFill>
                <a:cs typeface="Arial"/>
              </a:rPr>
            </a:br>
            <a:r>
              <a:rPr lang="en-GB" sz="825" spc="-6" baseline="0" dirty="0">
                <a:solidFill>
                  <a:schemeClr val="accent1"/>
                </a:solidFill>
                <a:cs typeface="Arial"/>
              </a:rPr>
              <a:t>the emotional impact and negative feelings can </a:t>
            </a:r>
            <a:br>
              <a:rPr lang="en-GB" sz="825" spc="-6" baseline="0" dirty="0">
                <a:solidFill>
                  <a:schemeClr val="accent1"/>
                </a:solidFill>
                <a:cs typeface="Arial"/>
              </a:rPr>
            </a:br>
            <a:r>
              <a:rPr lang="en-GB" sz="825" spc="-6" baseline="0" dirty="0">
                <a:solidFill>
                  <a:schemeClr val="accent1"/>
                </a:solidFill>
                <a:cs typeface="Arial"/>
              </a:rPr>
              <a:t>damage the Company. </a:t>
            </a:r>
          </a:p>
          <a:p>
            <a:pPr marL="7316" marR="55832" lvl="0" indent="0" defTabSz="685800">
              <a:spcAft>
                <a:spcPts val="225"/>
              </a:spcAft>
              <a:buClrTx/>
              <a:buFont typeface="+mj-lt"/>
              <a:buNone/>
              <a:tabLst>
                <a:tab pos="121676" algn="l"/>
              </a:tabLst>
              <a:defRPr/>
            </a:pPr>
            <a:r>
              <a:rPr lang="en-GB" sz="825" b="1" spc="-6" baseline="0" dirty="0">
                <a:solidFill>
                  <a:schemeClr val="accent1"/>
                </a:solidFill>
                <a:cs typeface="Arial"/>
              </a:rPr>
              <a:t>-Robert E. Gallagher, May 1984</a:t>
            </a:r>
            <a:endParaRPr lang="en-GB" sz="825" b="1" dirty="0">
              <a:solidFill>
                <a:schemeClr val="accent1"/>
              </a:solidFill>
              <a:cs typeface="Arial"/>
            </a:endParaRPr>
          </a:p>
        </p:txBody>
      </p:sp>
      <p:sp>
        <p:nvSpPr>
          <p:cNvPr id="11" name="Title 3">
            <a:extLst>
              <a:ext uri="{FF2B5EF4-FFF2-40B4-BE49-F238E27FC236}">
                <a16:creationId xmlns:a16="http://schemas.microsoft.com/office/drawing/2014/main" id="{17DC20F7-933F-FC29-AAFF-94772914A9FC}"/>
              </a:ext>
            </a:extLst>
          </p:cNvPr>
          <p:cNvSpPr txBox="1">
            <a:spLocks/>
          </p:cNvSpPr>
          <p:nvPr userDrawn="1"/>
        </p:nvSpPr>
        <p:spPr>
          <a:xfrm>
            <a:off x="458392" y="458393"/>
            <a:ext cx="6868532" cy="543094"/>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b="1" kern="1200">
                <a:solidFill>
                  <a:schemeClr val="tx1"/>
                </a:solidFill>
                <a:latin typeface="+mj-lt"/>
                <a:ea typeface="+mj-ea"/>
                <a:cs typeface="+mj-cs"/>
              </a:defRPr>
            </a:lvl1pPr>
          </a:lstStyle>
          <a:p>
            <a:r>
              <a:rPr lang="en-GB" sz="2700" dirty="0">
                <a:solidFill>
                  <a:schemeClr val="accent2"/>
                </a:solidFill>
              </a:rPr>
              <a:t>The Gallagher Way</a:t>
            </a:r>
          </a:p>
        </p:txBody>
      </p:sp>
    </p:spTree>
    <p:extLst>
      <p:ext uri="{BB962C8B-B14F-4D97-AF65-F5344CB8AC3E}">
        <p14:creationId xmlns:p14="http://schemas.microsoft.com/office/powerpoint/2010/main" val="416713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Divider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 name="Subtitle 2">
            <a:extLst>
              <a:ext uri="{FF2B5EF4-FFF2-40B4-BE49-F238E27FC236}">
                <a16:creationId xmlns:a16="http://schemas.microsoft.com/office/drawing/2014/main" id="{06EBAC1C-D4D6-EA30-36A4-8752EDD2E640}"/>
              </a:ext>
            </a:extLst>
          </p:cNvPr>
          <p:cNvSpPr>
            <a:spLocks noGrp="1"/>
          </p:cNvSpPr>
          <p:nvPr>
            <p:ph type="subTitle" idx="1" hasCustomPrompt="1"/>
          </p:nvPr>
        </p:nvSpPr>
        <p:spPr>
          <a:xfrm>
            <a:off x="458392" y="2844010"/>
            <a:ext cx="4751784" cy="420836"/>
          </a:xfrm>
        </p:spPr>
        <p:txBody>
          <a:bodyPr>
            <a:noAutofit/>
          </a:bodyPr>
          <a:lstStyle>
            <a:lvl1pPr marL="0" indent="0" algn="l">
              <a:buNone/>
              <a:defRPr sz="12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26" name="Text Placeholder 25">
            <a:extLst>
              <a:ext uri="{FF2B5EF4-FFF2-40B4-BE49-F238E27FC236}">
                <a16:creationId xmlns:a16="http://schemas.microsoft.com/office/drawing/2014/main" id="{1E860CBB-7A89-7A33-DD65-5DA9EAAD3CDE}"/>
              </a:ext>
            </a:extLst>
          </p:cNvPr>
          <p:cNvSpPr>
            <a:spLocks noGrp="1"/>
          </p:cNvSpPr>
          <p:nvPr>
            <p:ph type="body" sz="quarter" idx="19" hasCustomPrompt="1"/>
          </p:nvPr>
        </p:nvSpPr>
        <p:spPr>
          <a:xfrm>
            <a:off x="458392" y="479115"/>
            <a:ext cx="2679287" cy="623211"/>
          </a:xfrm>
          <a:solidFill>
            <a:schemeClr val="bg1"/>
          </a:solidFill>
        </p:spPr>
        <p:txBody>
          <a:bodyPr wrap="none" lIns="144000" tIns="144000" rIns="144000" bIns="144000">
            <a:spAutoFit/>
          </a:bodyPr>
          <a:lstStyle>
            <a:lvl1pPr>
              <a:defRPr sz="2400">
                <a:solidFill>
                  <a:schemeClr val="accent1"/>
                </a:solidFill>
              </a:defRPr>
            </a:lvl1pPr>
            <a:lvl2pPr>
              <a:defRPr/>
            </a:lvl2pPr>
          </a:lstStyle>
          <a:p>
            <a:pPr lvl="0"/>
            <a:r>
              <a:rPr lang="en-US"/>
              <a:t>Third line of title</a:t>
            </a:r>
            <a:endParaRPr lang="en-GB"/>
          </a:p>
        </p:txBody>
      </p:sp>
      <p:sp>
        <p:nvSpPr>
          <p:cNvPr id="27" name="Text Placeholder 25">
            <a:extLst>
              <a:ext uri="{FF2B5EF4-FFF2-40B4-BE49-F238E27FC236}">
                <a16:creationId xmlns:a16="http://schemas.microsoft.com/office/drawing/2014/main" id="{78D556A4-8D7B-362B-245D-BDA3E0B69440}"/>
              </a:ext>
            </a:extLst>
          </p:cNvPr>
          <p:cNvSpPr>
            <a:spLocks noGrp="1"/>
          </p:cNvSpPr>
          <p:nvPr>
            <p:ph type="body" sz="quarter" idx="20" hasCustomPrompt="1"/>
          </p:nvPr>
        </p:nvSpPr>
        <p:spPr>
          <a:xfrm>
            <a:off x="458393" y="1105027"/>
            <a:ext cx="3022329" cy="623211"/>
          </a:xfrm>
          <a:solidFill>
            <a:schemeClr val="bg1"/>
          </a:solidFill>
        </p:spPr>
        <p:txBody>
          <a:bodyPr wrap="none" lIns="144000" tIns="144000" rIns="144000" bIns="144000">
            <a:spAutoFit/>
          </a:bodyPr>
          <a:lstStyle>
            <a:lvl1pPr>
              <a:defRPr sz="2400">
                <a:solidFill>
                  <a:schemeClr val="accent1"/>
                </a:solidFill>
              </a:defRPr>
            </a:lvl1pPr>
            <a:lvl2pPr>
              <a:defRPr/>
            </a:lvl2pPr>
          </a:lstStyle>
          <a:p>
            <a:pPr lvl="0"/>
            <a:r>
              <a:rPr lang="en-US"/>
              <a:t>Second line of title</a:t>
            </a:r>
            <a:endParaRPr lang="en-GB"/>
          </a:p>
        </p:txBody>
      </p:sp>
      <p:sp>
        <p:nvSpPr>
          <p:cNvPr id="28" name="Text Placeholder 25">
            <a:extLst>
              <a:ext uri="{FF2B5EF4-FFF2-40B4-BE49-F238E27FC236}">
                <a16:creationId xmlns:a16="http://schemas.microsoft.com/office/drawing/2014/main" id="{7DE41499-C41D-1965-FE12-4C59C4F53401}"/>
              </a:ext>
            </a:extLst>
          </p:cNvPr>
          <p:cNvSpPr>
            <a:spLocks noGrp="1"/>
          </p:cNvSpPr>
          <p:nvPr>
            <p:ph type="body" sz="quarter" idx="21" hasCustomPrompt="1"/>
          </p:nvPr>
        </p:nvSpPr>
        <p:spPr>
          <a:xfrm>
            <a:off x="458391" y="1736053"/>
            <a:ext cx="2578298" cy="623211"/>
          </a:xfrm>
          <a:solidFill>
            <a:schemeClr val="bg1"/>
          </a:solidFill>
        </p:spPr>
        <p:txBody>
          <a:bodyPr wrap="none" lIns="144000" tIns="144000" rIns="144000" bIns="144000">
            <a:spAutoFit/>
          </a:bodyPr>
          <a:lstStyle>
            <a:lvl1pPr>
              <a:defRPr sz="2400">
                <a:solidFill>
                  <a:schemeClr val="accent1"/>
                </a:solidFill>
              </a:defRPr>
            </a:lvl1pPr>
            <a:lvl2pPr>
              <a:defRPr/>
            </a:lvl2pPr>
          </a:lstStyle>
          <a:p>
            <a:pPr lvl="0"/>
            <a:r>
              <a:rPr lang="en-US"/>
              <a:t>First line of title</a:t>
            </a:r>
            <a:endParaRPr lang="en-GB"/>
          </a:p>
        </p:txBody>
      </p:sp>
      <p:pic>
        <p:nvPicPr>
          <p:cNvPr id="37" name="Picture 3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2546" y="4370317"/>
            <a:ext cx="1397220" cy="430415"/>
          </a:xfrm>
          <a:prstGeom prst="rect">
            <a:avLst/>
          </a:prstGeom>
        </p:spPr>
      </p:pic>
      <p:cxnSp>
        <p:nvCxnSpPr>
          <p:cNvPr id="11" name="Straight Connector 10">
            <a:extLst>
              <a:ext uri="{FF2B5EF4-FFF2-40B4-BE49-F238E27FC236}">
                <a16:creationId xmlns:a16="http://schemas.microsoft.com/office/drawing/2014/main" id="{B225B88B-2432-254D-C38F-BC572F14FA08}"/>
              </a:ext>
            </a:extLst>
          </p:cNvPr>
          <p:cNvCxnSpPr>
            <a:cxnSpLocks/>
          </p:cNvCxnSpPr>
          <p:nvPr userDrawn="1"/>
        </p:nvCxnSpPr>
        <p:spPr>
          <a:xfrm>
            <a:off x="8450266" y="4784384"/>
            <a:ext cx="0" cy="13692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sp>
        <p:nvSpPr>
          <p:cNvPr id="12"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963527" y="4806679"/>
            <a:ext cx="1378984" cy="92333"/>
          </a:xfrm>
          <a:prstGeom prst="rect">
            <a:avLst/>
          </a:prstGeom>
        </p:spPr>
        <p:txBody>
          <a:bodyPr vert="horz" wrap="none" lIns="0" tIns="0" rIns="0" bIns="0" rtlCol="0" anchor="ctr">
            <a:spAutoFit/>
          </a:bodyPr>
          <a:lstStyle>
            <a:lvl1pPr algn="r">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3"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9367"/>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
        <p:nvSpPr>
          <p:cNvPr id="4" name="Text Placeholder 8">
            <a:extLst>
              <a:ext uri="{FF2B5EF4-FFF2-40B4-BE49-F238E27FC236}">
                <a16:creationId xmlns:a16="http://schemas.microsoft.com/office/drawing/2014/main" id="{07F3A42D-81B8-14C8-FF0F-E68FF0187EA0}"/>
              </a:ext>
            </a:extLst>
          </p:cNvPr>
          <p:cNvSpPr>
            <a:spLocks noGrp="1"/>
          </p:cNvSpPr>
          <p:nvPr>
            <p:ph type="body" sz="quarter" idx="15" hasCustomPrompt="1"/>
          </p:nvPr>
        </p:nvSpPr>
        <p:spPr>
          <a:xfrm>
            <a:off x="6462787" y="3136850"/>
            <a:ext cx="2228612" cy="1915909"/>
          </a:xfrm>
          <a:solidFill>
            <a:schemeClr val="bg1"/>
          </a:solidFill>
        </p:spPr>
        <p:txBody>
          <a:bodyPr>
            <a:spAutoFit/>
          </a:bodyPr>
          <a:lstStyle>
            <a:lvl1pPr marL="0" indent="0" algn="r">
              <a:lnSpc>
                <a:spcPct val="100000"/>
              </a:lnSpc>
              <a:spcAft>
                <a:spcPts val="0"/>
              </a:spcAft>
              <a:buFont typeface="Arial" panose="020B0604020202020204" pitchFamily="34" charset="0"/>
              <a:buNone/>
              <a:defRPr sz="12450" b="1">
                <a:solidFill>
                  <a:schemeClr val="accent1">
                    <a:alpha val="25000"/>
                  </a:schemeClr>
                </a:solidFill>
              </a:defRPr>
            </a:lvl1pPr>
            <a:lvl2pPr marL="0" indent="0">
              <a:lnSpc>
                <a:spcPct val="100000"/>
              </a:lnSpc>
              <a:spcAft>
                <a:spcPts val="0"/>
              </a:spcAft>
              <a:buNone/>
              <a:defRPr sz="14925" b="1">
                <a:solidFill>
                  <a:schemeClr val="accent1"/>
                </a:solidFill>
              </a:defRPr>
            </a:lvl2pPr>
            <a:lvl3pPr marL="0" indent="0">
              <a:lnSpc>
                <a:spcPct val="100000"/>
              </a:lnSpc>
              <a:spcAft>
                <a:spcPts val="0"/>
              </a:spcAft>
              <a:buNone/>
              <a:defRPr sz="14925" b="1">
                <a:solidFill>
                  <a:schemeClr val="accent1"/>
                </a:solidFill>
              </a:defRPr>
            </a:lvl3pPr>
            <a:lvl4pPr marL="0" indent="0">
              <a:lnSpc>
                <a:spcPct val="100000"/>
              </a:lnSpc>
              <a:spcAft>
                <a:spcPts val="0"/>
              </a:spcAft>
              <a:buNone/>
              <a:defRPr sz="14925" b="1">
                <a:solidFill>
                  <a:schemeClr val="accent1"/>
                </a:solidFill>
              </a:defRPr>
            </a:lvl4pPr>
            <a:lvl5pPr marL="0" indent="0">
              <a:lnSpc>
                <a:spcPct val="100000"/>
              </a:lnSpc>
              <a:spcAft>
                <a:spcPts val="0"/>
              </a:spcAft>
              <a:buNone/>
              <a:defRPr sz="14925" b="1">
                <a:solidFill>
                  <a:schemeClr val="accent1"/>
                </a:solidFill>
              </a:defRPr>
            </a:lvl5pPr>
          </a:lstStyle>
          <a:p>
            <a:pPr lvl="0"/>
            <a:r>
              <a:rPr lang="en-US"/>
              <a:t>#</a:t>
            </a:r>
            <a:endParaRPr lang="en-GB"/>
          </a:p>
        </p:txBody>
      </p:sp>
    </p:spTree>
    <p:extLst>
      <p:ext uri="{BB962C8B-B14F-4D97-AF65-F5344CB8AC3E}">
        <p14:creationId xmlns:p14="http://schemas.microsoft.com/office/powerpoint/2010/main" val="262722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 name="Subtitle 2">
            <a:extLst>
              <a:ext uri="{FF2B5EF4-FFF2-40B4-BE49-F238E27FC236}">
                <a16:creationId xmlns:a16="http://schemas.microsoft.com/office/drawing/2014/main" id="{06EBAC1C-D4D6-EA30-36A4-8752EDD2E640}"/>
              </a:ext>
            </a:extLst>
          </p:cNvPr>
          <p:cNvSpPr>
            <a:spLocks noGrp="1"/>
          </p:cNvSpPr>
          <p:nvPr>
            <p:ph type="subTitle" idx="1" hasCustomPrompt="1"/>
          </p:nvPr>
        </p:nvSpPr>
        <p:spPr>
          <a:xfrm>
            <a:off x="458392" y="2844010"/>
            <a:ext cx="4751784" cy="420836"/>
          </a:xfrm>
        </p:spPr>
        <p:txBody>
          <a:bodyPr>
            <a:noAutofit/>
          </a:bodyPr>
          <a:lstStyle>
            <a:lvl1pPr marL="0" indent="0" algn="l">
              <a:buNone/>
              <a:defRPr sz="12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26" name="Text Placeholder 25">
            <a:extLst>
              <a:ext uri="{FF2B5EF4-FFF2-40B4-BE49-F238E27FC236}">
                <a16:creationId xmlns:a16="http://schemas.microsoft.com/office/drawing/2014/main" id="{1E860CBB-7A89-7A33-DD65-5DA9EAAD3CDE}"/>
              </a:ext>
            </a:extLst>
          </p:cNvPr>
          <p:cNvSpPr>
            <a:spLocks noGrp="1"/>
          </p:cNvSpPr>
          <p:nvPr>
            <p:ph type="body" sz="quarter" idx="19" hasCustomPrompt="1"/>
          </p:nvPr>
        </p:nvSpPr>
        <p:spPr>
          <a:xfrm>
            <a:off x="458392" y="479115"/>
            <a:ext cx="2679287" cy="623211"/>
          </a:xfrm>
          <a:solidFill>
            <a:schemeClr val="bg1"/>
          </a:solidFill>
        </p:spPr>
        <p:txBody>
          <a:bodyPr wrap="none" lIns="144000" tIns="144000" rIns="144000" bIns="144000">
            <a:spAutoFit/>
          </a:bodyPr>
          <a:lstStyle>
            <a:lvl1pPr>
              <a:defRPr sz="2400">
                <a:solidFill>
                  <a:schemeClr val="accent1"/>
                </a:solidFill>
              </a:defRPr>
            </a:lvl1pPr>
            <a:lvl2pPr>
              <a:defRPr/>
            </a:lvl2pPr>
          </a:lstStyle>
          <a:p>
            <a:pPr lvl="0"/>
            <a:r>
              <a:rPr lang="en-US"/>
              <a:t>Third line of title</a:t>
            </a:r>
            <a:endParaRPr lang="en-GB"/>
          </a:p>
        </p:txBody>
      </p:sp>
      <p:sp>
        <p:nvSpPr>
          <p:cNvPr id="27" name="Text Placeholder 25">
            <a:extLst>
              <a:ext uri="{FF2B5EF4-FFF2-40B4-BE49-F238E27FC236}">
                <a16:creationId xmlns:a16="http://schemas.microsoft.com/office/drawing/2014/main" id="{78D556A4-8D7B-362B-245D-BDA3E0B69440}"/>
              </a:ext>
            </a:extLst>
          </p:cNvPr>
          <p:cNvSpPr>
            <a:spLocks noGrp="1"/>
          </p:cNvSpPr>
          <p:nvPr>
            <p:ph type="body" sz="quarter" idx="20" hasCustomPrompt="1"/>
          </p:nvPr>
        </p:nvSpPr>
        <p:spPr>
          <a:xfrm>
            <a:off x="458393" y="1105027"/>
            <a:ext cx="3022329" cy="623211"/>
          </a:xfrm>
          <a:solidFill>
            <a:schemeClr val="bg1"/>
          </a:solidFill>
        </p:spPr>
        <p:txBody>
          <a:bodyPr wrap="none" lIns="144000" tIns="144000" rIns="144000" bIns="144000">
            <a:spAutoFit/>
          </a:bodyPr>
          <a:lstStyle>
            <a:lvl1pPr>
              <a:defRPr sz="2400">
                <a:solidFill>
                  <a:schemeClr val="accent1"/>
                </a:solidFill>
              </a:defRPr>
            </a:lvl1pPr>
            <a:lvl2pPr>
              <a:defRPr/>
            </a:lvl2pPr>
          </a:lstStyle>
          <a:p>
            <a:pPr lvl="0"/>
            <a:r>
              <a:rPr lang="en-US"/>
              <a:t>Second line of title</a:t>
            </a:r>
            <a:endParaRPr lang="en-GB"/>
          </a:p>
        </p:txBody>
      </p:sp>
      <p:sp>
        <p:nvSpPr>
          <p:cNvPr id="28" name="Text Placeholder 25">
            <a:extLst>
              <a:ext uri="{FF2B5EF4-FFF2-40B4-BE49-F238E27FC236}">
                <a16:creationId xmlns:a16="http://schemas.microsoft.com/office/drawing/2014/main" id="{7DE41499-C41D-1965-FE12-4C59C4F53401}"/>
              </a:ext>
            </a:extLst>
          </p:cNvPr>
          <p:cNvSpPr>
            <a:spLocks noGrp="1"/>
          </p:cNvSpPr>
          <p:nvPr>
            <p:ph type="body" sz="quarter" idx="21" hasCustomPrompt="1"/>
          </p:nvPr>
        </p:nvSpPr>
        <p:spPr>
          <a:xfrm>
            <a:off x="458391" y="1736053"/>
            <a:ext cx="2578298" cy="623211"/>
          </a:xfrm>
          <a:solidFill>
            <a:schemeClr val="bg1"/>
          </a:solidFill>
        </p:spPr>
        <p:txBody>
          <a:bodyPr wrap="none" lIns="144000" tIns="144000" rIns="144000" bIns="144000">
            <a:spAutoFit/>
          </a:bodyPr>
          <a:lstStyle>
            <a:lvl1pPr>
              <a:defRPr sz="2400">
                <a:solidFill>
                  <a:schemeClr val="accent1"/>
                </a:solidFill>
              </a:defRPr>
            </a:lvl1pPr>
            <a:lvl2pPr>
              <a:defRPr/>
            </a:lvl2pPr>
          </a:lstStyle>
          <a:p>
            <a:pPr lvl="0"/>
            <a:r>
              <a:rPr lang="en-US"/>
              <a:t>First line of title</a:t>
            </a:r>
            <a:endParaRPr lang="en-GB"/>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2546" y="4370317"/>
            <a:ext cx="1397220" cy="430415"/>
          </a:xfrm>
          <a:prstGeom prst="rect">
            <a:avLst/>
          </a:prstGeom>
        </p:spPr>
      </p:pic>
      <p:cxnSp>
        <p:nvCxnSpPr>
          <p:cNvPr id="8" name="Straight Connector 7">
            <a:extLst>
              <a:ext uri="{FF2B5EF4-FFF2-40B4-BE49-F238E27FC236}">
                <a16:creationId xmlns:a16="http://schemas.microsoft.com/office/drawing/2014/main" id="{B225B88B-2432-254D-C38F-BC572F14FA08}"/>
              </a:ext>
            </a:extLst>
          </p:cNvPr>
          <p:cNvCxnSpPr>
            <a:cxnSpLocks/>
          </p:cNvCxnSpPr>
          <p:nvPr userDrawn="1"/>
        </p:nvCxnSpPr>
        <p:spPr>
          <a:xfrm>
            <a:off x="8450266" y="4784384"/>
            <a:ext cx="0" cy="13692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963527" y="4806679"/>
            <a:ext cx="1378984" cy="92333"/>
          </a:xfrm>
          <a:prstGeom prst="rect">
            <a:avLst/>
          </a:prstGeom>
        </p:spPr>
        <p:txBody>
          <a:bodyPr vert="horz" wrap="none" lIns="0" tIns="0" rIns="0" bIns="0" rtlCol="0" anchor="ctr">
            <a:spAutoFit/>
          </a:bodyPr>
          <a:lstStyle>
            <a:lvl1pPr algn="r">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9367"/>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
        <p:nvSpPr>
          <p:cNvPr id="4" name="Text Placeholder 8">
            <a:extLst>
              <a:ext uri="{FF2B5EF4-FFF2-40B4-BE49-F238E27FC236}">
                <a16:creationId xmlns:a16="http://schemas.microsoft.com/office/drawing/2014/main" id="{07F3A42D-81B8-14C8-FF0F-E68FF0187EA0}"/>
              </a:ext>
            </a:extLst>
          </p:cNvPr>
          <p:cNvSpPr>
            <a:spLocks noGrp="1"/>
          </p:cNvSpPr>
          <p:nvPr>
            <p:ph type="body" sz="quarter" idx="15" hasCustomPrompt="1"/>
          </p:nvPr>
        </p:nvSpPr>
        <p:spPr>
          <a:xfrm>
            <a:off x="6462787" y="3136850"/>
            <a:ext cx="2228612" cy="1915909"/>
          </a:xfrm>
          <a:solidFill>
            <a:schemeClr val="bg1"/>
          </a:solidFill>
        </p:spPr>
        <p:txBody>
          <a:bodyPr>
            <a:spAutoFit/>
          </a:bodyPr>
          <a:lstStyle>
            <a:lvl1pPr marL="0" indent="0" algn="r">
              <a:lnSpc>
                <a:spcPct val="100000"/>
              </a:lnSpc>
              <a:spcAft>
                <a:spcPts val="0"/>
              </a:spcAft>
              <a:buFont typeface="Arial" panose="020B0604020202020204" pitchFamily="34" charset="0"/>
              <a:buNone/>
              <a:defRPr sz="12450" b="1">
                <a:solidFill>
                  <a:schemeClr val="accent1">
                    <a:alpha val="25000"/>
                  </a:schemeClr>
                </a:solidFill>
              </a:defRPr>
            </a:lvl1pPr>
            <a:lvl2pPr marL="0" indent="0">
              <a:lnSpc>
                <a:spcPct val="100000"/>
              </a:lnSpc>
              <a:spcAft>
                <a:spcPts val="0"/>
              </a:spcAft>
              <a:buNone/>
              <a:defRPr sz="14925" b="1">
                <a:solidFill>
                  <a:schemeClr val="accent1"/>
                </a:solidFill>
              </a:defRPr>
            </a:lvl2pPr>
            <a:lvl3pPr marL="0" indent="0">
              <a:lnSpc>
                <a:spcPct val="100000"/>
              </a:lnSpc>
              <a:spcAft>
                <a:spcPts val="0"/>
              </a:spcAft>
              <a:buNone/>
              <a:defRPr sz="14925" b="1">
                <a:solidFill>
                  <a:schemeClr val="accent1"/>
                </a:solidFill>
              </a:defRPr>
            </a:lvl3pPr>
            <a:lvl4pPr marL="0" indent="0">
              <a:lnSpc>
                <a:spcPct val="100000"/>
              </a:lnSpc>
              <a:spcAft>
                <a:spcPts val="0"/>
              </a:spcAft>
              <a:buNone/>
              <a:defRPr sz="14925" b="1">
                <a:solidFill>
                  <a:schemeClr val="accent1"/>
                </a:solidFill>
              </a:defRPr>
            </a:lvl4pPr>
            <a:lvl5pPr marL="0" indent="0">
              <a:lnSpc>
                <a:spcPct val="100000"/>
              </a:lnSpc>
              <a:spcAft>
                <a:spcPts val="0"/>
              </a:spcAft>
              <a:buNone/>
              <a:defRPr sz="14925" b="1">
                <a:solidFill>
                  <a:schemeClr val="accent1"/>
                </a:solidFill>
              </a:defRPr>
            </a:lvl5pPr>
          </a:lstStyle>
          <a:p>
            <a:pPr lvl="0"/>
            <a:r>
              <a:rPr lang="en-US"/>
              <a:t>#</a:t>
            </a:r>
            <a:endParaRPr lang="en-GB"/>
          </a:p>
        </p:txBody>
      </p:sp>
    </p:spTree>
    <p:extLst>
      <p:ext uri="{BB962C8B-B14F-4D97-AF65-F5344CB8AC3E}">
        <p14:creationId xmlns:p14="http://schemas.microsoft.com/office/powerpoint/2010/main" val="24843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 name="Subtitle 2">
            <a:extLst>
              <a:ext uri="{FF2B5EF4-FFF2-40B4-BE49-F238E27FC236}">
                <a16:creationId xmlns:a16="http://schemas.microsoft.com/office/drawing/2014/main" id="{06EBAC1C-D4D6-EA30-36A4-8752EDD2E640}"/>
              </a:ext>
            </a:extLst>
          </p:cNvPr>
          <p:cNvSpPr>
            <a:spLocks noGrp="1"/>
          </p:cNvSpPr>
          <p:nvPr>
            <p:ph type="subTitle" idx="1" hasCustomPrompt="1"/>
          </p:nvPr>
        </p:nvSpPr>
        <p:spPr>
          <a:xfrm>
            <a:off x="458392" y="2844010"/>
            <a:ext cx="4751784" cy="420836"/>
          </a:xfrm>
        </p:spPr>
        <p:txBody>
          <a:bodyPr>
            <a:noAutofit/>
          </a:bodyPr>
          <a:lstStyle>
            <a:lvl1pPr marL="0" indent="0" algn="l">
              <a:buNone/>
              <a:defRPr sz="12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26" name="Text Placeholder 25">
            <a:extLst>
              <a:ext uri="{FF2B5EF4-FFF2-40B4-BE49-F238E27FC236}">
                <a16:creationId xmlns:a16="http://schemas.microsoft.com/office/drawing/2014/main" id="{1E860CBB-7A89-7A33-DD65-5DA9EAAD3CDE}"/>
              </a:ext>
            </a:extLst>
          </p:cNvPr>
          <p:cNvSpPr>
            <a:spLocks noGrp="1"/>
          </p:cNvSpPr>
          <p:nvPr>
            <p:ph type="body" sz="quarter" idx="19" hasCustomPrompt="1"/>
          </p:nvPr>
        </p:nvSpPr>
        <p:spPr>
          <a:xfrm>
            <a:off x="458392" y="479115"/>
            <a:ext cx="2679287" cy="623211"/>
          </a:xfrm>
          <a:solidFill>
            <a:schemeClr val="bg1"/>
          </a:solidFill>
        </p:spPr>
        <p:txBody>
          <a:bodyPr wrap="none" lIns="144000" tIns="144000" rIns="144000" bIns="144000">
            <a:spAutoFit/>
          </a:bodyPr>
          <a:lstStyle>
            <a:lvl1pPr>
              <a:defRPr sz="2400">
                <a:solidFill>
                  <a:schemeClr val="accent1"/>
                </a:solidFill>
              </a:defRPr>
            </a:lvl1pPr>
            <a:lvl2pPr>
              <a:defRPr/>
            </a:lvl2pPr>
          </a:lstStyle>
          <a:p>
            <a:pPr lvl="0"/>
            <a:r>
              <a:rPr lang="en-US"/>
              <a:t>Third line of title</a:t>
            </a:r>
            <a:endParaRPr lang="en-GB"/>
          </a:p>
        </p:txBody>
      </p:sp>
      <p:sp>
        <p:nvSpPr>
          <p:cNvPr id="27" name="Text Placeholder 25">
            <a:extLst>
              <a:ext uri="{FF2B5EF4-FFF2-40B4-BE49-F238E27FC236}">
                <a16:creationId xmlns:a16="http://schemas.microsoft.com/office/drawing/2014/main" id="{78D556A4-8D7B-362B-245D-BDA3E0B69440}"/>
              </a:ext>
            </a:extLst>
          </p:cNvPr>
          <p:cNvSpPr>
            <a:spLocks noGrp="1"/>
          </p:cNvSpPr>
          <p:nvPr>
            <p:ph type="body" sz="quarter" idx="20" hasCustomPrompt="1"/>
          </p:nvPr>
        </p:nvSpPr>
        <p:spPr>
          <a:xfrm>
            <a:off x="458393" y="1105027"/>
            <a:ext cx="3022329" cy="623211"/>
          </a:xfrm>
          <a:solidFill>
            <a:schemeClr val="bg1"/>
          </a:solidFill>
        </p:spPr>
        <p:txBody>
          <a:bodyPr wrap="none" lIns="144000" tIns="144000" rIns="144000" bIns="144000">
            <a:spAutoFit/>
          </a:bodyPr>
          <a:lstStyle>
            <a:lvl1pPr>
              <a:defRPr sz="2400">
                <a:solidFill>
                  <a:schemeClr val="accent1"/>
                </a:solidFill>
              </a:defRPr>
            </a:lvl1pPr>
            <a:lvl2pPr>
              <a:defRPr/>
            </a:lvl2pPr>
          </a:lstStyle>
          <a:p>
            <a:pPr lvl="0"/>
            <a:r>
              <a:rPr lang="en-US"/>
              <a:t>Second line of title</a:t>
            </a:r>
            <a:endParaRPr lang="en-GB"/>
          </a:p>
        </p:txBody>
      </p:sp>
      <p:sp>
        <p:nvSpPr>
          <p:cNvPr id="28" name="Text Placeholder 25">
            <a:extLst>
              <a:ext uri="{FF2B5EF4-FFF2-40B4-BE49-F238E27FC236}">
                <a16:creationId xmlns:a16="http://schemas.microsoft.com/office/drawing/2014/main" id="{7DE41499-C41D-1965-FE12-4C59C4F53401}"/>
              </a:ext>
            </a:extLst>
          </p:cNvPr>
          <p:cNvSpPr>
            <a:spLocks noGrp="1"/>
          </p:cNvSpPr>
          <p:nvPr>
            <p:ph type="body" sz="quarter" idx="21" hasCustomPrompt="1"/>
          </p:nvPr>
        </p:nvSpPr>
        <p:spPr>
          <a:xfrm>
            <a:off x="458391" y="1736053"/>
            <a:ext cx="2578298" cy="623211"/>
          </a:xfrm>
          <a:solidFill>
            <a:schemeClr val="bg1"/>
          </a:solidFill>
        </p:spPr>
        <p:txBody>
          <a:bodyPr wrap="none" lIns="144000" tIns="144000" rIns="144000" bIns="144000">
            <a:spAutoFit/>
          </a:bodyPr>
          <a:lstStyle>
            <a:lvl1pPr>
              <a:defRPr sz="2400">
                <a:solidFill>
                  <a:schemeClr val="accent1"/>
                </a:solidFill>
              </a:defRPr>
            </a:lvl1pPr>
            <a:lvl2pPr>
              <a:defRPr/>
            </a:lvl2pPr>
          </a:lstStyle>
          <a:p>
            <a:pPr lvl="0"/>
            <a:r>
              <a:rPr lang="en-US"/>
              <a:t>First line of title</a:t>
            </a:r>
            <a:endParaRPr lang="en-GB"/>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2546" y="4370317"/>
            <a:ext cx="1397220" cy="430415"/>
          </a:xfrm>
          <a:prstGeom prst="rect">
            <a:avLst/>
          </a:prstGeom>
        </p:spPr>
      </p:pic>
      <p:cxnSp>
        <p:nvCxnSpPr>
          <p:cNvPr id="8" name="Straight Connector 7">
            <a:extLst>
              <a:ext uri="{FF2B5EF4-FFF2-40B4-BE49-F238E27FC236}">
                <a16:creationId xmlns:a16="http://schemas.microsoft.com/office/drawing/2014/main" id="{B225B88B-2432-254D-C38F-BC572F14FA08}"/>
              </a:ext>
            </a:extLst>
          </p:cNvPr>
          <p:cNvCxnSpPr>
            <a:cxnSpLocks/>
          </p:cNvCxnSpPr>
          <p:nvPr userDrawn="1"/>
        </p:nvCxnSpPr>
        <p:spPr>
          <a:xfrm>
            <a:off x="8450266" y="4784384"/>
            <a:ext cx="0" cy="13692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963527" y="4806679"/>
            <a:ext cx="1378984" cy="92333"/>
          </a:xfrm>
          <a:prstGeom prst="rect">
            <a:avLst/>
          </a:prstGeom>
        </p:spPr>
        <p:txBody>
          <a:bodyPr vert="horz" wrap="none" lIns="0" tIns="0" rIns="0" bIns="0" rtlCol="0" anchor="ctr">
            <a:spAutoFit/>
          </a:bodyPr>
          <a:lstStyle>
            <a:lvl1pPr algn="r">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9367"/>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
        <p:nvSpPr>
          <p:cNvPr id="4" name="Text Placeholder 8">
            <a:extLst>
              <a:ext uri="{FF2B5EF4-FFF2-40B4-BE49-F238E27FC236}">
                <a16:creationId xmlns:a16="http://schemas.microsoft.com/office/drawing/2014/main" id="{07F3A42D-81B8-14C8-FF0F-E68FF0187EA0}"/>
              </a:ext>
            </a:extLst>
          </p:cNvPr>
          <p:cNvSpPr>
            <a:spLocks noGrp="1"/>
          </p:cNvSpPr>
          <p:nvPr>
            <p:ph type="body" sz="quarter" idx="15" hasCustomPrompt="1"/>
          </p:nvPr>
        </p:nvSpPr>
        <p:spPr>
          <a:xfrm>
            <a:off x="6462787" y="3136850"/>
            <a:ext cx="2228612" cy="1915909"/>
          </a:xfrm>
          <a:solidFill>
            <a:schemeClr val="bg1"/>
          </a:solidFill>
        </p:spPr>
        <p:txBody>
          <a:bodyPr>
            <a:spAutoFit/>
          </a:bodyPr>
          <a:lstStyle>
            <a:lvl1pPr marL="0" indent="0" algn="r">
              <a:lnSpc>
                <a:spcPct val="100000"/>
              </a:lnSpc>
              <a:spcAft>
                <a:spcPts val="0"/>
              </a:spcAft>
              <a:buFont typeface="Arial" panose="020B0604020202020204" pitchFamily="34" charset="0"/>
              <a:buNone/>
              <a:defRPr sz="12450" b="1">
                <a:solidFill>
                  <a:schemeClr val="accent1">
                    <a:alpha val="25000"/>
                  </a:schemeClr>
                </a:solidFill>
              </a:defRPr>
            </a:lvl1pPr>
            <a:lvl2pPr marL="0" indent="0">
              <a:lnSpc>
                <a:spcPct val="100000"/>
              </a:lnSpc>
              <a:spcAft>
                <a:spcPts val="0"/>
              </a:spcAft>
              <a:buNone/>
              <a:defRPr sz="14925" b="1">
                <a:solidFill>
                  <a:schemeClr val="accent1"/>
                </a:solidFill>
              </a:defRPr>
            </a:lvl2pPr>
            <a:lvl3pPr marL="0" indent="0">
              <a:lnSpc>
                <a:spcPct val="100000"/>
              </a:lnSpc>
              <a:spcAft>
                <a:spcPts val="0"/>
              </a:spcAft>
              <a:buNone/>
              <a:defRPr sz="14925" b="1">
                <a:solidFill>
                  <a:schemeClr val="accent1"/>
                </a:solidFill>
              </a:defRPr>
            </a:lvl3pPr>
            <a:lvl4pPr marL="0" indent="0">
              <a:lnSpc>
                <a:spcPct val="100000"/>
              </a:lnSpc>
              <a:spcAft>
                <a:spcPts val="0"/>
              </a:spcAft>
              <a:buNone/>
              <a:defRPr sz="14925" b="1">
                <a:solidFill>
                  <a:schemeClr val="accent1"/>
                </a:solidFill>
              </a:defRPr>
            </a:lvl4pPr>
            <a:lvl5pPr marL="0" indent="0">
              <a:lnSpc>
                <a:spcPct val="100000"/>
              </a:lnSpc>
              <a:spcAft>
                <a:spcPts val="0"/>
              </a:spcAft>
              <a:buNone/>
              <a:defRPr sz="14925" b="1">
                <a:solidFill>
                  <a:schemeClr val="accent1"/>
                </a:solidFill>
              </a:defRPr>
            </a:lvl5pPr>
          </a:lstStyle>
          <a:p>
            <a:pPr lvl="0"/>
            <a:r>
              <a:rPr lang="en-US"/>
              <a:t>#</a:t>
            </a:r>
            <a:endParaRPr lang="en-GB"/>
          </a:p>
        </p:txBody>
      </p:sp>
    </p:spTree>
    <p:extLst>
      <p:ext uri="{BB962C8B-B14F-4D97-AF65-F5344CB8AC3E}">
        <p14:creationId xmlns:p14="http://schemas.microsoft.com/office/powerpoint/2010/main" val="159905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Outline w Subtitle">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5943600" cy="617220"/>
          </a:xfrm>
        </p:spPr>
        <p:txBody>
          <a:bodyPr/>
          <a:lstStyle>
            <a:lvl1pPr>
              <a:defRPr>
                <a:solidFill>
                  <a:schemeClr val="accent1"/>
                </a:solidFill>
              </a:defRPr>
            </a:lvl1pPr>
          </a:lstStyle>
          <a:p>
            <a:r>
              <a:rPr lang="en-US"/>
              <a:t>Click to edit Master title style</a:t>
            </a:r>
          </a:p>
        </p:txBody>
      </p:sp>
      <p:sp>
        <p:nvSpPr>
          <p:cNvPr id="8" name="Content Placeholder 2"/>
          <p:cNvSpPr>
            <a:spLocks noGrp="1"/>
          </p:cNvSpPr>
          <p:nvPr>
            <p:ph idx="13" hasCustomPrompt="1"/>
          </p:nvPr>
        </p:nvSpPr>
        <p:spPr>
          <a:xfrm>
            <a:off x="4526280" y="1303020"/>
            <a:ext cx="4114800" cy="3017520"/>
          </a:xfrm>
        </p:spPr>
        <p:txBody>
          <a:bodyPr/>
          <a:lstStyle>
            <a:lvl1pPr marL="346075" marR="0" indent="-346075" algn="l" defTabSz="457200" rtl="0" eaLnBrk="1" fontAlgn="auto" latinLnBrk="0" hangingPunct="1">
              <a:lnSpc>
                <a:spcPct val="100000"/>
              </a:lnSpc>
              <a:spcBef>
                <a:spcPts val="0"/>
              </a:spcBef>
              <a:spcAft>
                <a:spcPts val="900"/>
              </a:spcAft>
              <a:buClr>
                <a:srgbClr val="6FACDE"/>
              </a:buClr>
              <a:buSzTx/>
              <a:buFont typeface="+mj-lt"/>
              <a:buAutoNum type="romanUcPeriod"/>
              <a:tabLst/>
              <a:defRPr kumimoji="0" lang="en-US" sz="1600" b="0" i="0" u="none" strike="noStrike" kern="1200" cap="none" spc="0" normalizeH="0" baseline="0" noProof="0" dirty="0" smtClean="0">
                <a:ln>
                  <a:noFill/>
                </a:ln>
                <a:solidFill>
                  <a:srgbClr val="535353"/>
                </a:solidFill>
                <a:effectLst/>
                <a:uLnTx/>
                <a:uFillTx/>
                <a:latin typeface="+mn-lt"/>
                <a:ea typeface="+mn-ea"/>
                <a:cs typeface="Times New Roman"/>
              </a:defRPr>
            </a:lvl1pPr>
            <a:lvl2pPr marL="685800" marR="0" indent="-341313" algn="l" defTabSz="457200" rtl="0" eaLnBrk="1" fontAlgn="auto" latinLnBrk="0" hangingPunct="1">
              <a:lnSpc>
                <a:spcPct val="100000"/>
              </a:lnSpc>
              <a:spcBef>
                <a:spcPts val="0"/>
              </a:spcBef>
              <a:spcAft>
                <a:spcPts val="900"/>
              </a:spcAft>
              <a:buClr>
                <a:srgbClr val="6FACDE"/>
              </a:buClr>
              <a:buSzTx/>
              <a:buFont typeface="+mj-lt"/>
              <a:buAutoNum type="alphaUcPeriod"/>
              <a:tabLst/>
              <a:defRPr kumimoji="0" lang="en-US" sz="1400" b="0" i="0" u="none" strike="noStrike" kern="1200" cap="none" spc="0" normalizeH="0" baseline="0" noProof="0" dirty="0" smtClean="0">
                <a:ln>
                  <a:noFill/>
                </a:ln>
                <a:solidFill>
                  <a:srgbClr val="535353"/>
                </a:solidFill>
                <a:effectLst/>
                <a:uLnTx/>
                <a:uFillTx/>
                <a:latin typeface="+mn-lt"/>
                <a:ea typeface="+mn-ea"/>
                <a:cs typeface="Times New Roman"/>
              </a:defRPr>
            </a:lvl2pPr>
            <a:lvl3pPr marL="1031875" marR="0" indent="-346075" algn="l" defTabSz="457200" rtl="0" eaLnBrk="1" fontAlgn="auto" latinLnBrk="0" hangingPunct="1">
              <a:lnSpc>
                <a:spcPct val="100000"/>
              </a:lnSpc>
              <a:spcBef>
                <a:spcPts val="0"/>
              </a:spcBef>
              <a:spcAft>
                <a:spcPts val="900"/>
              </a:spcAft>
              <a:buClr>
                <a:srgbClr val="6FACDE"/>
              </a:buClr>
              <a:buSzTx/>
              <a:buFont typeface="+mj-lt"/>
              <a:buAutoNum type="arabicPeriod"/>
              <a:tabLst/>
              <a:defRPr kumimoji="0" lang="en-US" sz="1300" b="0" i="0" u="none" strike="noStrike" kern="1200" cap="none" spc="0" normalizeH="0" baseline="0" noProof="0" dirty="0" smtClean="0">
                <a:ln>
                  <a:noFill/>
                </a:ln>
                <a:solidFill>
                  <a:srgbClr val="535353"/>
                </a:solidFill>
                <a:effectLst/>
                <a:uLnTx/>
                <a:uFillTx/>
                <a:latin typeface="+mn-lt"/>
                <a:ea typeface="+mn-ea"/>
                <a:cs typeface="Times New Roman"/>
              </a:defRPr>
            </a:lvl3pPr>
            <a:lvl4pPr marL="1371600" marR="0" indent="-341313" algn="l" defTabSz="457200" rtl="0" eaLnBrk="1" fontAlgn="auto" latinLnBrk="0" hangingPunct="1">
              <a:lnSpc>
                <a:spcPct val="100000"/>
              </a:lnSpc>
              <a:spcBef>
                <a:spcPts val="0"/>
              </a:spcBef>
              <a:spcAft>
                <a:spcPts val="900"/>
              </a:spcAft>
              <a:buClr>
                <a:srgbClr val="6FACDE"/>
              </a:buClr>
              <a:buSzTx/>
              <a:buFont typeface="+mj-lt"/>
              <a:buAutoNum type="alphaLcParenR"/>
              <a:tabLst/>
              <a:defRPr kumimoji="0" lang="en-US" sz="1300" b="0" i="0" u="none" strike="noStrike" kern="1200" cap="none" spc="0" normalizeH="0" baseline="0" noProof="0" dirty="0" smtClean="0">
                <a:ln>
                  <a:noFill/>
                </a:ln>
                <a:solidFill>
                  <a:srgbClr val="535353"/>
                </a:solidFill>
                <a:effectLst/>
                <a:uLnTx/>
                <a:uFillTx/>
                <a:latin typeface="+mn-lt"/>
                <a:ea typeface="+mn-ea"/>
                <a:cs typeface="Times New Roman"/>
              </a:defRPr>
            </a:lvl4pPr>
            <a:lvl5pPr marL="1717675" marR="0" indent="-346075" algn="l" defTabSz="457200" rtl="0" eaLnBrk="1" fontAlgn="auto" latinLnBrk="0" hangingPunct="1">
              <a:lnSpc>
                <a:spcPct val="100000"/>
              </a:lnSpc>
              <a:spcBef>
                <a:spcPts val="0"/>
              </a:spcBef>
              <a:spcAft>
                <a:spcPts val="900"/>
              </a:spcAft>
              <a:buClr>
                <a:srgbClr val="6FACDE"/>
              </a:buClr>
              <a:buSzTx/>
              <a:buFont typeface="+mj-lt"/>
              <a:buAutoNum type="romanLcPeriod"/>
              <a:tabLst/>
              <a:defRPr kumimoji="0" lang="en-US" sz="1300" b="0" i="0" u="none" strike="noStrike" kern="1200" cap="none" spc="0" normalizeH="0" baseline="0" noProof="0" dirty="0">
                <a:ln>
                  <a:noFill/>
                </a:ln>
                <a:solidFill>
                  <a:srgbClr val="535353"/>
                </a:solidFill>
                <a:effectLst/>
                <a:uLnTx/>
                <a:uFillTx/>
                <a:latin typeface="+mn-lt"/>
                <a:ea typeface="+mn-ea"/>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8"/>
          <p:cNvSpPr>
            <a:spLocks noGrp="1"/>
          </p:cNvSpPr>
          <p:nvPr>
            <p:ph type="body" sz="quarter" idx="14"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a:t>Subtitle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3917706"/>
            <a:ext cx="5163169" cy="122542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11" name="Content Placeholder 2"/>
          <p:cNvSpPr>
            <a:spLocks noGrp="1"/>
          </p:cNvSpPr>
          <p:nvPr>
            <p:ph idx="15" hasCustomPrompt="1"/>
          </p:nvPr>
        </p:nvSpPr>
        <p:spPr>
          <a:xfrm>
            <a:off x="230177" y="1303020"/>
            <a:ext cx="4114800" cy="3017520"/>
          </a:xfrm>
        </p:spPr>
        <p:txBody>
          <a:bodyPr/>
          <a:lstStyle>
            <a:lvl1pPr marL="346075" marR="0" indent="-346075" algn="l" defTabSz="457200" rtl="0" eaLnBrk="1" fontAlgn="auto" latinLnBrk="0" hangingPunct="1">
              <a:lnSpc>
                <a:spcPct val="100000"/>
              </a:lnSpc>
              <a:spcBef>
                <a:spcPts val="0"/>
              </a:spcBef>
              <a:spcAft>
                <a:spcPts val="900"/>
              </a:spcAft>
              <a:buClr>
                <a:srgbClr val="6FACDE"/>
              </a:buClr>
              <a:buSzTx/>
              <a:buFont typeface="+mj-lt"/>
              <a:buAutoNum type="romanUcPeriod"/>
              <a:tabLst/>
              <a:defRPr kumimoji="0" lang="en-US" sz="1600" b="0" i="0" u="none" strike="noStrike" kern="1200" cap="none" spc="0" normalizeH="0" baseline="0" noProof="0" dirty="0" smtClean="0">
                <a:ln>
                  <a:noFill/>
                </a:ln>
                <a:solidFill>
                  <a:srgbClr val="535353"/>
                </a:solidFill>
                <a:effectLst/>
                <a:uLnTx/>
                <a:uFillTx/>
                <a:latin typeface="+mn-lt"/>
                <a:ea typeface="+mn-ea"/>
                <a:cs typeface="Times New Roman"/>
              </a:defRPr>
            </a:lvl1pPr>
            <a:lvl2pPr marL="685800" marR="0" indent="-341313" algn="l" defTabSz="457200" rtl="0" eaLnBrk="1" fontAlgn="auto" latinLnBrk="0" hangingPunct="1">
              <a:lnSpc>
                <a:spcPct val="100000"/>
              </a:lnSpc>
              <a:spcBef>
                <a:spcPts val="0"/>
              </a:spcBef>
              <a:spcAft>
                <a:spcPts val="900"/>
              </a:spcAft>
              <a:buClr>
                <a:srgbClr val="6FACDE"/>
              </a:buClr>
              <a:buSzTx/>
              <a:buFont typeface="+mj-lt"/>
              <a:buAutoNum type="alphaUcPeriod"/>
              <a:tabLst/>
              <a:defRPr kumimoji="0" lang="en-US" sz="1400" b="0" i="0" u="none" strike="noStrike" kern="1200" cap="none" spc="0" normalizeH="0" baseline="0" noProof="0" dirty="0" smtClean="0">
                <a:ln>
                  <a:noFill/>
                </a:ln>
                <a:solidFill>
                  <a:srgbClr val="535353"/>
                </a:solidFill>
                <a:effectLst/>
                <a:uLnTx/>
                <a:uFillTx/>
                <a:latin typeface="+mn-lt"/>
                <a:ea typeface="+mn-ea"/>
                <a:cs typeface="Times New Roman"/>
              </a:defRPr>
            </a:lvl2pPr>
            <a:lvl3pPr marL="1031875" marR="0" indent="-346075" algn="l" defTabSz="457200" rtl="0" eaLnBrk="1" fontAlgn="auto" latinLnBrk="0" hangingPunct="1">
              <a:lnSpc>
                <a:spcPct val="100000"/>
              </a:lnSpc>
              <a:spcBef>
                <a:spcPts val="0"/>
              </a:spcBef>
              <a:spcAft>
                <a:spcPts val="900"/>
              </a:spcAft>
              <a:buClr>
                <a:srgbClr val="6FACDE"/>
              </a:buClr>
              <a:buSzTx/>
              <a:buFont typeface="+mj-lt"/>
              <a:buAutoNum type="arabicPeriod"/>
              <a:tabLst/>
              <a:defRPr kumimoji="0" lang="en-US" sz="1300" b="0" i="0" u="none" strike="noStrike" kern="1200" cap="none" spc="0" normalizeH="0" baseline="0" noProof="0" dirty="0" smtClean="0">
                <a:ln>
                  <a:noFill/>
                </a:ln>
                <a:solidFill>
                  <a:srgbClr val="535353"/>
                </a:solidFill>
                <a:effectLst/>
                <a:uLnTx/>
                <a:uFillTx/>
                <a:latin typeface="+mn-lt"/>
                <a:ea typeface="+mn-ea"/>
                <a:cs typeface="Times New Roman"/>
              </a:defRPr>
            </a:lvl3pPr>
            <a:lvl4pPr marL="1371600" marR="0" indent="-341313" algn="l" defTabSz="457200" rtl="0" eaLnBrk="1" fontAlgn="auto" latinLnBrk="0" hangingPunct="1">
              <a:lnSpc>
                <a:spcPct val="100000"/>
              </a:lnSpc>
              <a:spcBef>
                <a:spcPts val="0"/>
              </a:spcBef>
              <a:spcAft>
                <a:spcPts val="900"/>
              </a:spcAft>
              <a:buClr>
                <a:srgbClr val="6FACDE"/>
              </a:buClr>
              <a:buSzTx/>
              <a:buFont typeface="+mj-lt"/>
              <a:buAutoNum type="alphaLcParenR"/>
              <a:tabLst/>
              <a:defRPr kumimoji="0" lang="en-US" sz="1300" b="0" i="0" u="none" strike="noStrike" kern="1200" cap="none" spc="0" normalizeH="0" baseline="0" noProof="0" dirty="0" smtClean="0">
                <a:ln>
                  <a:noFill/>
                </a:ln>
                <a:solidFill>
                  <a:srgbClr val="535353"/>
                </a:solidFill>
                <a:effectLst/>
                <a:uLnTx/>
                <a:uFillTx/>
                <a:latin typeface="+mn-lt"/>
                <a:ea typeface="+mn-ea"/>
                <a:cs typeface="Times New Roman"/>
              </a:defRPr>
            </a:lvl4pPr>
            <a:lvl5pPr marL="1717675" marR="0" indent="-346075" algn="l" defTabSz="457200" rtl="0" eaLnBrk="1" fontAlgn="auto" latinLnBrk="0" hangingPunct="1">
              <a:lnSpc>
                <a:spcPct val="100000"/>
              </a:lnSpc>
              <a:spcBef>
                <a:spcPts val="0"/>
              </a:spcBef>
              <a:spcAft>
                <a:spcPts val="900"/>
              </a:spcAft>
              <a:buClr>
                <a:srgbClr val="6FACDE"/>
              </a:buClr>
              <a:buSzTx/>
              <a:buFont typeface="+mj-lt"/>
              <a:buAutoNum type="romanLcPeriod"/>
              <a:tabLst/>
              <a:defRPr kumimoji="0" lang="en-US" sz="1300" b="0" i="0" u="none" strike="noStrike" kern="1200" cap="none" spc="0" normalizeH="0" baseline="0" noProof="0" dirty="0">
                <a:ln>
                  <a:noFill/>
                </a:ln>
                <a:solidFill>
                  <a:srgbClr val="535353"/>
                </a:solidFill>
                <a:effectLst/>
                <a:uLnTx/>
                <a:uFillTx/>
                <a:latin typeface="+mn-lt"/>
                <a:ea typeface="+mn-ea"/>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 2023 ARTHUR J. GALLAGHER &amp; CO. </a:t>
            </a:r>
          </a:p>
        </p:txBody>
      </p:sp>
    </p:spTree>
    <p:extLst>
      <p:ext uri="{BB962C8B-B14F-4D97-AF65-F5344CB8AC3E}">
        <p14:creationId xmlns:p14="http://schemas.microsoft.com/office/powerpoint/2010/main" val="398246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458393" y="467615"/>
            <a:ext cx="7006500" cy="36142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1" y="1514474"/>
            <a:ext cx="8227218" cy="2920605"/>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6" name="Text Placeholder 11">
            <a:extLst>
              <a:ext uri="{FF2B5EF4-FFF2-40B4-BE49-F238E27FC236}">
                <a16:creationId xmlns:a16="http://schemas.microsoft.com/office/drawing/2014/main" id="{C3059BD4-DF04-24C5-2EAA-69871BA40F94}"/>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5"/>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232479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2x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3CE22646-B5C0-BE14-FE9C-679028AD323A}"/>
              </a:ext>
            </a:extLst>
          </p:cNvPr>
          <p:cNvSpPr>
            <a:spLocks noGrp="1"/>
          </p:cNvSpPr>
          <p:nvPr>
            <p:ph idx="16"/>
          </p:nvPr>
        </p:nvSpPr>
        <p:spPr>
          <a:xfrm>
            <a:off x="4652964"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D4704573-8E8C-C84B-A198-177A98F29206}"/>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9" name="Text Placeholder 21">
            <a:extLst>
              <a:ext uri="{FF2B5EF4-FFF2-40B4-BE49-F238E27FC236}">
                <a16:creationId xmlns:a16="http://schemas.microsoft.com/office/drawing/2014/main" id="{6903C629-2E25-B95C-BACF-8578EFC3BD8B}"/>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7" name="Text Placeholder 11">
            <a:extLst>
              <a:ext uri="{FF2B5EF4-FFF2-40B4-BE49-F238E27FC236}">
                <a16:creationId xmlns:a16="http://schemas.microsoft.com/office/drawing/2014/main" id="{DBD48325-A4FA-174A-0946-C6231CA68507}"/>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1"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47592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3x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4" y="1514474"/>
            <a:ext cx="2633663"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3255171" y="1514474"/>
            <a:ext cx="2633663"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6050758" y="1514474"/>
            <a:ext cx="2633663"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21">
            <a:extLst>
              <a:ext uri="{FF2B5EF4-FFF2-40B4-BE49-F238E27FC236}">
                <a16:creationId xmlns:a16="http://schemas.microsoft.com/office/drawing/2014/main" id="{DB8DCF97-3D5B-6CB5-B7DE-553811848112}"/>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461E16A3-99E4-8706-CCDC-4316F59DF91F}"/>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2" name="Text Placeholder 11">
            <a:extLst>
              <a:ext uri="{FF2B5EF4-FFF2-40B4-BE49-F238E27FC236}">
                <a16:creationId xmlns:a16="http://schemas.microsoft.com/office/drawing/2014/main" id="{A138C8E2-5FE7-0207-AA55-B693E1304AE3}"/>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1"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57771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4x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4" y="1514474"/>
            <a:ext cx="1934765"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2555481" y="1514474"/>
            <a:ext cx="1934765"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4652568" y="1514474"/>
            <a:ext cx="1934765"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76FC6977-82A3-F234-E419-C1A193DA8F54}"/>
              </a:ext>
            </a:extLst>
          </p:cNvPr>
          <p:cNvSpPr>
            <a:spLocks noGrp="1"/>
          </p:cNvSpPr>
          <p:nvPr>
            <p:ph idx="18"/>
          </p:nvPr>
        </p:nvSpPr>
        <p:spPr>
          <a:xfrm>
            <a:off x="6749655" y="1514474"/>
            <a:ext cx="1934765"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1">
            <a:extLst>
              <a:ext uri="{FF2B5EF4-FFF2-40B4-BE49-F238E27FC236}">
                <a16:creationId xmlns:a16="http://schemas.microsoft.com/office/drawing/2014/main" id="{E24BBFDD-68B1-4D75-FDA9-EC884A341911}"/>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2" name="Title 1">
            <a:extLst>
              <a:ext uri="{FF2B5EF4-FFF2-40B4-BE49-F238E27FC236}">
                <a16:creationId xmlns:a16="http://schemas.microsoft.com/office/drawing/2014/main" id="{0ACF772B-B449-07B0-9A48-30272FFB5ADA}"/>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1BE56DB8-9B50-1E60-51DC-E326C264E4D7}"/>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83793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2x Content horizontal">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C725D5E-5D36-35ED-3690-0D7A787900B4}"/>
              </a:ext>
            </a:extLst>
          </p:cNvPr>
          <p:cNvSpPr>
            <a:spLocks noGrp="1"/>
          </p:cNvSpPr>
          <p:nvPr>
            <p:ph idx="1"/>
          </p:nvPr>
        </p:nvSpPr>
        <p:spPr>
          <a:xfrm>
            <a:off x="458391" y="1514478"/>
            <a:ext cx="8226028" cy="1353535"/>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a:extLst>
              <a:ext uri="{FF2B5EF4-FFF2-40B4-BE49-F238E27FC236}">
                <a16:creationId xmlns:a16="http://schemas.microsoft.com/office/drawing/2014/main" id="{2DA01863-C78A-3FD9-22EE-D1BA4C09D544}"/>
              </a:ext>
            </a:extLst>
          </p:cNvPr>
          <p:cNvSpPr>
            <a:spLocks noGrp="1"/>
          </p:cNvSpPr>
          <p:nvPr>
            <p:ph idx="20"/>
          </p:nvPr>
        </p:nvSpPr>
        <p:spPr>
          <a:xfrm>
            <a:off x="458391" y="3081544"/>
            <a:ext cx="8226028" cy="1353535"/>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928AF9ED-CF92-989F-6A33-BE6643716DF1}"/>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04A49A40-4A80-5C73-CC80-FB24B9531CB5}"/>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4" name="Text Placeholder 11">
            <a:extLst>
              <a:ext uri="{FF2B5EF4-FFF2-40B4-BE49-F238E27FC236}">
                <a16:creationId xmlns:a16="http://schemas.microsoft.com/office/drawing/2014/main" id="{753F3A83-C90B-2327-3979-5051BD530494}"/>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80226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4x Content horizontal">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C725D5E-5D36-35ED-3690-0D7A787900B4}"/>
              </a:ext>
            </a:extLst>
          </p:cNvPr>
          <p:cNvSpPr>
            <a:spLocks noGrp="1"/>
          </p:cNvSpPr>
          <p:nvPr>
            <p:ph idx="1"/>
          </p:nvPr>
        </p:nvSpPr>
        <p:spPr>
          <a:xfrm>
            <a:off x="458392" y="1514474"/>
            <a:ext cx="4031456" cy="13527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E1D84AFB-F32A-D8BF-AC76-D6BB6DA546DF}"/>
              </a:ext>
            </a:extLst>
          </p:cNvPr>
          <p:cNvSpPr>
            <a:spLocks noGrp="1"/>
          </p:cNvSpPr>
          <p:nvPr>
            <p:ph idx="16"/>
          </p:nvPr>
        </p:nvSpPr>
        <p:spPr>
          <a:xfrm>
            <a:off x="4652964" y="1514474"/>
            <a:ext cx="4031456" cy="13527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a:extLst>
              <a:ext uri="{FF2B5EF4-FFF2-40B4-BE49-F238E27FC236}">
                <a16:creationId xmlns:a16="http://schemas.microsoft.com/office/drawing/2014/main" id="{2DA01863-C78A-3FD9-22EE-D1BA4C09D544}"/>
              </a:ext>
            </a:extLst>
          </p:cNvPr>
          <p:cNvSpPr>
            <a:spLocks noGrp="1"/>
          </p:cNvSpPr>
          <p:nvPr>
            <p:ph idx="20"/>
          </p:nvPr>
        </p:nvSpPr>
        <p:spPr>
          <a:xfrm>
            <a:off x="458392" y="3082379"/>
            <a:ext cx="4031456" cy="13527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a:extLst>
              <a:ext uri="{FF2B5EF4-FFF2-40B4-BE49-F238E27FC236}">
                <a16:creationId xmlns:a16="http://schemas.microsoft.com/office/drawing/2014/main" id="{ECE0A44A-D7BB-5117-F926-4032378409C3}"/>
              </a:ext>
            </a:extLst>
          </p:cNvPr>
          <p:cNvSpPr>
            <a:spLocks noGrp="1"/>
          </p:cNvSpPr>
          <p:nvPr>
            <p:ph idx="21"/>
          </p:nvPr>
        </p:nvSpPr>
        <p:spPr>
          <a:xfrm>
            <a:off x="4652964" y="3082379"/>
            <a:ext cx="4031456" cy="13527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C4F4E290-6744-C1FE-9D99-2B5E0AA9DD61}"/>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FF03DF96-D60F-3478-B21B-4490ADB628B6}"/>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3" name="Text Placeholder 11">
            <a:extLst>
              <a:ext uri="{FF2B5EF4-FFF2-40B4-BE49-F238E27FC236}">
                <a16:creationId xmlns:a16="http://schemas.microsoft.com/office/drawing/2014/main" id="{1EE94AEB-60F0-6858-D6C8-B5ED22B36F2D}"/>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3"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4"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49965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2x Content One Thir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3253978" y="1514474"/>
            <a:ext cx="5430440"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8319F374-0D8A-CC43-E405-2926C8602DFD}"/>
              </a:ext>
            </a:extLst>
          </p:cNvPr>
          <p:cNvSpPr>
            <a:spLocks noGrp="1"/>
          </p:cNvSpPr>
          <p:nvPr>
            <p:ph idx="18"/>
          </p:nvPr>
        </p:nvSpPr>
        <p:spPr>
          <a:xfrm>
            <a:off x="458393" y="1514474"/>
            <a:ext cx="2633663"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D6F4AA12-7AF9-9042-729E-1A87E4F7BA9C}"/>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6" name="Title 1">
            <a:extLst>
              <a:ext uri="{FF2B5EF4-FFF2-40B4-BE49-F238E27FC236}">
                <a16:creationId xmlns:a16="http://schemas.microsoft.com/office/drawing/2014/main" id="{68CECF5F-C481-E2BB-05A9-4C52BF104712}"/>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8" name="Text Placeholder 11">
            <a:extLst>
              <a:ext uri="{FF2B5EF4-FFF2-40B4-BE49-F238E27FC236}">
                <a16:creationId xmlns:a16="http://schemas.microsoft.com/office/drawing/2014/main" id="{B9528A15-DD0F-003B-8E5B-E4B18A49224E}"/>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71394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x Content Two Third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2" y="1514474"/>
            <a:ext cx="5430440"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8319F374-0D8A-CC43-E405-2926C8602DFD}"/>
              </a:ext>
            </a:extLst>
          </p:cNvPr>
          <p:cNvSpPr>
            <a:spLocks noGrp="1"/>
          </p:cNvSpPr>
          <p:nvPr>
            <p:ph idx="18"/>
          </p:nvPr>
        </p:nvSpPr>
        <p:spPr>
          <a:xfrm>
            <a:off x="6050758" y="1514474"/>
            <a:ext cx="2633663"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38A595D7-4ADC-531E-6F39-E18FAFD0BE5A}"/>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9EC94107-AF18-6D56-2416-B13A4DD57D23}"/>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6DF1D725-9BCC-10C4-7997-54CBEF71EE19}"/>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1"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74090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458393" y="467615"/>
            <a:ext cx="7006500" cy="361425"/>
          </a:xfrm>
        </p:spPr>
        <p:txBody>
          <a:bodyPr/>
          <a:lstStyle/>
          <a:p>
            <a:r>
              <a:rPr lang="en-US"/>
              <a:t>Click to edit Master title style</a:t>
            </a:r>
            <a:endParaRPr lang="en-GB"/>
          </a:p>
        </p:txBody>
      </p: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6" name="Text Placeholder 11">
            <a:extLst>
              <a:ext uri="{FF2B5EF4-FFF2-40B4-BE49-F238E27FC236}">
                <a16:creationId xmlns:a16="http://schemas.microsoft.com/office/drawing/2014/main" id="{C3059BD4-DF04-24C5-2EAA-69871BA40F94}"/>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5"/>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graphicFrame>
        <p:nvGraphicFramePr>
          <p:cNvPr id="4" name="Content Placeholder 3">
            <a:extLst>
              <a:ext uri="{FF2B5EF4-FFF2-40B4-BE49-F238E27FC236}">
                <a16:creationId xmlns:a16="http://schemas.microsoft.com/office/drawing/2014/main" id="{2D26A642-7B21-FEB3-A860-5CE1C96064C3}"/>
              </a:ext>
            </a:extLst>
          </p:cNvPr>
          <p:cNvGraphicFramePr>
            <a:graphicFrameLocks/>
          </p:cNvGraphicFramePr>
          <p:nvPr userDrawn="1">
            <p:extLst>
              <p:ext uri="{D42A27DB-BD31-4B8C-83A1-F6EECF244321}">
                <p14:modId xmlns:p14="http://schemas.microsoft.com/office/powerpoint/2010/main" val="1607842945"/>
              </p:ext>
            </p:extLst>
          </p:nvPr>
        </p:nvGraphicFramePr>
        <p:xfrm>
          <a:off x="458392" y="1423141"/>
          <a:ext cx="8218884" cy="2960140"/>
        </p:xfrm>
        <a:graphic>
          <a:graphicData uri="http://schemas.openxmlformats.org/drawingml/2006/table">
            <a:tbl>
              <a:tblPr>
                <a:tableStyleId>{5C22544A-7EE6-4342-B048-85BDC9FD1C3A}</a:tableStyleId>
              </a:tblPr>
              <a:tblGrid>
                <a:gridCol w="2054721">
                  <a:extLst>
                    <a:ext uri="{9D8B030D-6E8A-4147-A177-3AD203B41FA5}">
                      <a16:colId xmlns:a16="http://schemas.microsoft.com/office/drawing/2014/main" val="2272761939"/>
                    </a:ext>
                  </a:extLst>
                </a:gridCol>
                <a:gridCol w="2054721">
                  <a:extLst>
                    <a:ext uri="{9D8B030D-6E8A-4147-A177-3AD203B41FA5}">
                      <a16:colId xmlns:a16="http://schemas.microsoft.com/office/drawing/2014/main" val="3871097130"/>
                    </a:ext>
                  </a:extLst>
                </a:gridCol>
                <a:gridCol w="2054721">
                  <a:extLst>
                    <a:ext uri="{9D8B030D-6E8A-4147-A177-3AD203B41FA5}">
                      <a16:colId xmlns:a16="http://schemas.microsoft.com/office/drawing/2014/main" val="2575596112"/>
                    </a:ext>
                  </a:extLst>
                </a:gridCol>
                <a:gridCol w="2054721">
                  <a:extLst>
                    <a:ext uri="{9D8B030D-6E8A-4147-A177-3AD203B41FA5}">
                      <a16:colId xmlns:a16="http://schemas.microsoft.com/office/drawing/2014/main" val="4290907604"/>
                    </a:ext>
                  </a:extLst>
                </a:gridCol>
              </a:tblGrid>
              <a:tr h="1480070">
                <a:tc>
                  <a:txBody>
                    <a:bodyPr/>
                    <a:lstStyle/>
                    <a:p>
                      <a:pPr algn="ctr"/>
                      <a:endParaRPr lang="en-GB" sz="1000" dirty="0">
                        <a:solidFill>
                          <a:schemeClr val="bg1"/>
                        </a:solidFill>
                      </a:endParaRPr>
                    </a:p>
                  </a:txBody>
                  <a:tcPr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1"/>
                    </a:solidFill>
                  </a:tcPr>
                </a:tc>
                <a:tc>
                  <a:txBody>
                    <a:bodyPr/>
                    <a:lstStyle/>
                    <a:p>
                      <a:pPr algn="ctr"/>
                      <a:endParaRPr lang="en-GB" sz="3600" b="1" dirty="0">
                        <a:solidFill>
                          <a:schemeClr val="bg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1600"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1000" dirty="0">
                        <a:solidFill>
                          <a:schemeClr val="bg1"/>
                        </a:solidFill>
                      </a:endParaRPr>
                    </a:p>
                  </a:txBody>
                  <a:tcPr anchor="ct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1012674025"/>
                  </a:ext>
                </a:extLst>
              </a:tr>
              <a:tr h="1480070">
                <a:tc>
                  <a:txBody>
                    <a:bodyPr/>
                    <a:lstStyle/>
                    <a:p>
                      <a:pPr algn="ctr"/>
                      <a:endParaRPr lang="en-GB" sz="800" dirty="0">
                        <a:solidFill>
                          <a:schemeClr val="accent1"/>
                        </a:solidFill>
                      </a:endParaRPr>
                    </a:p>
                    <a:p>
                      <a:pPr algn="ctr"/>
                      <a:endParaRPr lang="en-GB" sz="800" dirty="0">
                        <a:solidFill>
                          <a:schemeClr val="accent1"/>
                        </a:solidFill>
                      </a:endParaRPr>
                    </a:p>
                    <a:p>
                      <a:pPr algn="ctr"/>
                      <a:endParaRPr lang="en-GB" sz="800" dirty="0">
                        <a:solidFill>
                          <a:schemeClr val="accent1"/>
                        </a:solidFill>
                      </a:endParaRPr>
                    </a:p>
                    <a:p>
                      <a:pPr algn="ctr"/>
                      <a:endParaRPr lang="en-GB" sz="800" dirty="0">
                        <a:solidFill>
                          <a:schemeClr val="accent1"/>
                        </a:solidFill>
                      </a:endParaRPr>
                    </a:p>
                    <a:p>
                      <a:pPr algn="ctr"/>
                      <a:endParaRPr lang="en-GB" sz="800" dirty="0">
                        <a:solidFill>
                          <a:schemeClr val="accent1"/>
                        </a:solidFill>
                      </a:endParaRPr>
                    </a:p>
                    <a:p>
                      <a:pPr algn="ctr"/>
                      <a:endParaRPr lang="en-GB" sz="800" dirty="0">
                        <a:solidFill>
                          <a:schemeClr val="accent1"/>
                        </a:solidFill>
                      </a:endParaRPr>
                    </a:p>
                    <a:p>
                      <a:pPr algn="ctr"/>
                      <a:endParaRPr lang="en-GB" sz="800" dirty="0">
                        <a:solidFill>
                          <a:schemeClr val="accent1"/>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bg2"/>
                    </a:solidFill>
                  </a:tcPr>
                </a:tc>
                <a:tc>
                  <a:txBody>
                    <a:bodyPr/>
                    <a:lstStyle/>
                    <a:p>
                      <a:pPr algn="ctr"/>
                      <a:endParaRPr lang="en-GB" sz="1000"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3"/>
                    </a:solidFill>
                  </a:tcPr>
                </a:tc>
                <a:tc>
                  <a:txBody>
                    <a:bodyPr/>
                    <a:lstStyle/>
                    <a:p>
                      <a:pPr algn="ctr"/>
                      <a:endParaRPr lang="en-GB" sz="1600"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tx2"/>
                    </a:solidFill>
                  </a:tcPr>
                </a:tc>
                <a:tc>
                  <a:txBody>
                    <a:bodyPr/>
                    <a:lstStyle/>
                    <a:p>
                      <a:pPr algn="ctr"/>
                      <a:endParaRPr lang="en-GB" sz="1000" dirty="0">
                        <a:solidFill>
                          <a:schemeClr val="bg1"/>
                        </a:solidFill>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chemeClr val="accent5"/>
                    </a:solidFill>
                  </a:tcPr>
                </a:tc>
                <a:extLst>
                  <a:ext uri="{0D108BD9-81ED-4DB2-BD59-A6C34878D82A}">
                    <a16:rowId xmlns:a16="http://schemas.microsoft.com/office/drawing/2014/main" val="1973120046"/>
                  </a:ext>
                </a:extLst>
              </a:tr>
            </a:tbl>
          </a:graphicData>
        </a:graphic>
      </p:graphicFrame>
      <p:sp>
        <p:nvSpPr>
          <p:cNvPr id="11" name="Text Placeholder 10">
            <a:extLst>
              <a:ext uri="{FF2B5EF4-FFF2-40B4-BE49-F238E27FC236}">
                <a16:creationId xmlns:a16="http://schemas.microsoft.com/office/drawing/2014/main" id="{A95FB9A3-C534-D262-4399-C4445199A3D1}"/>
              </a:ext>
            </a:extLst>
          </p:cNvPr>
          <p:cNvSpPr>
            <a:spLocks noGrp="1"/>
          </p:cNvSpPr>
          <p:nvPr>
            <p:ph type="body" sz="quarter" idx="16" hasCustomPrompt="1"/>
          </p:nvPr>
        </p:nvSpPr>
        <p:spPr>
          <a:xfrm>
            <a:off x="1303929" y="1891383"/>
            <a:ext cx="362188" cy="498645"/>
          </a:xfrm>
        </p:spPr>
        <p:txBody>
          <a:bodyPr/>
          <a:lstStyle>
            <a:lvl1pPr>
              <a:defRPr sz="3600"/>
            </a:lvl1pPr>
          </a:lstStyle>
          <a:p>
            <a:pPr lvl="0"/>
            <a:r>
              <a:rPr lang="en-US"/>
              <a:t>#</a:t>
            </a:r>
          </a:p>
        </p:txBody>
      </p:sp>
      <p:sp>
        <p:nvSpPr>
          <p:cNvPr id="14" name="Text Placeholder 10">
            <a:extLst>
              <a:ext uri="{FF2B5EF4-FFF2-40B4-BE49-F238E27FC236}">
                <a16:creationId xmlns:a16="http://schemas.microsoft.com/office/drawing/2014/main" id="{741000DB-15AA-480F-22F8-9CFBCDADF2EE}"/>
              </a:ext>
            </a:extLst>
          </p:cNvPr>
          <p:cNvSpPr>
            <a:spLocks noGrp="1"/>
          </p:cNvSpPr>
          <p:nvPr>
            <p:ph type="body" sz="quarter" idx="17" hasCustomPrompt="1"/>
          </p:nvPr>
        </p:nvSpPr>
        <p:spPr>
          <a:xfrm>
            <a:off x="3361914" y="1891383"/>
            <a:ext cx="362188" cy="498645"/>
          </a:xfrm>
        </p:spPr>
        <p:txBody>
          <a:bodyPr/>
          <a:lstStyle>
            <a:lvl1pPr>
              <a:defRPr sz="3600">
                <a:solidFill>
                  <a:schemeClr val="bg2"/>
                </a:solidFill>
              </a:defRPr>
            </a:lvl1pPr>
          </a:lstStyle>
          <a:p>
            <a:pPr lvl="0"/>
            <a:r>
              <a:rPr lang="en-US"/>
              <a:t>#</a:t>
            </a:r>
          </a:p>
        </p:txBody>
      </p:sp>
      <p:sp>
        <p:nvSpPr>
          <p:cNvPr id="15" name="Text Placeholder 10">
            <a:extLst>
              <a:ext uri="{FF2B5EF4-FFF2-40B4-BE49-F238E27FC236}">
                <a16:creationId xmlns:a16="http://schemas.microsoft.com/office/drawing/2014/main" id="{CB905DFB-1697-04E9-D2A2-05E81FBB8217}"/>
              </a:ext>
            </a:extLst>
          </p:cNvPr>
          <p:cNvSpPr>
            <a:spLocks noGrp="1"/>
          </p:cNvSpPr>
          <p:nvPr>
            <p:ph type="body" sz="quarter" idx="18" hasCustomPrompt="1"/>
          </p:nvPr>
        </p:nvSpPr>
        <p:spPr>
          <a:xfrm>
            <a:off x="1303928" y="3431191"/>
            <a:ext cx="362188" cy="498645"/>
          </a:xfrm>
        </p:spPr>
        <p:txBody>
          <a:bodyPr/>
          <a:lstStyle>
            <a:lvl1pPr>
              <a:defRPr sz="3600"/>
            </a:lvl1pPr>
          </a:lstStyle>
          <a:p>
            <a:pPr lvl="0"/>
            <a:r>
              <a:rPr lang="en-US"/>
              <a:t>#</a:t>
            </a:r>
          </a:p>
        </p:txBody>
      </p:sp>
      <p:sp>
        <p:nvSpPr>
          <p:cNvPr id="16" name="Text Placeholder 10">
            <a:extLst>
              <a:ext uri="{FF2B5EF4-FFF2-40B4-BE49-F238E27FC236}">
                <a16:creationId xmlns:a16="http://schemas.microsoft.com/office/drawing/2014/main" id="{362F2E80-02F1-6D21-194D-5F2D19984DE8}"/>
              </a:ext>
            </a:extLst>
          </p:cNvPr>
          <p:cNvSpPr>
            <a:spLocks noGrp="1"/>
          </p:cNvSpPr>
          <p:nvPr>
            <p:ph type="body" sz="quarter" idx="19" hasCustomPrompt="1"/>
          </p:nvPr>
        </p:nvSpPr>
        <p:spPr>
          <a:xfrm>
            <a:off x="3355680" y="3427035"/>
            <a:ext cx="362188" cy="498645"/>
          </a:xfrm>
        </p:spPr>
        <p:txBody>
          <a:bodyPr/>
          <a:lstStyle>
            <a:lvl1pPr>
              <a:defRPr sz="3600"/>
            </a:lvl1pPr>
          </a:lstStyle>
          <a:p>
            <a:pPr lvl="0"/>
            <a:r>
              <a:rPr lang="en-US"/>
              <a:t>#</a:t>
            </a:r>
          </a:p>
        </p:txBody>
      </p:sp>
      <p:sp>
        <p:nvSpPr>
          <p:cNvPr id="17" name="Text Placeholder 10">
            <a:extLst>
              <a:ext uri="{FF2B5EF4-FFF2-40B4-BE49-F238E27FC236}">
                <a16:creationId xmlns:a16="http://schemas.microsoft.com/office/drawing/2014/main" id="{5EEA9525-09CC-8A72-921D-2D89A6337685}"/>
              </a:ext>
            </a:extLst>
          </p:cNvPr>
          <p:cNvSpPr>
            <a:spLocks noGrp="1"/>
          </p:cNvSpPr>
          <p:nvPr>
            <p:ph type="body" sz="quarter" idx="20" hasCustomPrompt="1"/>
          </p:nvPr>
        </p:nvSpPr>
        <p:spPr>
          <a:xfrm>
            <a:off x="5419900" y="1887100"/>
            <a:ext cx="362188" cy="498645"/>
          </a:xfrm>
        </p:spPr>
        <p:txBody>
          <a:bodyPr/>
          <a:lstStyle>
            <a:lvl1pPr>
              <a:defRPr sz="3600"/>
            </a:lvl1pPr>
          </a:lstStyle>
          <a:p>
            <a:pPr lvl="0"/>
            <a:r>
              <a:rPr lang="en-US"/>
              <a:t>#</a:t>
            </a:r>
          </a:p>
        </p:txBody>
      </p:sp>
      <p:sp>
        <p:nvSpPr>
          <p:cNvPr id="18" name="Text Placeholder 10">
            <a:extLst>
              <a:ext uri="{FF2B5EF4-FFF2-40B4-BE49-F238E27FC236}">
                <a16:creationId xmlns:a16="http://schemas.microsoft.com/office/drawing/2014/main" id="{7A326148-36D6-1F03-8604-9AE462E1D19E}"/>
              </a:ext>
            </a:extLst>
          </p:cNvPr>
          <p:cNvSpPr>
            <a:spLocks noGrp="1"/>
          </p:cNvSpPr>
          <p:nvPr>
            <p:ph type="body" sz="quarter" idx="21" hasCustomPrompt="1"/>
          </p:nvPr>
        </p:nvSpPr>
        <p:spPr>
          <a:xfrm>
            <a:off x="7482336" y="1891248"/>
            <a:ext cx="362188" cy="498645"/>
          </a:xfrm>
        </p:spPr>
        <p:txBody>
          <a:bodyPr/>
          <a:lstStyle>
            <a:lvl1pPr>
              <a:defRPr sz="3600"/>
            </a:lvl1pPr>
          </a:lstStyle>
          <a:p>
            <a:pPr lvl="0"/>
            <a:r>
              <a:rPr lang="en-US"/>
              <a:t>#</a:t>
            </a:r>
          </a:p>
        </p:txBody>
      </p:sp>
      <p:sp>
        <p:nvSpPr>
          <p:cNvPr id="19" name="Text Placeholder 10">
            <a:extLst>
              <a:ext uri="{FF2B5EF4-FFF2-40B4-BE49-F238E27FC236}">
                <a16:creationId xmlns:a16="http://schemas.microsoft.com/office/drawing/2014/main" id="{F897997A-FFA4-0F41-996D-E48AA0C20F7E}"/>
              </a:ext>
            </a:extLst>
          </p:cNvPr>
          <p:cNvSpPr>
            <a:spLocks noGrp="1"/>
          </p:cNvSpPr>
          <p:nvPr>
            <p:ph type="body" sz="quarter" idx="22" hasCustomPrompt="1"/>
          </p:nvPr>
        </p:nvSpPr>
        <p:spPr>
          <a:xfrm>
            <a:off x="5419899" y="3433149"/>
            <a:ext cx="362188" cy="498645"/>
          </a:xfrm>
        </p:spPr>
        <p:txBody>
          <a:bodyPr/>
          <a:lstStyle>
            <a:lvl1pPr>
              <a:defRPr sz="3600"/>
            </a:lvl1pPr>
          </a:lstStyle>
          <a:p>
            <a:pPr lvl="0"/>
            <a:r>
              <a:rPr lang="en-US"/>
              <a:t>#</a:t>
            </a:r>
          </a:p>
        </p:txBody>
      </p:sp>
      <p:sp>
        <p:nvSpPr>
          <p:cNvPr id="20" name="Text Placeholder 10">
            <a:extLst>
              <a:ext uri="{FF2B5EF4-FFF2-40B4-BE49-F238E27FC236}">
                <a16:creationId xmlns:a16="http://schemas.microsoft.com/office/drawing/2014/main" id="{C0DAE5F9-DEFF-887C-474B-A7A4FE222EC8}"/>
              </a:ext>
            </a:extLst>
          </p:cNvPr>
          <p:cNvSpPr>
            <a:spLocks noGrp="1"/>
          </p:cNvSpPr>
          <p:nvPr>
            <p:ph type="body" sz="quarter" idx="23" hasCustomPrompt="1"/>
          </p:nvPr>
        </p:nvSpPr>
        <p:spPr>
          <a:xfrm>
            <a:off x="7482336" y="3427035"/>
            <a:ext cx="362188" cy="498645"/>
          </a:xfrm>
        </p:spPr>
        <p:txBody>
          <a:bodyPr/>
          <a:lstStyle>
            <a:lvl1pPr>
              <a:defRPr sz="3600"/>
            </a:lvl1pPr>
          </a:lstStyle>
          <a:p>
            <a:pPr lvl="0"/>
            <a:r>
              <a:rPr lang="en-US"/>
              <a:t>#</a:t>
            </a:r>
          </a:p>
        </p:txBody>
      </p:sp>
      <p:sp>
        <p:nvSpPr>
          <p:cNvPr id="23" name="Text Placeholder 22">
            <a:extLst>
              <a:ext uri="{FF2B5EF4-FFF2-40B4-BE49-F238E27FC236}">
                <a16:creationId xmlns:a16="http://schemas.microsoft.com/office/drawing/2014/main" id="{25C677D2-C829-BEA5-7914-40000DDA8502}"/>
              </a:ext>
            </a:extLst>
          </p:cNvPr>
          <p:cNvSpPr>
            <a:spLocks noGrp="1"/>
          </p:cNvSpPr>
          <p:nvPr>
            <p:ph type="body" sz="quarter" idx="24" hasCustomPrompt="1"/>
          </p:nvPr>
        </p:nvSpPr>
        <p:spPr>
          <a:xfrm>
            <a:off x="1011794" y="2481858"/>
            <a:ext cx="926306" cy="179785"/>
          </a:xfrm>
        </p:spPr>
        <p:txBody>
          <a:bodyPr/>
          <a:lstStyle>
            <a:lvl1pPr>
              <a:defRPr sz="1200" b="0">
                <a:solidFill>
                  <a:schemeClr val="bg2"/>
                </a:solidFill>
              </a:defRPr>
            </a:lvl1pPr>
          </a:lstStyle>
          <a:p>
            <a:pPr lvl="0"/>
            <a:r>
              <a:rPr lang="en-US"/>
              <a:t>Add text here</a:t>
            </a:r>
          </a:p>
        </p:txBody>
      </p:sp>
      <p:sp>
        <p:nvSpPr>
          <p:cNvPr id="24" name="Text Placeholder 22">
            <a:extLst>
              <a:ext uri="{FF2B5EF4-FFF2-40B4-BE49-F238E27FC236}">
                <a16:creationId xmlns:a16="http://schemas.microsoft.com/office/drawing/2014/main" id="{9AE21D5F-3937-FC7F-58D3-63E6AD5051AB}"/>
              </a:ext>
            </a:extLst>
          </p:cNvPr>
          <p:cNvSpPr>
            <a:spLocks noGrp="1"/>
          </p:cNvSpPr>
          <p:nvPr>
            <p:ph type="body" sz="quarter" idx="25" hasCustomPrompt="1"/>
          </p:nvPr>
        </p:nvSpPr>
        <p:spPr>
          <a:xfrm>
            <a:off x="7200276" y="4033108"/>
            <a:ext cx="926306" cy="179785"/>
          </a:xfrm>
        </p:spPr>
        <p:txBody>
          <a:bodyPr/>
          <a:lstStyle>
            <a:lvl1pPr>
              <a:defRPr sz="1200" b="0">
                <a:solidFill>
                  <a:schemeClr val="bg2"/>
                </a:solidFill>
              </a:defRPr>
            </a:lvl1pPr>
          </a:lstStyle>
          <a:p>
            <a:pPr lvl="0"/>
            <a:r>
              <a:rPr lang="en-US"/>
              <a:t>Add text here</a:t>
            </a:r>
          </a:p>
        </p:txBody>
      </p:sp>
      <p:sp>
        <p:nvSpPr>
          <p:cNvPr id="25" name="Text Placeholder 22">
            <a:extLst>
              <a:ext uri="{FF2B5EF4-FFF2-40B4-BE49-F238E27FC236}">
                <a16:creationId xmlns:a16="http://schemas.microsoft.com/office/drawing/2014/main" id="{D0925D85-2607-D54D-1077-3DF62EF2CDF2}"/>
              </a:ext>
            </a:extLst>
          </p:cNvPr>
          <p:cNvSpPr>
            <a:spLocks noGrp="1"/>
          </p:cNvSpPr>
          <p:nvPr>
            <p:ph type="body" sz="quarter" idx="26" hasCustomPrompt="1"/>
          </p:nvPr>
        </p:nvSpPr>
        <p:spPr>
          <a:xfrm>
            <a:off x="7200276" y="2493399"/>
            <a:ext cx="926306" cy="179785"/>
          </a:xfrm>
        </p:spPr>
        <p:txBody>
          <a:bodyPr/>
          <a:lstStyle>
            <a:lvl1pPr>
              <a:defRPr sz="1200" b="0">
                <a:solidFill>
                  <a:schemeClr val="bg2"/>
                </a:solidFill>
              </a:defRPr>
            </a:lvl1pPr>
          </a:lstStyle>
          <a:p>
            <a:pPr lvl="0"/>
            <a:r>
              <a:rPr lang="en-US"/>
              <a:t>Add text here</a:t>
            </a:r>
          </a:p>
        </p:txBody>
      </p:sp>
      <p:sp>
        <p:nvSpPr>
          <p:cNvPr id="26" name="Text Placeholder 22">
            <a:extLst>
              <a:ext uri="{FF2B5EF4-FFF2-40B4-BE49-F238E27FC236}">
                <a16:creationId xmlns:a16="http://schemas.microsoft.com/office/drawing/2014/main" id="{BB87D5B2-9F87-6BA4-A34D-65D597F6A573}"/>
              </a:ext>
            </a:extLst>
          </p:cNvPr>
          <p:cNvSpPr>
            <a:spLocks noGrp="1"/>
          </p:cNvSpPr>
          <p:nvPr>
            <p:ph type="body" sz="quarter" idx="27" hasCustomPrompt="1"/>
          </p:nvPr>
        </p:nvSpPr>
        <p:spPr>
          <a:xfrm>
            <a:off x="3079855" y="4033109"/>
            <a:ext cx="926306" cy="179785"/>
          </a:xfrm>
        </p:spPr>
        <p:txBody>
          <a:bodyPr/>
          <a:lstStyle>
            <a:lvl1pPr>
              <a:defRPr sz="1200" b="0">
                <a:solidFill>
                  <a:schemeClr val="bg2"/>
                </a:solidFill>
              </a:defRPr>
            </a:lvl1pPr>
          </a:lstStyle>
          <a:p>
            <a:pPr lvl="0"/>
            <a:r>
              <a:rPr lang="en-US"/>
              <a:t>Add text here</a:t>
            </a:r>
          </a:p>
        </p:txBody>
      </p:sp>
      <p:sp>
        <p:nvSpPr>
          <p:cNvPr id="27" name="Text Placeholder 22">
            <a:extLst>
              <a:ext uri="{FF2B5EF4-FFF2-40B4-BE49-F238E27FC236}">
                <a16:creationId xmlns:a16="http://schemas.microsoft.com/office/drawing/2014/main" id="{9E9B56C6-5F4D-162E-57AA-514A083309D8}"/>
              </a:ext>
            </a:extLst>
          </p:cNvPr>
          <p:cNvSpPr>
            <a:spLocks noGrp="1"/>
          </p:cNvSpPr>
          <p:nvPr>
            <p:ph type="body" sz="quarter" idx="28" hasCustomPrompt="1"/>
          </p:nvPr>
        </p:nvSpPr>
        <p:spPr>
          <a:xfrm>
            <a:off x="5144077" y="2480712"/>
            <a:ext cx="926306" cy="179785"/>
          </a:xfrm>
        </p:spPr>
        <p:txBody>
          <a:bodyPr/>
          <a:lstStyle>
            <a:lvl1pPr>
              <a:defRPr sz="1200" b="0">
                <a:solidFill>
                  <a:schemeClr val="bg2"/>
                </a:solidFill>
              </a:defRPr>
            </a:lvl1pPr>
          </a:lstStyle>
          <a:p>
            <a:pPr lvl="0"/>
            <a:r>
              <a:rPr lang="en-US"/>
              <a:t>Add text here</a:t>
            </a:r>
          </a:p>
        </p:txBody>
      </p:sp>
      <p:sp>
        <p:nvSpPr>
          <p:cNvPr id="28" name="Text Placeholder 22">
            <a:extLst>
              <a:ext uri="{FF2B5EF4-FFF2-40B4-BE49-F238E27FC236}">
                <a16:creationId xmlns:a16="http://schemas.microsoft.com/office/drawing/2014/main" id="{2B5EBD06-FEDC-7F12-30F3-42FE3C4FA291}"/>
              </a:ext>
            </a:extLst>
          </p:cNvPr>
          <p:cNvSpPr>
            <a:spLocks noGrp="1"/>
          </p:cNvSpPr>
          <p:nvPr>
            <p:ph type="body" sz="quarter" idx="29" hasCustomPrompt="1"/>
          </p:nvPr>
        </p:nvSpPr>
        <p:spPr>
          <a:xfrm>
            <a:off x="1021868" y="4035187"/>
            <a:ext cx="926306" cy="179785"/>
          </a:xfrm>
        </p:spPr>
        <p:txBody>
          <a:bodyPr/>
          <a:lstStyle>
            <a:lvl1pPr>
              <a:defRPr sz="1200" b="0">
                <a:solidFill>
                  <a:schemeClr val="tx1"/>
                </a:solidFill>
              </a:defRPr>
            </a:lvl1pPr>
          </a:lstStyle>
          <a:p>
            <a:pPr lvl="0"/>
            <a:r>
              <a:rPr lang="en-US"/>
              <a:t>Add text here</a:t>
            </a:r>
          </a:p>
        </p:txBody>
      </p:sp>
      <p:sp>
        <p:nvSpPr>
          <p:cNvPr id="29" name="Text Placeholder 22">
            <a:extLst>
              <a:ext uri="{FF2B5EF4-FFF2-40B4-BE49-F238E27FC236}">
                <a16:creationId xmlns:a16="http://schemas.microsoft.com/office/drawing/2014/main" id="{037EFECC-CB28-5B15-83C4-F23EB4AE2EF5}"/>
              </a:ext>
            </a:extLst>
          </p:cNvPr>
          <p:cNvSpPr>
            <a:spLocks noGrp="1"/>
          </p:cNvSpPr>
          <p:nvPr>
            <p:ph type="body" sz="quarter" idx="30" hasCustomPrompt="1"/>
          </p:nvPr>
        </p:nvSpPr>
        <p:spPr>
          <a:xfrm>
            <a:off x="3073620" y="2481858"/>
            <a:ext cx="926306" cy="179785"/>
          </a:xfrm>
        </p:spPr>
        <p:txBody>
          <a:bodyPr/>
          <a:lstStyle>
            <a:lvl1pPr>
              <a:defRPr sz="1200" b="0">
                <a:solidFill>
                  <a:schemeClr val="bg2"/>
                </a:solidFill>
              </a:defRPr>
            </a:lvl1pPr>
          </a:lstStyle>
          <a:p>
            <a:pPr lvl="0"/>
            <a:r>
              <a:rPr lang="en-US"/>
              <a:t>Add text here</a:t>
            </a:r>
          </a:p>
        </p:txBody>
      </p:sp>
      <p:sp>
        <p:nvSpPr>
          <p:cNvPr id="30" name="Text Placeholder 22">
            <a:extLst>
              <a:ext uri="{FF2B5EF4-FFF2-40B4-BE49-F238E27FC236}">
                <a16:creationId xmlns:a16="http://schemas.microsoft.com/office/drawing/2014/main" id="{7CAE198A-2C62-9558-6358-136D4E112235}"/>
              </a:ext>
            </a:extLst>
          </p:cNvPr>
          <p:cNvSpPr>
            <a:spLocks noGrp="1"/>
          </p:cNvSpPr>
          <p:nvPr>
            <p:ph type="body" sz="quarter" idx="31" hasCustomPrompt="1"/>
          </p:nvPr>
        </p:nvSpPr>
        <p:spPr>
          <a:xfrm>
            <a:off x="5137840" y="4039732"/>
            <a:ext cx="926306" cy="179785"/>
          </a:xfrm>
        </p:spPr>
        <p:txBody>
          <a:bodyPr/>
          <a:lstStyle>
            <a:lvl1pPr>
              <a:defRPr sz="1200" b="0">
                <a:solidFill>
                  <a:schemeClr val="bg2"/>
                </a:solidFill>
              </a:defRPr>
            </a:lvl1pPr>
          </a:lstStyle>
          <a:p>
            <a:pPr lvl="0"/>
            <a:r>
              <a:rPr lang="en-US"/>
              <a:t>Add text here</a:t>
            </a:r>
          </a:p>
        </p:txBody>
      </p:sp>
    </p:spTree>
    <p:extLst>
      <p:ext uri="{BB962C8B-B14F-4D97-AF65-F5344CB8AC3E}">
        <p14:creationId xmlns:p14="http://schemas.microsoft.com/office/powerpoint/2010/main" val="312809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4 boxes Numbered +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CE22646-B5C0-BE14-FE9C-679028AD323A}"/>
              </a:ext>
            </a:extLst>
          </p:cNvPr>
          <p:cNvSpPr>
            <a:spLocks noGrp="1"/>
          </p:cNvSpPr>
          <p:nvPr>
            <p:ph idx="16"/>
          </p:nvPr>
        </p:nvSpPr>
        <p:spPr>
          <a:xfrm>
            <a:off x="4652964" y="1514475"/>
            <a:ext cx="4031456" cy="292060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431F036E-3717-5331-ACFB-C78A8760DB17}"/>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3" name="Title 1">
            <a:extLst>
              <a:ext uri="{FF2B5EF4-FFF2-40B4-BE49-F238E27FC236}">
                <a16:creationId xmlns:a16="http://schemas.microsoft.com/office/drawing/2014/main" id="{423DB29F-5418-64F6-2288-2B0720810E22}"/>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5D8976D7-A935-7363-5E3E-B7136579CDC5}"/>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8"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graphicFrame>
        <p:nvGraphicFramePr>
          <p:cNvPr id="5" name="Content Placeholder 13">
            <a:extLst>
              <a:ext uri="{FF2B5EF4-FFF2-40B4-BE49-F238E27FC236}">
                <a16:creationId xmlns:a16="http://schemas.microsoft.com/office/drawing/2014/main" id="{12FCF5B8-60D7-679B-CEA4-92B09D7CD738}"/>
              </a:ext>
            </a:extLst>
          </p:cNvPr>
          <p:cNvGraphicFramePr>
            <a:graphicFrameLocks/>
          </p:cNvGraphicFramePr>
          <p:nvPr userDrawn="1">
            <p:extLst>
              <p:ext uri="{D42A27DB-BD31-4B8C-83A1-F6EECF244321}">
                <p14:modId xmlns:p14="http://schemas.microsoft.com/office/powerpoint/2010/main" val="2337102606"/>
              </p:ext>
            </p:extLst>
          </p:nvPr>
        </p:nvGraphicFramePr>
        <p:xfrm>
          <a:off x="451310" y="1514474"/>
          <a:ext cx="4109442" cy="2960140"/>
        </p:xfrm>
        <a:graphic>
          <a:graphicData uri="http://schemas.openxmlformats.org/drawingml/2006/table">
            <a:tbl>
              <a:tblPr>
                <a:tableStyleId>{5C22544A-7EE6-4342-B048-85BDC9FD1C3A}</a:tableStyleId>
              </a:tblPr>
              <a:tblGrid>
                <a:gridCol w="2054721">
                  <a:extLst>
                    <a:ext uri="{9D8B030D-6E8A-4147-A177-3AD203B41FA5}">
                      <a16:colId xmlns:a16="http://schemas.microsoft.com/office/drawing/2014/main" val="509180888"/>
                    </a:ext>
                  </a:extLst>
                </a:gridCol>
                <a:gridCol w="2054721">
                  <a:extLst>
                    <a:ext uri="{9D8B030D-6E8A-4147-A177-3AD203B41FA5}">
                      <a16:colId xmlns:a16="http://schemas.microsoft.com/office/drawing/2014/main" val="3992992021"/>
                    </a:ext>
                  </a:extLst>
                </a:gridCol>
              </a:tblGrid>
              <a:tr h="1480070">
                <a:tc>
                  <a:txBody>
                    <a:bodyPr/>
                    <a:lstStyle/>
                    <a:p>
                      <a:pPr algn="ctr"/>
                      <a:endParaRPr lang="en-GB" sz="1600" dirty="0">
                        <a:solidFill>
                          <a:schemeClr val="bg1"/>
                        </a:solidFill>
                      </a:endParaRPr>
                    </a:p>
                  </a:txBody>
                  <a:tcPr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1"/>
                    </a:solidFill>
                  </a:tcPr>
                </a:tc>
                <a:tc>
                  <a:txBody>
                    <a:bodyPr/>
                    <a:lstStyle/>
                    <a:p>
                      <a:pPr algn="ctr"/>
                      <a:endParaRPr lang="en-GB" sz="1600" b="0" dirty="0">
                        <a:solidFill>
                          <a:schemeClr val="bg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610316648"/>
                  </a:ext>
                </a:extLst>
              </a:tr>
              <a:tr h="1480070">
                <a:tc>
                  <a:txBody>
                    <a:bodyPr/>
                    <a:lstStyle/>
                    <a:p>
                      <a:pPr algn="ctr"/>
                      <a:endParaRPr lang="en-GB" sz="1000" dirty="0">
                        <a:solidFill>
                          <a:schemeClr val="accent1"/>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5"/>
                    </a:solidFill>
                  </a:tcPr>
                </a:tc>
                <a:tc>
                  <a:txBody>
                    <a:bodyPr/>
                    <a:lstStyle/>
                    <a:p>
                      <a:pPr algn="ctr"/>
                      <a:endParaRPr lang="en-GB" sz="1600"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3"/>
                    </a:solidFill>
                  </a:tcPr>
                </a:tc>
                <a:extLst>
                  <a:ext uri="{0D108BD9-81ED-4DB2-BD59-A6C34878D82A}">
                    <a16:rowId xmlns:a16="http://schemas.microsoft.com/office/drawing/2014/main" val="2906317907"/>
                  </a:ext>
                </a:extLst>
              </a:tr>
            </a:tbl>
          </a:graphicData>
        </a:graphic>
      </p:graphicFrame>
      <p:sp>
        <p:nvSpPr>
          <p:cNvPr id="7" name="Text Placeholder 10">
            <a:extLst>
              <a:ext uri="{FF2B5EF4-FFF2-40B4-BE49-F238E27FC236}">
                <a16:creationId xmlns:a16="http://schemas.microsoft.com/office/drawing/2014/main" id="{1C296D82-11AB-4DE9-7DB2-BCBFFFF49064}"/>
              </a:ext>
            </a:extLst>
          </p:cNvPr>
          <p:cNvSpPr>
            <a:spLocks noGrp="1"/>
          </p:cNvSpPr>
          <p:nvPr>
            <p:ph type="body" sz="quarter" idx="23" hasCustomPrompt="1"/>
          </p:nvPr>
        </p:nvSpPr>
        <p:spPr>
          <a:xfrm>
            <a:off x="1293852" y="1967644"/>
            <a:ext cx="362188" cy="498645"/>
          </a:xfrm>
        </p:spPr>
        <p:txBody>
          <a:bodyPr/>
          <a:lstStyle>
            <a:lvl1pPr>
              <a:defRPr sz="3600"/>
            </a:lvl1pPr>
          </a:lstStyle>
          <a:p>
            <a:pPr lvl="0"/>
            <a:r>
              <a:rPr lang="en-US"/>
              <a:t>#</a:t>
            </a:r>
          </a:p>
        </p:txBody>
      </p:sp>
      <p:sp>
        <p:nvSpPr>
          <p:cNvPr id="9" name="Text Placeholder 22">
            <a:extLst>
              <a:ext uri="{FF2B5EF4-FFF2-40B4-BE49-F238E27FC236}">
                <a16:creationId xmlns:a16="http://schemas.microsoft.com/office/drawing/2014/main" id="{569BBE2E-C490-A568-23F2-F23C352B325E}"/>
              </a:ext>
            </a:extLst>
          </p:cNvPr>
          <p:cNvSpPr>
            <a:spLocks noGrp="1"/>
          </p:cNvSpPr>
          <p:nvPr>
            <p:ph type="body" sz="quarter" idx="24" hasCustomPrompt="1"/>
          </p:nvPr>
        </p:nvSpPr>
        <p:spPr>
          <a:xfrm>
            <a:off x="1011794" y="2533905"/>
            <a:ext cx="926306" cy="166199"/>
          </a:xfrm>
        </p:spPr>
        <p:txBody>
          <a:bodyPr wrap="none">
            <a:spAutoFit/>
          </a:bodyPr>
          <a:lstStyle>
            <a:lvl1pPr algn="ctr">
              <a:defRPr sz="1200" b="0">
                <a:solidFill>
                  <a:schemeClr val="bg2"/>
                </a:solidFill>
              </a:defRPr>
            </a:lvl1pPr>
          </a:lstStyle>
          <a:p>
            <a:pPr lvl="0"/>
            <a:r>
              <a:rPr lang="en-US"/>
              <a:t>Add text here</a:t>
            </a:r>
          </a:p>
        </p:txBody>
      </p:sp>
      <p:sp>
        <p:nvSpPr>
          <p:cNvPr id="10" name="Text Placeholder 10">
            <a:extLst>
              <a:ext uri="{FF2B5EF4-FFF2-40B4-BE49-F238E27FC236}">
                <a16:creationId xmlns:a16="http://schemas.microsoft.com/office/drawing/2014/main" id="{0770E629-D71C-DFB0-9426-7E8606574EE4}"/>
              </a:ext>
            </a:extLst>
          </p:cNvPr>
          <p:cNvSpPr>
            <a:spLocks noGrp="1"/>
          </p:cNvSpPr>
          <p:nvPr>
            <p:ph type="body" sz="quarter" idx="25" hasCustomPrompt="1"/>
          </p:nvPr>
        </p:nvSpPr>
        <p:spPr>
          <a:xfrm>
            <a:off x="3321321" y="3365150"/>
            <a:ext cx="362188" cy="498645"/>
          </a:xfrm>
        </p:spPr>
        <p:txBody>
          <a:bodyPr/>
          <a:lstStyle>
            <a:lvl1pPr>
              <a:defRPr sz="3600"/>
            </a:lvl1pPr>
          </a:lstStyle>
          <a:p>
            <a:pPr lvl="0"/>
            <a:r>
              <a:rPr lang="en-US"/>
              <a:t>#</a:t>
            </a:r>
          </a:p>
        </p:txBody>
      </p:sp>
      <p:sp>
        <p:nvSpPr>
          <p:cNvPr id="11" name="Text Placeholder 22">
            <a:extLst>
              <a:ext uri="{FF2B5EF4-FFF2-40B4-BE49-F238E27FC236}">
                <a16:creationId xmlns:a16="http://schemas.microsoft.com/office/drawing/2014/main" id="{0AD7C70C-33DD-99CC-7AB4-08A18D4999F9}"/>
              </a:ext>
            </a:extLst>
          </p:cNvPr>
          <p:cNvSpPr>
            <a:spLocks noGrp="1"/>
          </p:cNvSpPr>
          <p:nvPr>
            <p:ph type="body" sz="quarter" idx="26" hasCustomPrompt="1"/>
          </p:nvPr>
        </p:nvSpPr>
        <p:spPr>
          <a:xfrm>
            <a:off x="1011791" y="3983687"/>
            <a:ext cx="926306" cy="166199"/>
          </a:xfrm>
        </p:spPr>
        <p:txBody>
          <a:bodyPr wrap="none">
            <a:spAutoFit/>
          </a:bodyPr>
          <a:lstStyle>
            <a:lvl1pPr algn="ctr">
              <a:defRPr sz="1200" b="0">
                <a:solidFill>
                  <a:schemeClr val="bg2"/>
                </a:solidFill>
              </a:defRPr>
            </a:lvl1pPr>
          </a:lstStyle>
          <a:p>
            <a:pPr lvl="0"/>
            <a:r>
              <a:rPr lang="en-US"/>
              <a:t>Add text here</a:t>
            </a:r>
          </a:p>
        </p:txBody>
      </p:sp>
      <p:sp>
        <p:nvSpPr>
          <p:cNvPr id="12" name="Text Placeholder 10">
            <a:extLst>
              <a:ext uri="{FF2B5EF4-FFF2-40B4-BE49-F238E27FC236}">
                <a16:creationId xmlns:a16="http://schemas.microsoft.com/office/drawing/2014/main" id="{90987F8F-E986-A19A-6EA1-EA3956716181}"/>
              </a:ext>
            </a:extLst>
          </p:cNvPr>
          <p:cNvSpPr>
            <a:spLocks noGrp="1"/>
          </p:cNvSpPr>
          <p:nvPr>
            <p:ph type="body" sz="quarter" idx="27" hasCustomPrompt="1"/>
          </p:nvPr>
        </p:nvSpPr>
        <p:spPr>
          <a:xfrm>
            <a:off x="1293851" y="3422078"/>
            <a:ext cx="362188" cy="498645"/>
          </a:xfrm>
        </p:spPr>
        <p:txBody>
          <a:bodyPr/>
          <a:lstStyle>
            <a:lvl1pPr>
              <a:defRPr sz="3600"/>
            </a:lvl1pPr>
          </a:lstStyle>
          <a:p>
            <a:pPr lvl="0"/>
            <a:r>
              <a:rPr lang="en-US"/>
              <a:t>#</a:t>
            </a:r>
          </a:p>
        </p:txBody>
      </p:sp>
      <p:sp>
        <p:nvSpPr>
          <p:cNvPr id="17" name="Text Placeholder 22">
            <a:extLst>
              <a:ext uri="{FF2B5EF4-FFF2-40B4-BE49-F238E27FC236}">
                <a16:creationId xmlns:a16="http://schemas.microsoft.com/office/drawing/2014/main" id="{8BEF781A-AF6F-74CE-DBF6-4FAAF6137EDB}"/>
              </a:ext>
            </a:extLst>
          </p:cNvPr>
          <p:cNvSpPr>
            <a:spLocks noGrp="1"/>
          </p:cNvSpPr>
          <p:nvPr>
            <p:ph type="body" sz="quarter" idx="28" hasCustomPrompt="1"/>
          </p:nvPr>
        </p:nvSpPr>
        <p:spPr>
          <a:xfrm>
            <a:off x="3049337" y="3983687"/>
            <a:ext cx="926306" cy="166199"/>
          </a:xfrm>
        </p:spPr>
        <p:txBody>
          <a:bodyPr wrap="none">
            <a:spAutoFit/>
          </a:bodyPr>
          <a:lstStyle>
            <a:lvl1pPr algn="ctr">
              <a:defRPr sz="1200" b="0">
                <a:solidFill>
                  <a:schemeClr val="bg2"/>
                </a:solidFill>
              </a:defRPr>
            </a:lvl1pPr>
          </a:lstStyle>
          <a:p>
            <a:pPr lvl="0"/>
            <a:r>
              <a:rPr lang="en-US"/>
              <a:t>Add text here</a:t>
            </a:r>
          </a:p>
        </p:txBody>
      </p:sp>
      <p:sp>
        <p:nvSpPr>
          <p:cNvPr id="19" name="Text Placeholder 10">
            <a:extLst>
              <a:ext uri="{FF2B5EF4-FFF2-40B4-BE49-F238E27FC236}">
                <a16:creationId xmlns:a16="http://schemas.microsoft.com/office/drawing/2014/main" id="{47314DA6-AAD5-DE92-CFA4-CC2E5D905981}"/>
              </a:ext>
            </a:extLst>
          </p:cNvPr>
          <p:cNvSpPr>
            <a:spLocks noGrp="1"/>
          </p:cNvSpPr>
          <p:nvPr>
            <p:ph type="body" sz="quarter" idx="29" hasCustomPrompt="1"/>
          </p:nvPr>
        </p:nvSpPr>
        <p:spPr>
          <a:xfrm>
            <a:off x="3321320" y="1967644"/>
            <a:ext cx="362188" cy="498645"/>
          </a:xfrm>
        </p:spPr>
        <p:txBody>
          <a:bodyPr/>
          <a:lstStyle>
            <a:lvl1pPr>
              <a:defRPr sz="3600">
                <a:solidFill>
                  <a:schemeClr val="bg2"/>
                </a:solidFill>
              </a:defRPr>
            </a:lvl1pPr>
          </a:lstStyle>
          <a:p>
            <a:pPr lvl="0"/>
            <a:r>
              <a:rPr lang="en-US"/>
              <a:t>#</a:t>
            </a:r>
          </a:p>
        </p:txBody>
      </p:sp>
      <p:sp>
        <p:nvSpPr>
          <p:cNvPr id="22" name="Text Placeholder 22">
            <a:extLst>
              <a:ext uri="{FF2B5EF4-FFF2-40B4-BE49-F238E27FC236}">
                <a16:creationId xmlns:a16="http://schemas.microsoft.com/office/drawing/2014/main" id="{9FA21D4D-4D95-0771-91D7-8A06B9C4F0E0}"/>
              </a:ext>
            </a:extLst>
          </p:cNvPr>
          <p:cNvSpPr>
            <a:spLocks noGrp="1"/>
          </p:cNvSpPr>
          <p:nvPr>
            <p:ph type="body" sz="quarter" idx="30" hasCustomPrompt="1"/>
          </p:nvPr>
        </p:nvSpPr>
        <p:spPr>
          <a:xfrm>
            <a:off x="3049337" y="2533905"/>
            <a:ext cx="926306" cy="166199"/>
          </a:xfrm>
        </p:spPr>
        <p:txBody>
          <a:bodyPr wrap="none">
            <a:spAutoFit/>
          </a:bodyPr>
          <a:lstStyle>
            <a:lvl1pPr algn="ctr">
              <a:defRPr sz="1200" b="0">
                <a:solidFill>
                  <a:schemeClr val="bg2"/>
                </a:solidFill>
              </a:defRPr>
            </a:lvl1pPr>
          </a:lstStyle>
          <a:p>
            <a:pPr lvl="0"/>
            <a:r>
              <a:rPr lang="en-US"/>
              <a:t>Add text here</a:t>
            </a:r>
          </a:p>
        </p:txBody>
      </p:sp>
    </p:spTree>
    <p:extLst>
      <p:ext uri="{BB962C8B-B14F-4D97-AF65-F5344CB8AC3E}">
        <p14:creationId xmlns:p14="http://schemas.microsoft.com/office/powerpoint/2010/main" val="12126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600" y="1097280"/>
            <a:ext cx="7772400" cy="3360420"/>
          </a:xfrm>
          <a:prstGeom prst="rect">
            <a:avLst/>
          </a:prstGeo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a:t>Click to add text</a:t>
            </a:r>
          </a:p>
        </p:txBody>
      </p:sp>
      <p:sp>
        <p:nvSpPr>
          <p:cNvPr id="5" name="Title Placeholder 1"/>
          <p:cNvSpPr>
            <a:spLocks noGrp="1"/>
          </p:cNvSpPr>
          <p:nvPr>
            <p:ph type="title"/>
          </p:nvPr>
        </p:nvSpPr>
        <p:spPr>
          <a:xfrm>
            <a:off x="228600" y="137160"/>
            <a:ext cx="5943600" cy="617220"/>
          </a:xfrm>
          <a:prstGeom prst="rect">
            <a:avLst/>
          </a:prstGeom>
        </p:spPr>
        <p:txBody>
          <a:bodyPr vert="horz" lIns="91440" tIns="45720" rIns="91440" bIns="45720" rtlCol="0" anchor="b" anchorCtr="0">
            <a:noAutofit/>
          </a:bodyPr>
          <a:lstStyle>
            <a:lvl1pPr defTabSz="119063">
              <a:tabLst/>
              <a:defRPr>
                <a:solidFill>
                  <a:schemeClr val="accent1"/>
                </a:solidFill>
              </a:defRPr>
            </a:lvl1pPr>
          </a:lstStyle>
          <a:p>
            <a:r>
              <a:rPr lang="en-US"/>
              <a:t>Click to edit Master title style</a:t>
            </a:r>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3917706"/>
            <a:ext cx="5163169" cy="122542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8"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 2023 ARTHUR J. GALLAGHER &amp; CO. </a:t>
            </a:r>
          </a:p>
        </p:txBody>
      </p:sp>
    </p:spTree>
    <p:extLst>
      <p:ext uri="{BB962C8B-B14F-4D97-AF65-F5344CB8AC3E}">
        <p14:creationId xmlns:p14="http://schemas.microsoft.com/office/powerpoint/2010/main" val="319365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 Content+ 4 boxes Numbere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CE22646-B5C0-BE14-FE9C-679028AD323A}"/>
              </a:ext>
            </a:extLst>
          </p:cNvPr>
          <p:cNvSpPr>
            <a:spLocks noGrp="1"/>
          </p:cNvSpPr>
          <p:nvPr>
            <p:ph idx="16"/>
          </p:nvPr>
        </p:nvSpPr>
        <p:spPr>
          <a:xfrm>
            <a:off x="458393" y="1514475"/>
            <a:ext cx="4031456" cy="292060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431F036E-3717-5331-ACFB-C78A8760DB17}"/>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3" name="Title 1">
            <a:extLst>
              <a:ext uri="{FF2B5EF4-FFF2-40B4-BE49-F238E27FC236}">
                <a16:creationId xmlns:a16="http://schemas.microsoft.com/office/drawing/2014/main" id="{423DB29F-5418-64F6-2288-2B0720810E22}"/>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5D8976D7-A935-7363-5E3E-B7136579CDC5}"/>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8"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graphicFrame>
        <p:nvGraphicFramePr>
          <p:cNvPr id="5" name="Content Placeholder 13">
            <a:extLst>
              <a:ext uri="{FF2B5EF4-FFF2-40B4-BE49-F238E27FC236}">
                <a16:creationId xmlns:a16="http://schemas.microsoft.com/office/drawing/2014/main" id="{12FCF5B8-60D7-679B-CEA4-92B09D7CD738}"/>
              </a:ext>
            </a:extLst>
          </p:cNvPr>
          <p:cNvGraphicFramePr>
            <a:graphicFrameLocks/>
          </p:cNvGraphicFramePr>
          <p:nvPr userDrawn="1">
            <p:extLst>
              <p:ext uri="{D42A27DB-BD31-4B8C-83A1-F6EECF244321}">
                <p14:modId xmlns:p14="http://schemas.microsoft.com/office/powerpoint/2010/main" val="3961534263"/>
              </p:ext>
            </p:extLst>
          </p:nvPr>
        </p:nvGraphicFramePr>
        <p:xfrm>
          <a:off x="4654153" y="1514474"/>
          <a:ext cx="4109442" cy="2960140"/>
        </p:xfrm>
        <a:graphic>
          <a:graphicData uri="http://schemas.openxmlformats.org/drawingml/2006/table">
            <a:tbl>
              <a:tblPr>
                <a:tableStyleId>{5C22544A-7EE6-4342-B048-85BDC9FD1C3A}</a:tableStyleId>
              </a:tblPr>
              <a:tblGrid>
                <a:gridCol w="2054721">
                  <a:extLst>
                    <a:ext uri="{9D8B030D-6E8A-4147-A177-3AD203B41FA5}">
                      <a16:colId xmlns:a16="http://schemas.microsoft.com/office/drawing/2014/main" val="509180888"/>
                    </a:ext>
                  </a:extLst>
                </a:gridCol>
                <a:gridCol w="2054721">
                  <a:extLst>
                    <a:ext uri="{9D8B030D-6E8A-4147-A177-3AD203B41FA5}">
                      <a16:colId xmlns:a16="http://schemas.microsoft.com/office/drawing/2014/main" val="3992992021"/>
                    </a:ext>
                  </a:extLst>
                </a:gridCol>
              </a:tblGrid>
              <a:tr h="1480070">
                <a:tc>
                  <a:txBody>
                    <a:bodyPr/>
                    <a:lstStyle/>
                    <a:p>
                      <a:pPr algn="ctr"/>
                      <a:endParaRPr lang="en-GB" sz="1600" dirty="0">
                        <a:solidFill>
                          <a:schemeClr val="bg1"/>
                        </a:solidFill>
                      </a:endParaRPr>
                    </a:p>
                  </a:txBody>
                  <a:tcPr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1"/>
                    </a:solidFill>
                  </a:tcPr>
                </a:tc>
                <a:tc>
                  <a:txBody>
                    <a:bodyPr/>
                    <a:lstStyle/>
                    <a:p>
                      <a:pPr algn="ctr"/>
                      <a:endParaRPr lang="en-GB" sz="1600" b="0" dirty="0">
                        <a:solidFill>
                          <a:schemeClr val="bg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610316648"/>
                  </a:ext>
                </a:extLst>
              </a:tr>
              <a:tr h="1480070">
                <a:tc>
                  <a:txBody>
                    <a:bodyPr/>
                    <a:lstStyle/>
                    <a:p>
                      <a:pPr algn="ctr"/>
                      <a:endParaRPr lang="en-GB" sz="1000" dirty="0">
                        <a:solidFill>
                          <a:schemeClr val="accent1"/>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5"/>
                    </a:solidFill>
                  </a:tcPr>
                </a:tc>
                <a:tc>
                  <a:txBody>
                    <a:bodyPr/>
                    <a:lstStyle/>
                    <a:p>
                      <a:pPr algn="ctr"/>
                      <a:endParaRPr lang="en-GB" sz="1600"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3"/>
                    </a:solidFill>
                  </a:tcPr>
                </a:tc>
                <a:extLst>
                  <a:ext uri="{0D108BD9-81ED-4DB2-BD59-A6C34878D82A}">
                    <a16:rowId xmlns:a16="http://schemas.microsoft.com/office/drawing/2014/main" val="2906317907"/>
                  </a:ext>
                </a:extLst>
              </a:tr>
            </a:tbl>
          </a:graphicData>
        </a:graphic>
      </p:graphicFrame>
      <p:sp>
        <p:nvSpPr>
          <p:cNvPr id="7" name="Text Placeholder 10">
            <a:extLst>
              <a:ext uri="{FF2B5EF4-FFF2-40B4-BE49-F238E27FC236}">
                <a16:creationId xmlns:a16="http://schemas.microsoft.com/office/drawing/2014/main" id="{1C296D82-11AB-4DE9-7DB2-BCBFFFF49064}"/>
              </a:ext>
            </a:extLst>
          </p:cNvPr>
          <p:cNvSpPr>
            <a:spLocks noGrp="1"/>
          </p:cNvSpPr>
          <p:nvPr>
            <p:ph type="body" sz="quarter" idx="23" hasCustomPrompt="1"/>
          </p:nvPr>
        </p:nvSpPr>
        <p:spPr>
          <a:xfrm>
            <a:off x="5539578" y="1917593"/>
            <a:ext cx="362188" cy="498645"/>
          </a:xfrm>
        </p:spPr>
        <p:txBody>
          <a:bodyPr/>
          <a:lstStyle>
            <a:lvl1pPr>
              <a:defRPr sz="3600"/>
            </a:lvl1pPr>
          </a:lstStyle>
          <a:p>
            <a:pPr lvl="0"/>
            <a:r>
              <a:rPr lang="en-US"/>
              <a:t>#</a:t>
            </a:r>
          </a:p>
        </p:txBody>
      </p:sp>
      <p:sp>
        <p:nvSpPr>
          <p:cNvPr id="9" name="Text Placeholder 22">
            <a:extLst>
              <a:ext uri="{FF2B5EF4-FFF2-40B4-BE49-F238E27FC236}">
                <a16:creationId xmlns:a16="http://schemas.microsoft.com/office/drawing/2014/main" id="{569BBE2E-C490-A568-23F2-F23C352B325E}"/>
              </a:ext>
            </a:extLst>
          </p:cNvPr>
          <p:cNvSpPr>
            <a:spLocks noGrp="1"/>
          </p:cNvSpPr>
          <p:nvPr>
            <p:ph type="body" sz="quarter" idx="24" hasCustomPrompt="1"/>
          </p:nvPr>
        </p:nvSpPr>
        <p:spPr>
          <a:xfrm>
            <a:off x="5257520" y="2483854"/>
            <a:ext cx="926306" cy="166199"/>
          </a:xfrm>
        </p:spPr>
        <p:txBody>
          <a:bodyPr wrap="none">
            <a:spAutoFit/>
          </a:bodyPr>
          <a:lstStyle>
            <a:lvl1pPr algn="ctr">
              <a:defRPr sz="1200" b="0">
                <a:solidFill>
                  <a:schemeClr val="bg2"/>
                </a:solidFill>
              </a:defRPr>
            </a:lvl1pPr>
          </a:lstStyle>
          <a:p>
            <a:pPr lvl="0"/>
            <a:r>
              <a:rPr lang="en-US"/>
              <a:t>Add text here</a:t>
            </a:r>
          </a:p>
        </p:txBody>
      </p:sp>
      <p:sp>
        <p:nvSpPr>
          <p:cNvPr id="10" name="Text Placeholder 10">
            <a:extLst>
              <a:ext uri="{FF2B5EF4-FFF2-40B4-BE49-F238E27FC236}">
                <a16:creationId xmlns:a16="http://schemas.microsoft.com/office/drawing/2014/main" id="{0770E629-D71C-DFB0-9426-7E8606574EE4}"/>
              </a:ext>
            </a:extLst>
          </p:cNvPr>
          <p:cNvSpPr>
            <a:spLocks noGrp="1"/>
          </p:cNvSpPr>
          <p:nvPr>
            <p:ph type="body" sz="quarter" idx="25" hasCustomPrompt="1"/>
          </p:nvPr>
        </p:nvSpPr>
        <p:spPr>
          <a:xfrm>
            <a:off x="7567047" y="3315100"/>
            <a:ext cx="362188" cy="498645"/>
          </a:xfrm>
        </p:spPr>
        <p:txBody>
          <a:bodyPr/>
          <a:lstStyle>
            <a:lvl1pPr>
              <a:defRPr sz="3600"/>
            </a:lvl1pPr>
          </a:lstStyle>
          <a:p>
            <a:pPr lvl="0"/>
            <a:r>
              <a:rPr lang="en-US"/>
              <a:t>#</a:t>
            </a:r>
          </a:p>
        </p:txBody>
      </p:sp>
      <p:sp>
        <p:nvSpPr>
          <p:cNvPr id="11" name="Text Placeholder 22">
            <a:extLst>
              <a:ext uri="{FF2B5EF4-FFF2-40B4-BE49-F238E27FC236}">
                <a16:creationId xmlns:a16="http://schemas.microsoft.com/office/drawing/2014/main" id="{0AD7C70C-33DD-99CC-7AB4-08A18D4999F9}"/>
              </a:ext>
            </a:extLst>
          </p:cNvPr>
          <p:cNvSpPr>
            <a:spLocks noGrp="1"/>
          </p:cNvSpPr>
          <p:nvPr>
            <p:ph type="body" sz="quarter" idx="26" hasCustomPrompt="1"/>
          </p:nvPr>
        </p:nvSpPr>
        <p:spPr>
          <a:xfrm>
            <a:off x="5257517" y="3933637"/>
            <a:ext cx="926306" cy="166199"/>
          </a:xfrm>
        </p:spPr>
        <p:txBody>
          <a:bodyPr wrap="none">
            <a:spAutoFit/>
          </a:bodyPr>
          <a:lstStyle>
            <a:lvl1pPr algn="ctr">
              <a:defRPr sz="1200" b="0">
                <a:solidFill>
                  <a:schemeClr val="bg2"/>
                </a:solidFill>
              </a:defRPr>
            </a:lvl1pPr>
          </a:lstStyle>
          <a:p>
            <a:pPr lvl="0"/>
            <a:r>
              <a:rPr lang="en-US"/>
              <a:t>Add text here</a:t>
            </a:r>
          </a:p>
        </p:txBody>
      </p:sp>
      <p:sp>
        <p:nvSpPr>
          <p:cNvPr id="12" name="Text Placeholder 10">
            <a:extLst>
              <a:ext uri="{FF2B5EF4-FFF2-40B4-BE49-F238E27FC236}">
                <a16:creationId xmlns:a16="http://schemas.microsoft.com/office/drawing/2014/main" id="{90987F8F-E986-A19A-6EA1-EA3956716181}"/>
              </a:ext>
            </a:extLst>
          </p:cNvPr>
          <p:cNvSpPr>
            <a:spLocks noGrp="1"/>
          </p:cNvSpPr>
          <p:nvPr>
            <p:ph type="body" sz="quarter" idx="27" hasCustomPrompt="1"/>
          </p:nvPr>
        </p:nvSpPr>
        <p:spPr>
          <a:xfrm>
            <a:off x="5539577" y="3372027"/>
            <a:ext cx="362188" cy="498645"/>
          </a:xfrm>
        </p:spPr>
        <p:txBody>
          <a:bodyPr/>
          <a:lstStyle>
            <a:lvl1pPr>
              <a:defRPr sz="3600"/>
            </a:lvl1pPr>
          </a:lstStyle>
          <a:p>
            <a:pPr lvl="0"/>
            <a:r>
              <a:rPr lang="en-US"/>
              <a:t>#</a:t>
            </a:r>
          </a:p>
        </p:txBody>
      </p:sp>
      <p:sp>
        <p:nvSpPr>
          <p:cNvPr id="17" name="Text Placeholder 22">
            <a:extLst>
              <a:ext uri="{FF2B5EF4-FFF2-40B4-BE49-F238E27FC236}">
                <a16:creationId xmlns:a16="http://schemas.microsoft.com/office/drawing/2014/main" id="{8BEF781A-AF6F-74CE-DBF6-4FAAF6137EDB}"/>
              </a:ext>
            </a:extLst>
          </p:cNvPr>
          <p:cNvSpPr>
            <a:spLocks noGrp="1"/>
          </p:cNvSpPr>
          <p:nvPr>
            <p:ph type="body" sz="quarter" idx="28" hasCustomPrompt="1"/>
          </p:nvPr>
        </p:nvSpPr>
        <p:spPr>
          <a:xfrm>
            <a:off x="7295063" y="3933637"/>
            <a:ext cx="926306" cy="166199"/>
          </a:xfrm>
        </p:spPr>
        <p:txBody>
          <a:bodyPr wrap="none">
            <a:spAutoFit/>
          </a:bodyPr>
          <a:lstStyle>
            <a:lvl1pPr algn="ctr">
              <a:defRPr sz="1200" b="0">
                <a:solidFill>
                  <a:schemeClr val="bg2"/>
                </a:solidFill>
              </a:defRPr>
            </a:lvl1pPr>
          </a:lstStyle>
          <a:p>
            <a:pPr lvl="0"/>
            <a:r>
              <a:rPr lang="en-US"/>
              <a:t>Add text here</a:t>
            </a:r>
          </a:p>
        </p:txBody>
      </p:sp>
      <p:sp>
        <p:nvSpPr>
          <p:cNvPr id="19" name="Text Placeholder 10">
            <a:extLst>
              <a:ext uri="{FF2B5EF4-FFF2-40B4-BE49-F238E27FC236}">
                <a16:creationId xmlns:a16="http://schemas.microsoft.com/office/drawing/2014/main" id="{47314DA6-AAD5-DE92-CFA4-CC2E5D905981}"/>
              </a:ext>
            </a:extLst>
          </p:cNvPr>
          <p:cNvSpPr>
            <a:spLocks noGrp="1"/>
          </p:cNvSpPr>
          <p:nvPr>
            <p:ph type="body" sz="quarter" idx="29" hasCustomPrompt="1"/>
          </p:nvPr>
        </p:nvSpPr>
        <p:spPr>
          <a:xfrm>
            <a:off x="7567046" y="1917593"/>
            <a:ext cx="362188" cy="498645"/>
          </a:xfrm>
        </p:spPr>
        <p:txBody>
          <a:bodyPr/>
          <a:lstStyle>
            <a:lvl1pPr>
              <a:defRPr sz="3600">
                <a:solidFill>
                  <a:schemeClr val="bg2"/>
                </a:solidFill>
              </a:defRPr>
            </a:lvl1pPr>
          </a:lstStyle>
          <a:p>
            <a:pPr lvl="0"/>
            <a:r>
              <a:rPr lang="en-US"/>
              <a:t>#</a:t>
            </a:r>
          </a:p>
        </p:txBody>
      </p:sp>
      <p:sp>
        <p:nvSpPr>
          <p:cNvPr id="22" name="Text Placeholder 22">
            <a:extLst>
              <a:ext uri="{FF2B5EF4-FFF2-40B4-BE49-F238E27FC236}">
                <a16:creationId xmlns:a16="http://schemas.microsoft.com/office/drawing/2014/main" id="{9FA21D4D-4D95-0771-91D7-8A06B9C4F0E0}"/>
              </a:ext>
            </a:extLst>
          </p:cNvPr>
          <p:cNvSpPr>
            <a:spLocks noGrp="1"/>
          </p:cNvSpPr>
          <p:nvPr>
            <p:ph type="body" sz="quarter" idx="30" hasCustomPrompt="1"/>
          </p:nvPr>
        </p:nvSpPr>
        <p:spPr>
          <a:xfrm>
            <a:off x="7295063" y="2483854"/>
            <a:ext cx="926306" cy="166199"/>
          </a:xfrm>
        </p:spPr>
        <p:txBody>
          <a:bodyPr wrap="none">
            <a:spAutoFit/>
          </a:bodyPr>
          <a:lstStyle>
            <a:lvl1pPr algn="ctr">
              <a:defRPr sz="1200" b="0">
                <a:solidFill>
                  <a:schemeClr val="bg2"/>
                </a:solidFill>
              </a:defRPr>
            </a:lvl1pPr>
          </a:lstStyle>
          <a:p>
            <a:pPr lvl="0"/>
            <a:r>
              <a:rPr lang="en-US"/>
              <a:t>Add text here</a:t>
            </a:r>
          </a:p>
        </p:txBody>
      </p:sp>
    </p:spTree>
    <p:extLst>
      <p:ext uri="{BB962C8B-B14F-4D97-AF65-F5344CB8AC3E}">
        <p14:creationId xmlns:p14="http://schemas.microsoft.com/office/powerpoint/2010/main" val="372649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4 boxes Numbered +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C0E8B47-727D-C3D8-AB2C-1AEE9B45E6C3}"/>
              </a:ext>
            </a:extLst>
          </p:cNvPr>
          <p:cNvSpPr>
            <a:spLocks noGrp="1"/>
          </p:cNvSpPr>
          <p:nvPr>
            <p:ph type="body" sz="quarter" idx="21"/>
          </p:nvPr>
        </p:nvSpPr>
        <p:spPr>
          <a:xfrm>
            <a:off x="458390" y="1594197"/>
            <a:ext cx="4031100" cy="595995"/>
          </a:xfrm>
          <a:solidFill>
            <a:schemeClr val="accent1">
              <a:lumMod val="60000"/>
              <a:lumOff val="40000"/>
            </a:schemeClr>
          </a:solidFill>
        </p:spPr>
        <p:txBody>
          <a:bodyPr lIns="864000" tIns="144000" bIns="144000" anchor="ctr"/>
          <a:lstStyle>
            <a:lvl1pPr>
              <a:defRPr sz="900"/>
            </a:lvl1pPr>
            <a:lvl2pPr>
              <a:defRPr sz="900"/>
            </a:lvl2pPr>
            <a:lvl3pPr>
              <a:defRPr sz="750"/>
            </a:lvl3pPr>
            <a:lvl4pPr>
              <a:defRPr sz="825"/>
            </a:lvl4pPr>
            <a:lvl5pPr>
              <a:defRPr sz="788"/>
            </a:lvl5pPr>
          </a:lstStyle>
          <a:p>
            <a:pPr lvl="0"/>
            <a:r>
              <a:rPr lang="en-US"/>
              <a:t>Click to edit Master text styles</a:t>
            </a:r>
          </a:p>
          <a:p>
            <a:pPr lvl="1"/>
            <a:r>
              <a:rPr lang="en-US"/>
              <a:t>Second level</a:t>
            </a:r>
          </a:p>
        </p:txBody>
      </p:sp>
      <p:sp>
        <p:nvSpPr>
          <p:cNvPr id="4" name="Content Placeholder 2">
            <a:extLst>
              <a:ext uri="{FF2B5EF4-FFF2-40B4-BE49-F238E27FC236}">
                <a16:creationId xmlns:a16="http://schemas.microsoft.com/office/drawing/2014/main" id="{3CE22646-B5C0-BE14-FE9C-679028AD323A}"/>
              </a:ext>
            </a:extLst>
          </p:cNvPr>
          <p:cNvSpPr>
            <a:spLocks noGrp="1"/>
          </p:cNvSpPr>
          <p:nvPr>
            <p:ph idx="16"/>
          </p:nvPr>
        </p:nvSpPr>
        <p:spPr>
          <a:xfrm>
            <a:off x="4652964" y="1514475"/>
            <a:ext cx="4031456" cy="292060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4E05121D-F212-733A-3E42-044442694C77}"/>
              </a:ext>
            </a:extLst>
          </p:cNvPr>
          <p:cNvCxnSpPr>
            <a:cxnSpLocks/>
          </p:cNvCxnSpPr>
          <p:nvPr userDrawn="1"/>
        </p:nvCxnSpPr>
        <p:spPr>
          <a:xfrm>
            <a:off x="458987" y="1518047"/>
            <a:ext cx="4031100" cy="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4" name="Text Placeholder 18">
            <a:extLst>
              <a:ext uri="{FF2B5EF4-FFF2-40B4-BE49-F238E27FC236}">
                <a16:creationId xmlns:a16="http://schemas.microsoft.com/office/drawing/2014/main" id="{88FF1E2D-3878-FBCE-3D87-1FEEE0D14233}"/>
              </a:ext>
            </a:extLst>
          </p:cNvPr>
          <p:cNvSpPr>
            <a:spLocks noGrp="1" noChangeAspect="1"/>
          </p:cNvSpPr>
          <p:nvPr>
            <p:ph type="body" sz="quarter" idx="22" hasCustomPrompt="1"/>
          </p:nvPr>
        </p:nvSpPr>
        <p:spPr>
          <a:xfrm>
            <a:off x="541949" y="1623586"/>
            <a:ext cx="453840" cy="453840"/>
          </a:xfrm>
          <a:prstGeom prst="ellipse">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5" name="Text Placeholder 18">
            <a:extLst>
              <a:ext uri="{FF2B5EF4-FFF2-40B4-BE49-F238E27FC236}">
                <a16:creationId xmlns:a16="http://schemas.microsoft.com/office/drawing/2014/main" id="{33D4BFA5-0210-A171-7DBB-A4BCA22BD9A8}"/>
              </a:ext>
            </a:extLst>
          </p:cNvPr>
          <p:cNvSpPr>
            <a:spLocks noGrp="1" noChangeAspect="1"/>
          </p:cNvSpPr>
          <p:nvPr>
            <p:ph type="body" sz="quarter" idx="10" hasCustomPrompt="1"/>
          </p:nvPr>
        </p:nvSpPr>
        <p:spPr>
          <a:xfrm>
            <a:off x="571547" y="1653184"/>
            <a:ext cx="394644" cy="394644"/>
          </a:xfrm>
          <a:prstGeom prst="ellipse">
            <a:avLst/>
          </a:prstGeom>
          <a:solidFill>
            <a:schemeClr val="bg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6" name="Text Placeholder 21">
            <a:extLst>
              <a:ext uri="{FF2B5EF4-FFF2-40B4-BE49-F238E27FC236}">
                <a16:creationId xmlns:a16="http://schemas.microsoft.com/office/drawing/2014/main" id="{956225AF-C21E-0DB4-31A1-8AD6C81F9072}"/>
              </a:ext>
            </a:extLst>
          </p:cNvPr>
          <p:cNvSpPr>
            <a:spLocks noGrp="1"/>
          </p:cNvSpPr>
          <p:nvPr>
            <p:ph type="body" sz="quarter" idx="28" hasCustomPrompt="1"/>
          </p:nvPr>
        </p:nvSpPr>
        <p:spPr>
          <a:xfrm>
            <a:off x="693530" y="1769715"/>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tx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8" name="Text Placeholder 12">
            <a:extLst>
              <a:ext uri="{FF2B5EF4-FFF2-40B4-BE49-F238E27FC236}">
                <a16:creationId xmlns:a16="http://schemas.microsoft.com/office/drawing/2014/main" id="{819B2670-56D5-3262-DFF3-2068FE706DA9}"/>
              </a:ext>
            </a:extLst>
          </p:cNvPr>
          <p:cNvSpPr>
            <a:spLocks noGrp="1"/>
          </p:cNvSpPr>
          <p:nvPr>
            <p:ph type="body" sz="quarter" idx="29"/>
          </p:nvPr>
        </p:nvSpPr>
        <p:spPr>
          <a:xfrm>
            <a:off x="458390" y="2342492"/>
            <a:ext cx="4031100" cy="595995"/>
          </a:xfrm>
          <a:solidFill>
            <a:schemeClr val="accent3">
              <a:lumMod val="60000"/>
              <a:lumOff val="40000"/>
            </a:schemeClr>
          </a:solidFill>
        </p:spPr>
        <p:txBody>
          <a:bodyPr lIns="864000" tIns="144000" bIns="144000" anchor="ctr"/>
          <a:lstStyle>
            <a:lvl1pPr>
              <a:defRPr sz="900"/>
            </a:lvl1pPr>
            <a:lvl2pPr>
              <a:defRPr sz="900"/>
            </a:lvl2pPr>
            <a:lvl3pPr>
              <a:defRPr sz="750"/>
            </a:lvl3pPr>
            <a:lvl4pPr>
              <a:defRPr sz="825"/>
            </a:lvl4pPr>
            <a:lvl5pPr>
              <a:defRPr sz="788"/>
            </a:lvl5pPr>
          </a:lstStyle>
          <a:p>
            <a:pPr lvl="0"/>
            <a:r>
              <a:rPr lang="en-US"/>
              <a:t>Click to edit Master text styles</a:t>
            </a:r>
          </a:p>
          <a:p>
            <a:pPr lvl="1"/>
            <a:r>
              <a:rPr lang="en-US"/>
              <a:t>Second level</a:t>
            </a:r>
          </a:p>
        </p:txBody>
      </p:sp>
      <p:sp>
        <p:nvSpPr>
          <p:cNvPr id="20" name="Text Placeholder 12">
            <a:extLst>
              <a:ext uri="{FF2B5EF4-FFF2-40B4-BE49-F238E27FC236}">
                <a16:creationId xmlns:a16="http://schemas.microsoft.com/office/drawing/2014/main" id="{DF139923-7F44-28AB-8781-A5E790B12F9D}"/>
              </a:ext>
            </a:extLst>
          </p:cNvPr>
          <p:cNvSpPr>
            <a:spLocks noGrp="1"/>
          </p:cNvSpPr>
          <p:nvPr>
            <p:ph type="body" sz="quarter" idx="30"/>
          </p:nvPr>
        </p:nvSpPr>
        <p:spPr>
          <a:xfrm>
            <a:off x="458390" y="3090786"/>
            <a:ext cx="4031100" cy="595995"/>
          </a:xfrm>
          <a:solidFill>
            <a:schemeClr val="accent4">
              <a:lumMod val="60000"/>
              <a:lumOff val="40000"/>
            </a:schemeClr>
          </a:solidFill>
        </p:spPr>
        <p:txBody>
          <a:bodyPr lIns="864000" tIns="144000" bIns="144000" anchor="ctr"/>
          <a:lstStyle>
            <a:lvl1pPr>
              <a:defRPr sz="900"/>
            </a:lvl1pPr>
            <a:lvl2pPr>
              <a:defRPr sz="900"/>
            </a:lvl2pPr>
            <a:lvl3pPr>
              <a:defRPr sz="750"/>
            </a:lvl3pPr>
            <a:lvl4pPr>
              <a:defRPr sz="825"/>
            </a:lvl4pPr>
            <a:lvl5pPr>
              <a:defRPr sz="788"/>
            </a:lvl5pPr>
          </a:lstStyle>
          <a:p>
            <a:pPr lvl="0"/>
            <a:r>
              <a:rPr lang="en-US"/>
              <a:t>Click to edit Master text styles</a:t>
            </a:r>
          </a:p>
          <a:p>
            <a:pPr lvl="1"/>
            <a:r>
              <a:rPr lang="en-US"/>
              <a:t>Second level</a:t>
            </a:r>
          </a:p>
        </p:txBody>
      </p:sp>
      <p:sp>
        <p:nvSpPr>
          <p:cNvPr id="21" name="Text Placeholder 12">
            <a:extLst>
              <a:ext uri="{FF2B5EF4-FFF2-40B4-BE49-F238E27FC236}">
                <a16:creationId xmlns:a16="http://schemas.microsoft.com/office/drawing/2014/main" id="{E165B01E-2EC4-F216-EB1F-30E003AA7AC8}"/>
              </a:ext>
            </a:extLst>
          </p:cNvPr>
          <p:cNvSpPr>
            <a:spLocks noGrp="1"/>
          </p:cNvSpPr>
          <p:nvPr>
            <p:ph type="body" sz="quarter" idx="31"/>
          </p:nvPr>
        </p:nvSpPr>
        <p:spPr>
          <a:xfrm>
            <a:off x="458390" y="3839082"/>
            <a:ext cx="4031100" cy="595995"/>
          </a:xfrm>
          <a:solidFill>
            <a:schemeClr val="accent6">
              <a:lumMod val="60000"/>
              <a:lumOff val="40000"/>
            </a:schemeClr>
          </a:solidFill>
        </p:spPr>
        <p:txBody>
          <a:bodyPr lIns="864000" tIns="144000" bIns="144000" anchor="ctr"/>
          <a:lstStyle>
            <a:lvl1pPr>
              <a:defRPr sz="900"/>
            </a:lvl1pPr>
            <a:lvl2pPr>
              <a:defRPr sz="900"/>
            </a:lvl2pPr>
            <a:lvl3pPr>
              <a:defRPr sz="750"/>
            </a:lvl3pPr>
            <a:lvl4pPr>
              <a:defRPr sz="825"/>
            </a:lvl4pPr>
            <a:lvl5pPr>
              <a:defRPr sz="788"/>
            </a:lvl5pPr>
          </a:lstStyle>
          <a:p>
            <a:pPr lvl="0"/>
            <a:r>
              <a:rPr lang="en-US"/>
              <a:t>Click to edit Master text styles</a:t>
            </a:r>
          </a:p>
          <a:p>
            <a:pPr lvl="1"/>
            <a:r>
              <a:rPr lang="en-US"/>
              <a:t>Second level</a:t>
            </a:r>
          </a:p>
        </p:txBody>
      </p:sp>
      <p:cxnSp>
        <p:nvCxnSpPr>
          <p:cNvPr id="24" name="Straight Connector 23">
            <a:extLst>
              <a:ext uri="{FF2B5EF4-FFF2-40B4-BE49-F238E27FC236}">
                <a16:creationId xmlns:a16="http://schemas.microsoft.com/office/drawing/2014/main" id="{54300FD0-411C-F8B5-98A9-BC62748BB702}"/>
              </a:ext>
            </a:extLst>
          </p:cNvPr>
          <p:cNvCxnSpPr>
            <a:cxnSpLocks/>
          </p:cNvCxnSpPr>
          <p:nvPr userDrawn="1"/>
        </p:nvCxnSpPr>
        <p:spPr>
          <a:xfrm>
            <a:off x="458987" y="2266342"/>
            <a:ext cx="4031100" cy="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FEDC833-22DF-62CA-58B2-4A8996E20CC8}"/>
              </a:ext>
            </a:extLst>
          </p:cNvPr>
          <p:cNvCxnSpPr>
            <a:cxnSpLocks/>
          </p:cNvCxnSpPr>
          <p:nvPr userDrawn="1"/>
        </p:nvCxnSpPr>
        <p:spPr>
          <a:xfrm>
            <a:off x="458987" y="3014636"/>
            <a:ext cx="4031100" cy="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0101374-05C3-D5C4-C7F9-1DD81E3EED3F}"/>
              </a:ext>
            </a:extLst>
          </p:cNvPr>
          <p:cNvCxnSpPr>
            <a:cxnSpLocks/>
          </p:cNvCxnSpPr>
          <p:nvPr userDrawn="1"/>
        </p:nvCxnSpPr>
        <p:spPr>
          <a:xfrm>
            <a:off x="458987" y="3762931"/>
            <a:ext cx="4031100" cy="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0" name="Text Placeholder 18">
            <a:extLst>
              <a:ext uri="{FF2B5EF4-FFF2-40B4-BE49-F238E27FC236}">
                <a16:creationId xmlns:a16="http://schemas.microsoft.com/office/drawing/2014/main" id="{683363A3-6FA0-3DB4-927A-7D51DC7FCE7A}"/>
              </a:ext>
            </a:extLst>
          </p:cNvPr>
          <p:cNvSpPr>
            <a:spLocks noGrp="1" noChangeAspect="1"/>
          </p:cNvSpPr>
          <p:nvPr>
            <p:ph type="body" sz="quarter" idx="32" hasCustomPrompt="1"/>
          </p:nvPr>
        </p:nvSpPr>
        <p:spPr>
          <a:xfrm>
            <a:off x="541949" y="2413569"/>
            <a:ext cx="453840" cy="453840"/>
          </a:xfrm>
          <a:prstGeom prst="ellipse">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1" name="Text Placeholder 18">
            <a:extLst>
              <a:ext uri="{FF2B5EF4-FFF2-40B4-BE49-F238E27FC236}">
                <a16:creationId xmlns:a16="http://schemas.microsoft.com/office/drawing/2014/main" id="{7124C7ED-58C0-196D-29F3-589145BE2FF3}"/>
              </a:ext>
            </a:extLst>
          </p:cNvPr>
          <p:cNvSpPr>
            <a:spLocks noGrp="1" noChangeAspect="1"/>
          </p:cNvSpPr>
          <p:nvPr>
            <p:ph type="body" sz="quarter" idx="33" hasCustomPrompt="1"/>
          </p:nvPr>
        </p:nvSpPr>
        <p:spPr>
          <a:xfrm>
            <a:off x="571547" y="2443167"/>
            <a:ext cx="394644" cy="394644"/>
          </a:xfrm>
          <a:prstGeom prst="ellipse">
            <a:avLst/>
          </a:prstGeom>
          <a:solidFill>
            <a:schemeClr val="bg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32" name="Text Placeholder 21">
            <a:extLst>
              <a:ext uri="{FF2B5EF4-FFF2-40B4-BE49-F238E27FC236}">
                <a16:creationId xmlns:a16="http://schemas.microsoft.com/office/drawing/2014/main" id="{BF9387B9-A15F-7B03-597D-074200EBB475}"/>
              </a:ext>
            </a:extLst>
          </p:cNvPr>
          <p:cNvSpPr>
            <a:spLocks noGrp="1"/>
          </p:cNvSpPr>
          <p:nvPr>
            <p:ph type="body" sz="quarter" idx="34" hasCustomPrompt="1"/>
          </p:nvPr>
        </p:nvSpPr>
        <p:spPr>
          <a:xfrm>
            <a:off x="693530" y="2559698"/>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tx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37" name="Text Placeholder 18">
            <a:extLst>
              <a:ext uri="{FF2B5EF4-FFF2-40B4-BE49-F238E27FC236}">
                <a16:creationId xmlns:a16="http://schemas.microsoft.com/office/drawing/2014/main" id="{C354FFCE-BA03-A37B-2158-32DF75D31871}"/>
              </a:ext>
            </a:extLst>
          </p:cNvPr>
          <p:cNvSpPr>
            <a:spLocks noGrp="1" noChangeAspect="1"/>
          </p:cNvSpPr>
          <p:nvPr>
            <p:ph type="body" sz="quarter" idx="35" hasCustomPrompt="1"/>
          </p:nvPr>
        </p:nvSpPr>
        <p:spPr>
          <a:xfrm>
            <a:off x="541949" y="3161864"/>
            <a:ext cx="453840" cy="453840"/>
          </a:xfrm>
          <a:prstGeom prst="ellipse">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8" name="Text Placeholder 18">
            <a:extLst>
              <a:ext uri="{FF2B5EF4-FFF2-40B4-BE49-F238E27FC236}">
                <a16:creationId xmlns:a16="http://schemas.microsoft.com/office/drawing/2014/main" id="{697AF2DC-7092-2F49-F276-164878E11FBE}"/>
              </a:ext>
            </a:extLst>
          </p:cNvPr>
          <p:cNvSpPr>
            <a:spLocks noGrp="1" noChangeAspect="1"/>
          </p:cNvSpPr>
          <p:nvPr>
            <p:ph type="body" sz="quarter" idx="36" hasCustomPrompt="1"/>
          </p:nvPr>
        </p:nvSpPr>
        <p:spPr>
          <a:xfrm>
            <a:off x="571547" y="3191462"/>
            <a:ext cx="394644" cy="394644"/>
          </a:xfrm>
          <a:prstGeom prst="ellipse">
            <a:avLst/>
          </a:prstGeom>
          <a:solidFill>
            <a:schemeClr val="bg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39" name="Text Placeholder 21">
            <a:extLst>
              <a:ext uri="{FF2B5EF4-FFF2-40B4-BE49-F238E27FC236}">
                <a16:creationId xmlns:a16="http://schemas.microsoft.com/office/drawing/2014/main" id="{B4C5C32B-E0B6-64A5-8304-C96370C6EF2D}"/>
              </a:ext>
            </a:extLst>
          </p:cNvPr>
          <p:cNvSpPr>
            <a:spLocks noGrp="1"/>
          </p:cNvSpPr>
          <p:nvPr>
            <p:ph type="body" sz="quarter" idx="37" hasCustomPrompt="1"/>
          </p:nvPr>
        </p:nvSpPr>
        <p:spPr>
          <a:xfrm>
            <a:off x="693530" y="3307992"/>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tx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40" name="Text Placeholder 18">
            <a:extLst>
              <a:ext uri="{FF2B5EF4-FFF2-40B4-BE49-F238E27FC236}">
                <a16:creationId xmlns:a16="http://schemas.microsoft.com/office/drawing/2014/main" id="{29A6AF46-B917-BBA9-5642-774A7212DA30}"/>
              </a:ext>
            </a:extLst>
          </p:cNvPr>
          <p:cNvSpPr>
            <a:spLocks noGrp="1" noChangeAspect="1"/>
          </p:cNvSpPr>
          <p:nvPr>
            <p:ph type="body" sz="quarter" idx="38" hasCustomPrompt="1"/>
          </p:nvPr>
        </p:nvSpPr>
        <p:spPr>
          <a:xfrm>
            <a:off x="541949" y="3910160"/>
            <a:ext cx="453840" cy="453840"/>
          </a:xfrm>
          <a:prstGeom prst="ellipse">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41" name="Text Placeholder 18">
            <a:extLst>
              <a:ext uri="{FF2B5EF4-FFF2-40B4-BE49-F238E27FC236}">
                <a16:creationId xmlns:a16="http://schemas.microsoft.com/office/drawing/2014/main" id="{ACAA156C-4EA4-4284-E608-66D9AFBC5FEF}"/>
              </a:ext>
            </a:extLst>
          </p:cNvPr>
          <p:cNvSpPr>
            <a:spLocks noGrp="1" noChangeAspect="1"/>
          </p:cNvSpPr>
          <p:nvPr>
            <p:ph type="body" sz="quarter" idx="39" hasCustomPrompt="1"/>
          </p:nvPr>
        </p:nvSpPr>
        <p:spPr>
          <a:xfrm>
            <a:off x="571547" y="3939758"/>
            <a:ext cx="394644" cy="394644"/>
          </a:xfrm>
          <a:prstGeom prst="ellipse">
            <a:avLst/>
          </a:prstGeom>
          <a:solidFill>
            <a:schemeClr val="bg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42" name="Text Placeholder 21">
            <a:extLst>
              <a:ext uri="{FF2B5EF4-FFF2-40B4-BE49-F238E27FC236}">
                <a16:creationId xmlns:a16="http://schemas.microsoft.com/office/drawing/2014/main" id="{469E0E56-3A04-69BB-F03C-F956FF282495}"/>
              </a:ext>
            </a:extLst>
          </p:cNvPr>
          <p:cNvSpPr>
            <a:spLocks noGrp="1"/>
          </p:cNvSpPr>
          <p:nvPr>
            <p:ph type="body" sz="quarter" idx="40" hasCustomPrompt="1"/>
          </p:nvPr>
        </p:nvSpPr>
        <p:spPr>
          <a:xfrm>
            <a:off x="693530" y="4056288"/>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tx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431F036E-3717-5331-ACFB-C78A8760DB17}"/>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3" name="Title 1">
            <a:extLst>
              <a:ext uri="{FF2B5EF4-FFF2-40B4-BE49-F238E27FC236}">
                <a16:creationId xmlns:a16="http://schemas.microsoft.com/office/drawing/2014/main" id="{423DB29F-5418-64F6-2288-2B0720810E22}"/>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5D8976D7-A935-7363-5E3E-B7136579CDC5}"/>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8"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21686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ontent + 3 boxes Stats">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A53AFA0E-CB71-82AE-49EF-6093E416397B}"/>
              </a:ext>
            </a:extLst>
          </p:cNvPr>
          <p:cNvSpPr>
            <a:spLocks noGrp="1"/>
          </p:cNvSpPr>
          <p:nvPr>
            <p:ph idx="1"/>
          </p:nvPr>
        </p:nvSpPr>
        <p:spPr>
          <a:xfrm>
            <a:off x="458391" y="1514476"/>
            <a:ext cx="8226028" cy="161720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9089BCF7-3F03-B468-729C-DF225818E8F9}"/>
              </a:ext>
            </a:extLst>
          </p:cNvPr>
          <p:cNvCxnSpPr>
            <a:cxnSpLocks/>
          </p:cNvCxnSpPr>
          <p:nvPr userDrawn="1"/>
        </p:nvCxnSpPr>
        <p:spPr>
          <a:xfrm>
            <a:off x="458988" y="3239623"/>
            <a:ext cx="8226028" cy="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0" name="Text Placeholder 9">
            <a:extLst>
              <a:ext uri="{FF2B5EF4-FFF2-40B4-BE49-F238E27FC236}">
                <a16:creationId xmlns:a16="http://schemas.microsoft.com/office/drawing/2014/main" id="{13EA5B7E-BB7F-37D3-2B1A-AC55EDD93939}"/>
              </a:ext>
            </a:extLst>
          </p:cNvPr>
          <p:cNvSpPr>
            <a:spLocks noGrp="1"/>
          </p:cNvSpPr>
          <p:nvPr>
            <p:ph type="body" sz="quarter" idx="20" hasCustomPrompt="1"/>
          </p:nvPr>
        </p:nvSpPr>
        <p:spPr>
          <a:xfrm>
            <a:off x="458393" y="3319007"/>
            <a:ext cx="1901429" cy="1109587"/>
          </a:xfrm>
          <a:solidFill>
            <a:schemeClr val="accent1">
              <a:lumMod val="60000"/>
              <a:lumOff val="40000"/>
            </a:schemeClr>
          </a:solidFill>
        </p:spPr>
        <p:txBody>
          <a:bodyPr lIns="72000" tIns="144000" rIns="72000" bIns="144000"/>
          <a:lstStyle>
            <a:lvl1pPr algn="ctr">
              <a:defRPr sz="1800"/>
            </a:lvl1pPr>
            <a:lvl2pPr algn="ctr">
              <a:defRPr sz="1050" b="1"/>
            </a:lvl2pPr>
            <a:lvl3pPr marL="0" indent="0" algn="ctr">
              <a:buNone/>
              <a:defRPr sz="900"/>
            </a:lvl3pPr>
          </a:lstStyle>
          <a:p>
            <a:pPr lvl="0"/>
            <a:r>
              <a:rPr lang="en-US"/>
              <a:t>####</a:t>
            </a:r>
          </a:p>
          <a:p>
            <a:pPr lvl="1"/>
            <a:r>
              <a:rPr lang="en-US"/>
              <a:t>Second level</a:t>
            </a:r>
          </a:p>
          <a:p>
            <a:pPr lvl="2"/>
            <a:r>
              <a:rPr lang="en-US"/>
              <a:t>Third level</a:t>
            </a:r>
          </a:p>
        </p:txBody>
      </p:sp>
      <p:sp>
        <p:nvSpPr>
          <p:cNvPr id="11" name="Text Placeholder 9">
            <a:extLst>
              <a:ext uri="{FF2B5EF4-FFF2-40B4-BE49-F238E27FC236}">
                <a16:creationId xmlns:a16="http://schemas.microsoft.com/office/drawing/2014/main" id="{E8F49831-C184-1968-F648-91D705D26CE3}"/>
              </a:ext>
            </a:extLst>
          </p:cNvPr>
          <p:cNvSpPr>
            <a:spLocks noGrp="1"/>
          </p:cNvSpPr>
          <p:nvPr>
            <p:ph type="body" sz="quarter" idx="21" hasCustomPrompt="1"/>
          </p:nvPr>
        </p:nvSpPr>
        <p:spPr>
          <a:xfrm>
            <a:off x="2566593" y="3319007"/>
            <a:ext cx="1901429" cy="1109587"/>
          </a:xfrm>
          <a:solidFill>
            <a:schemeClr val="accent3">
              <a:lumMod val="60000"/>
              <a:lumOff val="40000"/>
            </a:schemeClr>
          </a:solidFill>
        </p:spPr>
        <p:txBody>
          <a:bodyPr lIns="72000" tIns="144000" rIns="72000" bIns="144000"/>
          <a:lstStyle>
            <a:lvl1pPr algn="ctr">
              <a:defRPr sz="1800"/>
            </a:lvl1pPr>
            <a:lvl2pPr algn="ctr">
              <a:defRPr sz="1050" b="1"/>
            </a:lvl2pPr>
            <a:lvl3pPr marL="0" indent="0" algn="ctr">
              <a:buNone/>
              <a:defRPr sz="900"/>
            </a:lvl3pPr>
          </a:lstStyle>
          <a:p>
            <a:pPr lvl="0"/>
            <a:r>
              <a:rPr lang="en-US"/>
              <a:t>####</a:t>
            </a:r>
          </a:p>
          <a:p>
            <a:pPr lvl="1"/>
            <a:r>
              <a:rPr lang="en-US"/>
              <a:t>Second level</a:t>
            </a:r>
          </a:p>
          <a:p>
            <a:pPr lvl="2"/>
            <a:r>
              <a:rPr lang="en-US"/>
              <a:t>Third level</a:t>
            </a:r>
          </a:p>
        </p:txBody>
      </p:sp>
      <p:sp>
        <p:nvSpPr>
          <p:cNvPr id="13" name="Text Placeholder 9">
            <a:extLst>
              <a:ext uri="{FF2B5EF4-FFF2-40B4-BE49-F238E27FC236}">
                <a16:creationId xmlns:a16="http://schemas.microsoft.com/office/drawing/2014/main" id="{24161B36-EF2E-BAB2-2C97-B0A1EEE7FA4D}"/>
              </a:ext>
            </a:extLst>
          </p:cNvPr>
          <p:cNvSpPr>
            <a:spLocks noGrp="1"/>
          </p:cNvSpPr>
          <p:nvPr>
            <p:ph type="body" sz="quarter" idx="22" hasCustomPrompt="1"/>
          </p:nvPr>
        </p:nvSpPr>
        <p:spPr>
          <a:xfrm>
            <a:off x="4674792" y="3319007"/>
            <a:ext cx="1901429" cy="1109587"/>
          </a:xfrm>
          <a:solidFill>
            <a:schemeClr val="accent4">
              <a:lumMod val="60000"/>
              <a:lumOff val="40000"/>
            </a:schemeClr>
          </a:solidFill>
        </p:spPr>
        <p:txBody>
          <a:bodyPr lIns="72000" tIns="144000" rIns="72000" bIns="144000"/>
          <a:lstStyle>
            <a:lvl1pPr algn="ctr">
              <a:defRPr sz="1800"/>
            </a:lvl1pPr>
            <a:lvl2pPr algn="ctr">
              <a:defRPr sz="1050" b="1"/>
            </a:lvl2pPr>
            <a:lvl3pPr marL="0" indent="0" algn="ctr">
              <a:buNone/>
              <a:defRPr sz="900"/>
            </a:lvl3pPr>
          </a:lstStyle>
          <a:p>
            <a:pPr lvl="0"/>
            <a:r>
              <a:rPr lang="en-US"/>
              <a:t>####</a:t>
            </a:r>
          </a:p>
          <a:p>
            <a:pPr lvl="1"/>
            <a:r>
              <a:rPr lang="en-US"/>
              <a:t>Second level</a:t>
            </a:r>
          </a:p>
          <a:p>
            <a:pPr lvl="2"/>
            <a:r>
              <a:rPr lang="en-US"/>
              <a:t>Third level</a:t>
            </a:r>
          </a:p>
        </p:txBody>
      </p:sp>
      <p:sp>
        <p:nvSpPr>
          <p:cNvPr id="16" name="Text Placeholder 9">
            <a:extLst>
              <a:ext uri="{FF2B5EF4-FFF2-40B4-BE49-F238E27FC236}">
                <a16:creationId xmlns:a16="http://schemas.microsoft.com/office/drawing/2014/main" id="{8FAC1BF2-688F-FE15-24A5-24F6E93E36FF}"/>
              </a:ext>
            </a:extLst>
          </p:cNvPr>
          <p:cNvSpPr>
            <a:spLocks noGrp="1"/>
          </p:cNvSpPr>
          <p:nvPr>
            <p:ph type="body" sz="quarter" idx="23" hasCustomPrompt="1"/>
          </p:nvPr>
        </p:nvSpPr>
        <p:spPr>
          <a:xfrm>
            <a:off x="6782992" y="3319007"/>
            <a:ext cx="1901429" cy="1109587"/>
          </a:xfrm>
          <a:solidFill>
            <a:schemeClr val="accent6">
              <a:lumMod val="60000"/>
              <a:lumOff val="40000"/>
            </a:schemeClr>
          </a:solidFill>
        </p:spPr>
        <p:txBody>
          <a:bodyPr lIns="72000" tIns="144000" rIns="72000" bIns="144000"/>
          <a:lstStyle>
            <a:lvl1pPr algn="ctr">
              <a:defRPr sz="1800"/>
            </a:lvl1pPr>
            <a:lvl2pPr algn="ctr">
              <a:defRPr sz="1050" b="1"/>
            </a:lvl2pPr>
            <a:lvl3pPr marL="0" indent="0" algn="ctr">
              <a:buNone/>
              <a:defRPr sz="900"/>
            </a:lvl3pPr>
          </a:lstStyle>
          <a:p>
            <a:pPr lvl="0"/>
            <a:r>
              <a:rPr lang="en-US"/>
              <a:t>####</a:t>
            </a:r>
          </a:p>
          <a:p>
            <a:pPr lvl="1"/>
            <a:r>
              <a:rPr lang="en-US"/>
              <a:t>Second level</a:t>
            </a:r>
          </a:p>
          <a:p>
            <a:pPr lvl="2"/>
            <a:r>
              <a:rPr lang="en-US"/>
              <a:t>Third level</a:t>
            </a:r>
          </a:p>
        </p:txBody>
      </p:sp>
      <p:cxnSp>
        <p:nvCxnSpPr>
          <p:cNvPr id="18" name="Straight Connector 17">
            <a:extLst>
              <a:ext uri="{FF2B5EF4-FFF2-40B4-BE49-F238E27FC236}">
                <a16:creationId xmlns:a16="http://schemas.microsoft.com/office/drawing/2014/main" id="{C96F36FE-3543-C57C-AF23-34B869330BE3}"/>
              </a:ext>
            </a:extLst>
          </p:cNvPr>
          <p:cNvCxnSpPr>
            <a:cxnSpLocks/>
          </p:cNvCxnSpPr>
          <p:nvPr userDrawn="1"/>
        </p:nvCxnSpPr>
        <p:spPr>
          <a:xfrm>
            <a:off x="2463205" y="3239622"/>
            <a:ext cx="0" cy="118127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C548764-FB10-5456-46C4-53EE77697C24}"/>
              </a:ext>
            </a:extLst>
          </p:cNvPr>
          <p:cNvCxnSpPr>
            <a:cxnSpLocks/>
          </p:cNvCxnSpPr>
          <p:nvPr userDrawn="1"/>
        </p:nvCxnSpPr>
        <p:spPr>
          <a:xfrm>
            <a:off x="4571405" y="3239622"/>
            <a:ext cx="0" cy="118127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9B1BB93-E09C-DF2D-9297-BCBA1D1818A2}"/>
              </a:ext>
            </a:extLst>
          </p:cNvPr>
          <p:cNvCxnSpPr>
            <a:cxnSpLocks/>
          </p:cNvCxnSpPr>
          <p:nvPr userDrawn="1"/>
        </p:nvCxnSpPr>
        <p:spPr>
          <a:xfrm>
            <a:off x="6679604" y="3239622"/>
            <a:ext cx="0" cy="118127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ext Placeholder 21">
            <a:extLst>
              <a:ext uri="{FF2B5EF4-FFF2-40B4-BE49-F238E27FC236}">
                <a16:creationId xmlns:a16="http://schemas.microsoft.com/office/drawing/2014/main" id="{347A3D86-AD20-9635-6289-169A1E07E169}"/>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3" name="Title 1">
            <a:extLst>
              <a:ext uri="{FF2B5EF4-FFF2-40B4-BE49-F238E27FC236}">
                <a16:creationId xmlns:a16="http://schemas.microsoft.com/office/drawing/2014/main" id="{DA204B5E-E126-5B9E-3ECF-AD7E5C69F010}"/>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9" name="Text Placeholder 11">
            <a:extLst>
              <a:ext uri="{FF2B5EF4-FFF2-40B4-BE49-F238E27FC236}">
                <a16:creationId xmlns:a16="http://schemas.microsoft.com/office/drawing/2014/main" id="{DC70D552-7C87-13DB-9B8C-C6B58CF87631}"/>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7"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291302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8DA0FAA-1A2C-9C24-EECC-7215964C595B}"/>
              </a:ext>
            </a:extLst>
          </p:cNvPr>
          <p:cNvSpPr>
            <a:spLocks noGrp="1"/>
          </p:cNvSpPr>
          <p:nvPr>
            <p:ph type="pic" sz="quarter" idx="17"/>
          </p:nvPr>
        </p:nvSpPr>
        <p:spPr>
          <a:xfrm>
            <a:off x="4652962" y="1514476"/>
            <a:ext cx="4031456" cy="2920603"/>
          </a:xfrm>
          <a:solidFill>
            <a:schemeClr val="bg2"/>
          </a:solidFill>
        </p:spPr>
        <p:txBody>
          <a:bodyPr/>
          <a:lstStyle/>
          <a:p>
            <a:endParaRPr lang="en-GB" dirty="0"/>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A7ACC340-633D-3F1E-73A4-16E33D1D0C82}"/>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08022E6D-6FC5-9E03-BE27-122D969E621A}"/>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A80503AE-1518-64DB-D6FC-8BC9624685F1}"/>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1"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118568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Imag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65296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C8DA0FAA-1A2C-9C24-EECC-7215964C595B}"/>
              </a:ext>
            </a:extLst>
          </p:cNvPr>
          <p:cNvSpPr>
            <a:spLocks noGrp="1"/>
          </p:cNvSpPr>
          <p:nvPr>
            <p:ph type="pic" sz="quarter" idx="17"/>
          </p:nvPr>
        </p:nvSpPr>
        <p:spPr>
          <a:xfrm>
            <a:off x="458392" y="1514476"/>
            <a:ext cx="4031456" cy="2920604"/>
          </a:xfrm>
          <a:solidFill>
            <a:schemeClr val="bg2"/>
          </a:solidFill>
        </p:spPr>
        <p:txBody>
          <a:bodyPr/>
          <a:lstStyle/>
          <a:p>
            <a:endParaRPr lang="en-GB" dirty="0"/>
          </a:p>
        </p:txBody>
      </p:sp>
      <p:sp>
        <p:nvSpPr>
          <p:cNvPr id="2" name="Text Placeholder 21">
            <a:extLst>
              <a:ext uri="{FF2B5EF4-FFF2-40B4-BE49-F238E27FC236}">
                <a16:creationId xmlns:a16="http://schemas.microsoft.com/office/drawing/2014/main" id="{93840786-40CE-D04C-948E-499264DDC402}"/>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A0E05765-2B0C-AC40-686A-50B599D6F36E}"/>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0B75D693-1875-DC52-CD20-2EC0B83BB40C}"/>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1"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64743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ontent + 2x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8DA0FAA-1A2C-9C24-EECC-7215964C595B}"/>
              </a:ext>
            </a:extLst>
          </p:cNvPr>
          <p:cNvSpPr>
            <a:spLocks noGrp="1"/>
          </p:cNvSpPr>
          <p:nvPr>
            <p:ph type="pic" sz="quarter" idx="17"/>
          </p:nvPr>
        </p:nvSpPr>
        <p:spPr>
          <a:xfrm>
            <a:off x="4652962" y="1514474"/>
            <a:ext cx="4031456" cy="1377000"/>
          </a:xfrm>
          <a:solidFill>
            <a:schemeClr val="bg2"/>
          </a:solidFill>
        </p:spPr>
        <p:txBody>
          <a:bodyPr/>
          <a:lstStyle/>
          <a:p>
            <a:endParaRPr lang="en-GB" dirty="0"/>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A9B99F10-7DB5-7397-C23A-D7455A2EE832}"/>
              </a:ext>
            </a:extLst>
          </p:cNvPr>
          <p:cNvSpPr>
            <a:spLocks noGrp="1"/>
          </p:cNvSpPr>
          <p:nvPr>
            <p:ph type="pic" sz="quarter" idx="18"/>
          </p:nvPr>
        </p:nvSpPr>
        <p:spPr>
          <a:xfrm>
            <a:off x="4652962" y="3058078"/>
            <a:ext cx="4031456" cy="1377000"/>
          </a:xfrm>
          <a:solidFill>
            <a:schemeClr val="bg2"/>
          </a:solidFill>
        </p:spPr>
        <p:txBody>
          <a:bodyPr/>
          <a:lstStyle/>
          <a:p>
            <a:endParaRPr lang="en-GB" dirty="0"/>
          </a:p>
        </p:txBody>
      </p:sp>
      <p:sp>
        <p:nvSpPr>
          <p:cNvPr id="2" name="Text Placeholder 21">
            <a:extLst>
              <a:ext uri="{FF2B5EF4-FFF2-40B4-BE49-F238E27FC236}">
                <a16:creationId xmlns:a16="http://schemas.microsoft.com/office/drawing/2014/main" id="{D14F5EE7-E192-4502-FDDD-D31E7CF0E5D6}"/>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5" name="Title 1">
            <a:extLst>
              <a:ext uri="{FF2B5EF4-FFF2-40B4-BE49-F238E27FC236}">
                <a16:creationId xmlns:a16="http://schemas.microsoft.com/office/drawing/2014/main" id="{B4909D36-6A6C-8633-E559-BFB82AAEAB82}"/>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ABBF0441-B67C-756C-929E-BE3FA5E7357E}"/>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1"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213183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2x image +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8DA0FAA-1A2C-9C24-EECC-7215964C595B}"/>
              </a:ext>
            </a:extLst>
          </p:cNvPr>
          <p:cNvSpPr>
            <a:spLocks noGrp="1"/>
          </p:cNvSpPr>
          <p:nvPr>
            <p:ph type="pic" sz="quarter" idx="17"/>
          </p:nvPr>
        </p:nvSpPr>
        <p:spPr>
          <a:xfrm>
            <a:off x="458392" y="1514474"/>
            <a:ext cx="4031456" cy="1377000"/>
          </a:xfrm>
          <a:solidFill>
            <a:schemeClr val="bg2"/>
          </a:solidFill>
        </p:spPr>
        <p:txBody>
          <a:bodyPr/>
          <a:lstStyle/>
          <a:p>
            <a:endParaRPr lang="en-GB" dirty="0"/>
          </a:p>
        </p:txBody>
      </p:sp>
      <p:sp>
        <p:nvSpPr>
          <p:cNvPr id="7" name="Picture Placeholder 7">
            <a:extLst>
              <a:ext uri="{FF2B5EF4-FFF2-40B4-BE49-F238E27FC236}">
                <a16:creationId xmlns:a16="http://schemas.microsoft.com/office/drawing/2014/main" id="{A9B99F10-7DB5-7397-C23A-D7455A2EE832}"/>
              </a:ext>
            </a:extLst>
          </p:cNvPr>
          <p:cNvSpPr>
            <a:spLocks noGrp="1"/>
          </p:cNvSpPr>
          <p:nvPr>
            <p:ph type="pic" sz="quarter" idx="18"/>
          </p:nvPr>
        </p:nvSpPr>
        <p:spPr>
          <a:xfrm>
            <a:off x="458392" y="3058078"/>
            <a:ext cx="4031456" cy="1377000"/>
          </a:xfrm>
          <a:solidFill>
            <a:schemeClr val="bg2"/>
          </a:solidFill>
        </p:spPr>
        <p:txBody>
          <a:bodyPr/>
          <a:lstStyle/>
          <a:p>
            <a:endParaRPr lang="en-GB" dirty="0"/>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65296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21">
            <a:extLst>
              <a:ext uri="{FF2B5EF4-FFF2-40B4-BE49-F238E27FC236}">
                <a16:creationId xmlns:a16="http://schemas.microsoft.com/office/drawing/2014/main" id="{6AEBDC97-1E92-6824-8AEF-4882F850EF0D}"/>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3" name="Title 1">
            <a:extLst>
              <a:ext uri="{FF2B5EF4-FFF2-40B4-BE49-F238E27FC236}">
                <a16:creationId xmlns:a16="http://schemas.microsoft.com/office/drawing/2014/main" id="{77B6ABF3-62CE-25B0-373C-51628A2A5B24}"/>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2" name="Text Placeholder 11">
            <a:extLst>
              <a:ext uri="{FF2B5EF4-FFF2-40B4-BE49-F238E27FC236}">
                <a16:creationId xmlns:a16="http://schemas.microsoft.com/office/drawing/2014/main" id="{D364B594-376F-90AB-1228-434D2B881F72}"/>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1"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233590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3x icons + Content">
    <p:spTree>
      <p:nvGrpSpPr>
        <p:cNvPr id="1" name=""/>
        <p:cNvGrpSpPr/>
        <p:nvPr/>
      </p:nvGrpSpPr>
      <p:grpSpPr>
        <a:xfrm>
          <a:off x="0" y="0"/>
          <a:ext cx="0" cy="0"/>
          <a:chOff x="0" y="0"/>
          <a:chExt cx="0" cy="0"/>
        </a:xfrm>
      </p:grpSpPr>
      <p:sp>
        <p:nvSpPr>
          <p:cNvPr id="7" name="Text Placeholder 18">
            <a:extLst>
              <a:ext uri="{FF2B5EF4-FFF2-40B4-BE49-F238E27FC236}">
                <a16:creationId xmlns:a16="http://schemas.microsoft.com/office/drawing/2014/main" id="{66D9405D-42A2-DBC0-23CA-E8C123CF2B24}"/>
              </a:ext>
            </a:extLst>
          </p:cNvPr>
          <p:cNvSpPr>
            <a:spLocks noGrp="1" noChangeAspect="1"/>
          </p:cNvSpPr>
          <p:nvPr>
            <p:ph type="body" sz="quarter" idx="18" hasCustomPrompt="1"/>
          </p:nvPr>
        </p:nvSpPr>
        <p:spPr>
          <a:xfrm>
            <a:off x="458393" y="1520350"/>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8" name="Text Placeholder 18">
            <a:extLst>
              <a:ext uri="{FF2B5EF4-FFF2-40B4-BE49-F238E27FC236}">
                <a16:creationId xmlns:a16="http://schemas.microsoft.com/office/drawing/2014/main" id="{B7B98472-6EEB-9D31-15BD-BE4AEFFC7DCD}"/>
              </a:ext>
            </a:extLst>
          </p:cNvPr>
          <p:cNvSpPr>
            <a:spLocks noGrp="1" noChangeAspect="1"/>
          </p:cNvSpPr>
          <p:nvPr>
            <p:ph type="body" sz="quarter" idx="21"/>
          </p:nvPr>
        </p:nvSpPr>
        <p:spPr>
          <a:xfrm>
            <a:off x="458393" y="2634329"/>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endParaRPr lang="en-GB"/>
          </a:p>
        </p:txBody>
      </p:sp>
      <p:sp>
        <p:nvSpPr>
          <p:cNvPr id="23" name="Text Placeholder 18">
            <a:extLst>
              <a:ext uri="{FF2B5EF4-FFF2-40B4-BE49-F238E27FC236}">
                <a16:creationId xmlns:a16="http://schemas.microsoft.com/office/drawing/2014/main" id="{1ABCE9BF-08CF-C362-BED3-C05B6686F2BF}"/>
              </a:ext>
            </a:extLst>
          </p:cNvPr>
          <p:cNvSpPr>
            <a:spLocks noGrp="1" noChangeAspect="1"/>
          </p:cNvSpPr>
          <p:nvPr>
            <p:ph type="body" sz="quarter" idx="24" hasCustomPrompt="1"/>
          </p:nvPr>
        </p:nvSpPr>
        <p:spPr>
          <a:xfrm>
            <a:off x="458393" y="3748308"/>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4" name="Text Placeholder 18">
            <a:extLst>
              <a:ext uri="{FF2B5EF4-FFF2-40B4-BE49-F238E27FC236}">
                <a16:creationId xmlns:a16="http://schemas.microsoft.com/office/drawing/2014/main" id="{E05098E2-2A05-BB9E-FFE7-B1557E3824AD}"/>
              </a:ext>
            </a:extLst>
          </p:cNvPr>
          <p:cNvSpPr>
            <a:spLocks noGrp="1" noChangeAspect="1"/>
          </p:cNvSpPr>
          <p:nvPr>
            <p:ph type="body" sz="quarter" idx="10" hasCustomPrompt="1"/>
          </p:nvPr>
        </p:nvSpPr>
        <p:spPr>
          <a:xfrm>
            <a:off x="500015" y="1561973"/>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9" name="Text Placeholder 21">
            <a:extLst>
              <a:ext uri="{FF2B5EF4-FFF2-40B4-BE49-F238E27FC236}">
                <a16:creationId xmlns:a16="http://schemas.microsoft.com/office/drawing/2014/main" id="{BF9AF2A9-4912-C144-8247-F613614D7745}"/>
              </a:ext>
            </a:extLst>
          </p:cNvPr>
          <p:cNvSpPr>
            <a:spLocks noGrp="1"/>
          </p:cNvSpPr>
          <p:nvPr>
            <p:ph type="body" sz="quarter" idx="19"/>
          </p:nvPr>
        </p:nvSpPr>
        <p:spPr>
          <a:xfrm>
            <a:off x="1267665" y="1658554"/>
            <a:ext cx="3222185"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7" name="Text Placeholder 18">
            <a:extLst>
              <a:ext uri="{FF2B5EF4-FFF2-40B4-BE49-F238E27FC236}">
                <a16:creationId xmlns:a16="http://schemas.microsoft.com/office/drawing/2014/main" id="{204EB375-9526-AD77-AF98-831AD58E0B4D}"/>
              </a:ext>
            </a:extLst>
          </p:cNvPr>
          <p:cNvSpPr>
            <a:spLocks noGrp="1" noChangeAspect="1"/>
          </p:cNvSpPr>
          <p:nvPr>
            <p:ph type="body" sz="quarter" idx="20" hasCustomPrompt="1"/>
          </p:nvPr>
        </p:nvSpPr>
        <p:spPr>
          <a:xfrm>
            <a:off x="500015" y="2675952"/>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20" name="Text Placeholder 21">
            <a:extLst>
              <a:ext uri="{FF2B5EF4-FFF2-40B4-BE49-F238E27FC236}">
                <a16:creationId xmlns:a16="http://schemas.microsoft.com/office/drawing/2014/main" id="{92588CAE-DBD7-99F7-20AB-1A776B208F80}"/>
              </a:ext>
            </a:extLst>
          </p:cNvPr>
          <p:cNvSpPr>
            <a:spLocks noGrp="1"/>
          </p:cNvSpPr>
          <p:nvPr>
            <p:ph type="body" sz="quarter" idx="22"/>
          </p:nvPr>
        </p:nvSpPr>
        <p:spPr>
          <a:xfrm>
            <a:off x="1267665" y="2772531"/>
            <a:ext cx="3222185"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21" name="Text Placeholder 18">
            <a:extLst>
              <a:ext uri="{FF2B5EF4-FFF2-40B4-BE49-F238E27FC236}">
                <a16:creationId xmlns:a16="http://schemas.microsoft.com/office/drawing/2014/main" id="{4F97C9CC-713D-23B8-1AA9-85B6EC31155F}"/>
              </a:ext>
            </a:extLst>
          </p:cNvPr>
          <p:cNvSpPr>
            <a:spLocks noGrp="1" noChangeAspect="1"/>
          </p:cNvSpPr>
          <p:nvPr>
            <p:ph type="body" sz="quarter" idx="23" hasCustomPrompt="1"/>
          </p:nvPr>
        </p:nvSpPr>
        <p:spPr>
          <a:xfrm>
            <a:off x="500015" y="3789931"/>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24" name="Text Placeholder 21">
            <a:extLst>
              <a:ext uri="{FF2B5EF4-FFF2-40B4-BE49-F238E27FC236}">
                <a16:creationId xmlns:a16="http://schemas.microsoft.com/office/drawing/2014/main" id="{535406DA-C90E-7CE5-30DB-2F0A836C209E}"/>
              </a:ext>
            </a:extLst>
          </p:cNvPr>
          <p:cNvSpPr>
            <a:spLocks noGrp="1"/>
          </p:cNvSpPr>
          <p:nvPr>
            <p:ph type="body" sz="quarter" idx="25"/>
          </p:nvPr>
        </p:nvSpPr>
        <p:spPr>
          <a:xfrm>
            <a:off x="1267665" y="3886513"/>
            <a:ext cx="3222185"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5" name="Text Placeholder 21">
            <a:extLst>
              <a:ext uri="{FF2B5EF4-FFF2-40B4-BE49-F238E27FC236}">
                <a16:creationId xmlns:a16="http://schemas.microsoft.com/office/drawing/2014/main" id="{808C90DF-E1D2-A6FD-F57A-D18C57FC7268}"/>
              </a:ext>
            </a:extLst>
          </p:cNvPr>
          <p:cNvSpPr>
            <a:spLocks noGrp="1"/>
          </p:cNvSpPr>
          <p:nvPr>
            <p:ph type="body" sz="quarter" idx="28" hasCustomPrompt="1"/>
          </p:nvPr>
        </p:nvSpPr>
        <p:spPr>
          <a:xfrm>
            <a:off x="726437" y="1782944"/>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0" name="Text Placeholder 21">
            <a:extLst>
              <a:ext uri="{FF2B5EF4-FFF2-40B4-BE49-F238E27FC236}">
                <a16:creationId xmlns:a16="http://schemas.microsoft.com/office/drawing/2014/main" id="{A02170BE-BAD6-5E8D-FAD9-57DCAE9D39E9}"/>
              </a:ext>
            </a:extLst>
          </p:cNvPr>
          <p:cNvSpPr>
            <a:spLocks noGrp="1"/>
          </p:cNvSpPr>
          <p:nvPr>
            <p:ph type="body" sz="quarter" idx="29" hasCustomPrompt="1"/>
          </p:nvPr>
        </p:nvSpPr>
        <p:spPr>
          <a:xfrm>
            <a:off x="726437" y="2896923"/>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1" name="Text Placeholder 21">
            <a:extLst>
              <a:ext uri="{FF2B5EF4-FFF2-40B4-BE49-F238E27FC236}">
                <a16:creationId xmlns:a16="http://schemas.microsoft.com/office/drawing/2014/main" id="{B3881FB7-69B3-70B5-CBE3-8BB6C79AD1B6}"/>
              </a:ext>
            </a:extLst>
          </p:cNvPr>
          <p:cNvSpPr>
            <a:spLocks noGrp="1"/>
          </p:cNvSpPr>
          <p:nvPr>
            <p:ph type="body" sz="quarter" idx="30" hasCustomPrompt="1"/>
          </p:nvPr>
        </p:nvSpPr>
        <p:spPr>
          <a:xfrm>
            <a:off x="726437" y="4010903"/>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3" name="Content Placeholder 2">
            <a:extLst>
              <a:ext uri="{FF2B5EF4-FFF2-40B4-BE49-F238E27FC236}">
                <a16:creationId xmlns:a16="http://schemas.microsoft.com/office/drawing/2014/main" id="{06436E30-977E-F2A1-7683-F3C5FBCAA7E3}"/>
              </a:ext>
            </a:extLst>
          </p:cNvPr>
          <p:cNvSpPr>
            <a:spLocks noGrp="1"/>
          </p:cNvSpPr>
          <p:nvPr>
            <p:ph idx="1"/>
          </p:nvPr>
        </p:nvSpPr>
        <p:spPr>
          <a:xfrm>
            <a:off x="4652962" y="1514474"/>
            <a:ext cx="4031456" cy="2920605"/>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FA020BA3-D7FD-92D9-EED5-4432A482FD66}"/>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6" name="Title 1">
            <a:extLst>
              <a:ext uri="{FF2B5EF4-FFF2-40B4-BE49-F238E27FC236}">
                <a16:creationId xmlns:a16="http://schemas.microsoft.com/office/drawing/2014/main" id="{AAEABE50-7F1D-A1DE-03C9-99C74FFBFAD1}"/>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8" name="Text Placeholder 11">
            <a:extLst>
              <a:ext uri="{FF2B5EF4-FFF2-40B4-BE49-F238E27FC236}">
                <a16:creationId xmlns:a16="http://schemas.microsoft.com/office/drawing/2014/main" id="{16487B0A-B5EF-C765-2F46-1C39744F42FB}"/>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2"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5"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165280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4x icons +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6436E30-977E-F2A1-7683-F3C5FBCAA7E3}"/>
              </a:ext>
            </a:extLst>
          </p:cNvPr>
          <p:cNvSpPr>
            <a:spLocks noGrp="1"/>
          </p:cNvSpPr>
          <p:nvPr>
            <p:ph idx="1"/>
          </p:nvPr>
        </p:nvSpPr>
        <p:spPr>
          <a:xfrm>
            <a:off x="465296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8">
            <a:extLst>
              <a:ext uri="{FF2B5EF4-FFF2-40B4-BE49-F238E27FC236}">
                <a16:creationId xmlns:a16="http://schemas.microsoft.com/office/drawing/2014/main" id="{8EA3229F-4049-7864-12C4-C37903692443}"/>
              </a:ext>
            </a:extLst>
          </p:cNvPr>
          <p:cNvSpPr>
            <a:spLocks noGrp="1" noChangeAspect="1"/>
          </p:cNvSpPr>
          <p:nvPr>
            <p:ph type="body" sz="quarter" idx="18" hasCustomPrompt="1"/>
          </p:nvPr>
        </p:nvSpPr>
        <p:spPr>
          <a:xfrm>
            <a:off x="458393" y="1526205"/>
            <a:ext cx="573339" cy="573339"/>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5" name="Text Placeholder 18">
            <a:extLst>
              <a:ext uri="{FF2B5EF4-FFF2-40B4-BE49-F238E27FC236}">
                <a16:creationId xmlns:a16="http://schemas.microsoft.com/office/drawing/2014/main" id="{C57AC57E-88B2-63C0-3A93-22694F05E1DA}"/>
              </a:ext>
            </a:extLst>
          </p:cNvPr>
          <p:cNvSpPr>
            <a:spLocks noGrp="1" noChangeAspect="1"/>
          </p:cNvSpPr>
          <p:nvPr>
            <p:ph type="body" sz="quarter" idx="21"/>
          </p:nvPr>
        </p:nvSpPr>
        <p:spPr>
          <a:xfrm>
            <a:off x="458393" y="2302554"/>
            <a:ext cx="573339" cy="573339"/>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endParaRPr lang="en-GB"/>
          </a:p>
        </p:txBody>
      </p:sp>
      <p:sp>
        <p:nvSpPr>
          <p:cNvPr id="16" name="Text Placeholder 18">
            <a:extLst>
              <a:ext uri="{FF2B5EF4-FFF2-40B4-BE49-F238E27FC236}">
                <a16:creationId xmlns:a16="http://schemas.microsoft.com/office/drawing/2014/main" id="{00B73BCB-7F6F-AE77-E24C-CF049327A4A0}"/>
              </a:ext>
            </a:extLst>
          </p:cNvPr>
          <p:cNvSpPr>
            <a:spLocks noGrp="1" noChangeAspect="1"/>
          </p:cNvSpPr>
          <p:nvPr>
            <p:ph type="body" sz="quarter" idx="24" hasCustomPrompt="1"/>
          </p:nvPr>
        </p:nvSpPr>
        <p:spPr>
          <a:xfrm>
            <a:off x="458393" y="3078903"/>
            <a:ext cx="573339" cy="573339"/>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5" name="Text Placeholder 18">
            <a:extLst>
              <a:ext uri="{FF2B5EF4-FFF2-40B4-BE49-F238E27FC236}">
                <a16:creationId xmlns:a16="http://schemas.microsoft.com/office/drawing/2014/main" id="{AD704551-6BCC-6F52-A94D-6C7C4EB47B57}"/>
              </a:ext>
            </a:extLst>
          </p:cNvPr>
          <p:cNvSpPr>
            <a:spLocks noGrp="1" noChangeAspect="1"/>
          </p:cNvSpPr>
          <p:nvPr>
            <p:ph type="body" sz="quarter" idx="10" hasCustomPrompt="1"/>
          </p:nvPr>
        </p:nvSpPr>
        <p:spPr>
          <a:xfrm>
            <a:off x="495784" y="1563596"/>
            <a:ext cx="498557" cy="49855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27" name="Text Placeholder 21">
            <a:extLst>
              <a:ext uri="{FF2B5EF4-FFF2-40B4-BE49-F238E27FC236}">
                <a16:creationId xmlns:a16="http://schemas.microsoft.com/office/drawing/2014/main" id="{8A11AEDD-04D6-6682-12E9-5B80917F3B6E}"/>
              </a:ext>
            </a:extLst>
          </p:cNvPr>
          <p:cNvSpPr>
            <a:spLocks noGrp="1"/>
          </p:cNvSpPr>
          <p:nvPr>
            <p:ph type="body" sz="quarter" idx="19"/>
          </p:nvPr>
        </p:nvSpPr>
        <p:spPr>
          <a:xfrm>
            <a:off x="1169078" y="1607694"/>
            <a:ext cx="325500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28" name="Text Placeholder 18">
            <a:extLst>
              <a:ext uri="{FF2B5EF4-FFF2-40B4-BE49-F238E27FC236}">
                <a16:creationId xmlns:a16="http://schemas.microsoft.com/office/drawing/2014/main" id="{B14207E4-47E1-B066-8E8D-63EAFC899675}"/>
              </a:ext>
            </a:extLst>
          </p:cNvPr>
          <p:cNvSpPr>
            <a:spLocks noGrp="1" noChangeAspect="1"/>
          </p:cNvSpPr>
          <p:nvPr>
            <p:ph type="body" sz="quarter" idx="20" hasCustomPrompt="1"/>
          </p:nvPr>
        </p:nvSpPr>
        <p:spPr>
          <a:xfrm>
            <a:off x="495784" y="2339945"/>
            <a:ext cx="498557" cy="49855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30" name="Text Placeholder 21">
            <a:extLst>
              <a:ext uri="{FF2B5EF4-FFF2-40B4-BE49-F238E27FC236}">
                <a16:creationId xmlns:a16="http://schemas.microsoft.com/office/drawing/2014/main" id="{46A059E3-9100-A28F-DCC1-9FAB72460CE9}"/>
              </a:ext>
            </a:extLst>
          </p:cNvPr>
          <p:cNvSpPr>
            <a:spLocks noGrp="1"/>
          </p:cNvSpPr>
          <p:nvPr>
            <p:ph type="body" sz="quarter" idx="22"/>
          </p:nvPr>
        </p:nvSpPr>
        <p:spPr>
          <a:xfrm>
            <a:off x="1169078" y="2384040"/>
            <a:ext cx="325500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31" name="Text Placeholder 18">
            <a:extLst>
              <a:ext uri="{FF2B5EF4-FFF2-40B4-BE49-F238E27FC236}">
                <a16:creationId xmlns:a16="http://schemas.microsoft.com/office/drawing/2014/main" id="{50718FC8-4C68-8F19-BC4C-7825A426AE8C}"/>
              </a:ext>
            </a:extLst>
          </p:cNvPr>
          <p:cNvSpPr>
            <a:spLocks noGrp="1" noChangeAspect="1"/>
          </p:cNvSpPr>
          <p:nvPr>
            <p:ph type="body" sz="quarter" idx="23" hasCustomPrompt="1"/>
          </p:nvPr>
        </p:nvSpPr>
        <p:spPr>
          <a:xfrm>
            <a:off x="495784" y="3116294"/>
            <a:ext cx="498557" cy="49855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32" name="Text Placeholder 21">
            <a:extLst>
              <a:ext uri="{FF2B5EF4-FFF2-40B4-BE49-F238E27FC236}">
                <a16:creationId xmlns:a16="http://schemas.microsoft.com/office/drawing/2014/main" id="{1D767A1B-25EC-0941-8E8B-F19EAC055B78}"/>
              </a:ext>
            </a:extLst>
          </p:cNvPr>
          <p:cNvSpPr>
            <a:spLocks noGrp="1"/>
          </p:cNvSpPr>
          <p:nvPr>
            <p:ph type="body" sz="quarter" idx="25"/>
          </p:nvPr>
        </p:nvSpPr>
        <p:spPr>
          <a:xfrm>
            <a:off x="1169078" y="3160389"/>
            <a:ext cx="325500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33" name="Text Placeholder 21">
            <a:extLst>
              <a:ext uri="{FF2B5EF4-FFF2-40B4-BE49-F238E27FC236}">
                <a16:creationId xmlns:a16="http://schemas.microsoft.com/office/drawing/2014/main" id="{1EC0A98F-5928-FE20-4EC1-1F4D4FB1B756}"/>
              </a:ext>
            </a:extLst>
          </p:cNvPr>
          <p:cNvSpPr>
            <a:spLocks noGrp="1"/>
          </p:cNvSpPr>
          <p:nvPr>
            <p:ph type="body" sz="quarter" idx="28" hasCustomPrompt="1"/>
          </p:nvPr>
        </p:nvSpPr>
        <p:spPr>
          <a:xfrm>
            <a:off x="669720" y="1732084"/>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34" name="Text Placeholder 21">
            <a:extLst>
              <a:ext uri="{FF2B5EF4-FFF2-40B4-BE49-F238E27FC236}">
                <a16:creationId xmlns:a16="http://schemas.microsoft.com/office/drawing/2014/main" id="{CEBCA5CC-8B34-0D37-D8F5-C481F15488CE}"/>
              </a:ext>
            </a:extLst>
          </p:cNvPr>
          <p:cNvSpPr>
            <a:spLocks noGrp="1"/>
          </p:cNvSpPr>
          <p:nvPr>
            <p:ph type="body" sz="quarter" idx="29" hasCustomPrompt="1"/>
          </p:nvPr>
        </p:nvSpPr>
        <p:spPr>
          <a:xfrm>
            <a:off x="669720" y="2508432"/>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35" name="Text Placeholder 21">
            <a:extLst>
              <a:ext uri="{FF2B5EF4-FFF2-40B4-BE49-F238E27FC236}">
                <a16:creationId xmlns:a16="http://schemas.microsoft.com/office/drawing/2014/main" id="{2BDF22E4-8FD9-E183-145B-0173D3AF5F5D}"/>
              </a:ext>
            </a:extLst>
          </p:cNvPr>
          <p:cNvSpPr>
            <a:spLocks noGrp="1"/>
          </p:cNvSpPr>
          <p:nvPr>
            <p:ph type="body" sz="quarter" idx="30" hasCustomPrompt="1"/>
          </p:nvPr>
        </p:nvSpPr>
        <p:spPr>
          <a:xfrm>
            <a:off x="669720" y="3284781"/>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36" name="Text Placeholder 18">
            <a:extLst>
              <a:ext uri="{FF2B5EF4-FFF2-40B4-BE49-F238E27FC236}">
                <a16:creationId xmlns:a16="http://schemas.microsoft.com/office/drawing/2014/main" id="{E16B0F5B-BA4A-05F6-D941-56459C7A741B}"/>
              </a:ext>
            </a:extLst>
          </p:cNvPr>
          <p:cNvSpPr>
            <a:spLocks noGrp="1" noChangeAspect="1"/>
          </p:cNvSpPr>
          <p:nvPr>
            <p:ph type="body" sz="quarter" idx="31" hasCustomPrompt="1"/>
          </p:nvPr>
        </p:nvSpPr>
        <p:spPr>
          <a:xfrm>
            <a:off x="458393" y="3855251"/>
            <a:ext cx="573339" cy="573339"/>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7" name="Text Placeholder 18">
            <a:extLst>
              <a:ext uri="{FF2B5EF4-FFF2-40B4-BE49-F238E27FC236}">
                <a16:creationId xmlns:a16="http://schemas.microsoft.com/office/drawing/2014/main" id="{D672FF60-7B3A-CB2E-5650-A92D8FA4865A}"/>
              </a:ext>
            </a:extLst>
          </p:cNvPr>
          <p:cNvSpPr>
            <a:spLocks noGrp="1" noChangeAspect="1"/>
          </p:cNvSpPr>
          <p:nvPr>
            <p:ph type="body" sz="quarter" idx="32" hasCustomPrompt="1"/>
          </p:nvPr>
        </p:nvSpPr>
        <p:spPr>
          <a:xfrm>
            <a:off x="495784" y="3892642"/>
            <a:ext cx="498557" cy="49855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38" name="Text Placeholder 21">
            <a:extLst>
              <a:ext uri="{FF2B5EF4-FFF2-40B4-BE49-F238E27FC236}">
                <a16:creationId xmlns:a16="http://schemas.microsoft.com/office/drawing/2014/main" id="{6560AF33-395B-A0AA-ED3E-8F333AE25351}"/>
              </a:ext>
            </a:extLst>
          </p:cNvPr>
          <p:cNvSpPr>
            <a:spLocks noGrp="1"/>
          </p:cNvSpPr>
          <p:nvPr>
            <p:ph type="body" sz="quarter" idx="33"/>
          </p:nvPr>
        </p:nvSpPr>
        <p:spPr>
          <a:xfrm>
            <a:off x="1169078" y="3936740"/>
            <a:ext cx="325500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39" name="Text Placeholder 21">
            <a:extLst>
              <a:ext uri="{FF2B5EF4-FFF2-40B4-BE49-F238E27FC236}">
                <a16:creationId xmlns:a16="http://schemas.microsoft.com/office/drawing/2014/main" id="{977C2B3F-2D57-C185-EA3C-913851629635}"/>
              </a:ext>
            </a:extLst>
          </p:cNvPr>
          <p:cNvSpPr>
            <a:spLocks noGrp="1"/>
          </p:cNvSpPr>
          <p:nvPr>
            <p:ph type="body" sz="quarter" idx="34" hasCustomPrompt="1"/>
          </p:nvPr>
        </p:nvSpPr>
        <p:spPr>
          <a:xfrm>
            <a:off x="669720" y="406113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6FA8423C-A183-C7C0-45C8-7FF247888725}"/>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6" name="Title 1">
            <a:extLst>
              <a:ext uri="{FF2B5EF4-FFF2-40B4-BE49-F238E27FC236}">
                <a16:creationId xmlns:a16="http://schemas.microsoft.com/office/drawing/2014/main" id="{44639F06-3313-C223-7B6F-B57015BF7DA0}"/>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4" name="Text Placeholder 11">
            <a:extLst>
              <a:ext uri="{FF2B5EF4-FFF2-40B4-BE49-F238E27FC236}">
                <a16:creationId xmlns:a16="http://schemas.microsoft.com/office/drawing/2014/main" id="{8C16F4A4-74C0-56C5-10C6-8BE154F5FF5D}"/>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4"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193989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5x icons +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6436E30-977E-F2A1-7683-F3C5FBCAA7E3}"/>
              </a:ext>
            </a:extLst>
          </p:cNvPr>
          <p:cNvSpPr>
            <a:spLocks noGrp="1"/>
          </p:cNvSpPr>
          <p:nvPr>
            <p:ph idx="1"/>
          </p:nvPr>
        </p:nvSpPr>
        <p:spPr>
          <a:xfrm>
            <a:off x="465296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18">
            <a:extLst>
              <a:ext uri="{FF2B5EF4-FFF2-40B4-BE49-F238E27FC236}">
                <a16:creationId xmlns:a16="http://schemas.microsoft.com/office/drawing/2014/main" id="{0E6ACB24-6D83-3878-50CB-78A394CBCAD0}"/>
              </a:ext>
            </a:extLst>
          </p:cNvPr>
          <p:cNvSpPr>
            <a:spLocks noGrp="1" noChangeAspect="1"/>
          </p:cNvSpPr>
          <p:nvPr>
            <p:ph type="body" sz="quarter" idx="18" hasCustomPrompt="1"/>
          </p:nvPr>
        </p:nvSpPr>
        <p:spPr>
          <a:xfrm>
            <a:off x="458393" y="1524838"/>
            <a:ext cx="480041" cy="48004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5" name="Text Placeholder 18">
            <a:extLst>
              <a:ext uri="{FF2B5EF4-FFF2-40B4-BE49-F238E27FC236}">
                <a16:creationId xmlns:a16="http://schemas.microsoft.com/office/drawing/2014/main" id="{3E16E043-0BE1-2455-8599-616154ABA216}"/>
              </a:ext>
            </a:extLst>
          </p:cNvPr>
          <p:cNvSpPr>
            <a:spLocks noGrp="1" noChangeAspect="1"/>
          </p:cNvSpPr>
          <p:nvPr>
            <p:ph type="body" sz="quarter" idx="21"/>
          </p:nvPr>
        </p:nvSpPr>
        <p:spPr>
          <a:xfrm>
            <a:off x="458393" y="2134634"/>
            <a:ext cx="480041" cy="48004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endParaRPr lang="en-GB"/>
          </a:p>
        </p:txBody>
      </p:sp>
      <p:sp>
        <p:nvSpPr>
          <p:cNvPr id="6" name="Text Placeholder 18">
            <a:extLst>
              <a:ext uri="{FF2B5EF4-FFF2-40B4-BE49-F238E27FC236}">
                <a16:creationId xmlns:a16="http://schemas.microsoft.com/office/drawing/2014/main" id="{4ED47F2A-FC86-A953-C869-A56362E8F453}"/>
              </a:ext>
            </a:extLst>
          </p:cNvPr>
          <p:cNvSpPr>
            <a:spLocks noGrp="1" noChangeAspect="1"/>
          </p:cNvSpPr>
          <p:nvPr>
            <p:ph type="body" sz="quarter" idx="24" hasCustomPrompt="1"/>
          </p:nvPr>
        </p:nvSpPr>
        <p:spPr>
          <a:xfrm>
            <a:off x="458393" y="2744430"/>
            <a:ext cx="480041" cy="48004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7" name="Text Placeholder 18">
            <a:extLst>
              <a:ext uri="{FF2B5EF4-FFF2-40B4-BE49-F238E27FC236}">
                <a16:creationId xmlns:a16="http://schemas.microsoft.com/office/drawing/2014/main" id="{46898F16-494B-BB93-D6B6-2EBCF371F2A7}"/>
              </a:ext>
            </a:extLst>
          </p:cNvPr>
          <p:cNvSpPr>
            <a:spLocks noGrp="1" noChangeAspect="1"/>
          </p:cNvSpPr>
          <p:nvPr>
            <p:ph type="body" sz="quarter" idx="10" hasCustomPrompt="1"/>
          </p:nvPr>
        </p:nvSpPr>
        <p:spPr>
          <a:xfrm>
            <a:off x="489974" y="1556420"/>
            <a:ext cx="416877" cy="41687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8" name="Text Placeholder 21">
            <a:extLst>
              <a:ext uri="{FF2B5EF4-FFF2-40B4-BE49-F238E27FC236}">
                <a16:creationId xmlns:a16="http://schemas.microsoft.com/office/drawing/2014/main" id="{BC7BC7EB-3638-FCDC-C268-97CD7A0AF0BE}"/>
              </a:ext>
            </a:extLst>
          </p:cNvPr>
          <p:cNvSpPr>
            <a:spLocks noGrp="1"/>
          </p:cNvSpPr>
          <p:nvPr>
            <p:ph type="body" sz="quarter" idx="19"/>
          </p:nvPr>
        </p:nvSpPr>
        <p:spPr>
          <a:xfrm>
            <a:off x="1040749" y="1568357"/>
            <a:ext cx="330977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9" name="Text Placeholder 18">
            <a:extLst>
              <a:ext uri="{FF2B5EF4-FFF2-40B4-BE49-F238E27FC236}">
                <a16:creationId xmlns:a16="http://schemas.microsoft.com/office/drawing/2014/main" id="{784F4230-D053-4F44-25A3-2C7F63FA57FE}"/>
              </a:ext>
            </a:extLst>
          </p:cNvPr>
          <p:cNvSpPr>
            <a:spLocks noGrp="1" noChangeAspect="1"/>
          </p:cNvSpPr>
          <p:nvPr>
            <p:ph type="body" sz="quarter" idx="20" hasCustomPrompt="1"/>
          </p:nvPr>
        </p:nvSpPr>
        <p:spPr>
          <a:xfrm>
            <a:off x="489974" y="2166216"/>
            <a:ext cx="416877" cy="41687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0" name="Text Placeholder 21">
            <a:extLst>
              <a:ext uri="{FF2B5EF4-FFF2-40B4-BE49-F238E27FC236}">
                <a16:creationId xmlns:a16="http://schemas.microsoft.com/office/drawing/2014/main" id="{FB7AE7AA-0F81-3530-7ED1-F48CDABEA7CC}"/>
              </a:ext>
            </a:extLst>
          </p:cNvPr>
          <p:cNvSpPr>
            <a:spLocks noGrp="1"/>
          </p:cNvSpPr>
          <p:nvPr>
            <p:ph type="body" sz="quarter" idx="22"/>
          </p:nvPr>
        </p:nvSpPr>
        <p:spPr>
          <a:xfrm>
            <a:off x="1040749" y="2169471"/>
            <a:ext cx="330977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1" name="Text Placeholder 18">
            <a:extLst>
              <a:ext uri="{FF2B5EF4-FFF2-40B4-BE49-F238E27FC236}">
                <a16:creationId xmlns:a16="http://schemas.microsoft.com/office/drawing/2014/main" id="{4F68DB96-78DE-FC4D-5FD7-E0B6EF92EDB0}"/>
              </a:ext>
            </a:extLst>
          </p:cNvPr>
          <p:cNvSpPr>
            <a:spLocks noGrp="1" noChangeAspect="1"/>
          </p:cNvSpPr>
          <p:nvPr>
            <p:ph type="body" sz="quarter" idx="23" hasCustomPrompt="1"/>
          </p:nvPr>
        </p:nvSpPr>
        <p:spPr>
          <a:xfrm>
            <a:off x="489974" y="2776012"/>
            <a:ext cx="416877" cy="41687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7" name="Text Placeholder 21">
            <a:extLst>
              <a:ext uri="{FF2B5EF4-FFF2-40B4-BE49-F238E27FC236}">
                <a16:creationId xmlns:a16="http://schemas.microsoft.com/office/drawing/2014/main" id="{F64EEBF1-9B33-41BC-97D4-3111F7BB97E9}"/>
              </a:ext>
            </a:extLst>
          </p:cNvPr>
          <p:cNvSpPr>
            <a:spLocks noGrp="1"/>
          </p:cNvSpPr>
          <p:nvPr>
            <p:ph type="body" sz="quarter" idx="25"/>
          </p:nvPr>
        </p:nvSpPr>
        <p:spPr>
          <a:xfrm>
            <a:off x="1040749" y="2779267"/>
            <a:ext cx="330977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8" name="Text Placeholder 21">
            <a:extLst>
              <a:ext uri="{FF2B5EF4-FFF2-40B4-BE49-F238E27FC236}">
                <a16:creationId xmlns:a16="http://schemas.microsoft.com/office/drawing/2014/main" id="{F52BA7CC-FF70-DFA7-0005-9D379EB2D771}"/>
              </a:ext>
            </a:extLst>
          </p:cNvPr>
          <p:cNvSpPr>
            <a:spLocks noGrp="1"/>
          </p:cNvSpPr>
          <p:nvPr>
            <p:ph type="body" sz="quarter" idx="28" hasCustomPrompt="1"/>
          </p:nvPr>
        </p:nvSpPr>
        <p:spPr>
          <a:xfrm>
            <a:off x="623072" y="1684068"/>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0" name="Text Placeholder 21">
            <a:extLst>
              <a:ext uri="{FF2B5EF4-FFF2-40B4-BE49-F238E27FC236}">
                <a16:creationId xmlns:a16="http://schemas.microsoft.com/office/drawing/2014/main" id="{4C0089EF-8EBE-4A22-6D49-09F3628FD448}"/>
              </a:ext>
            </a:extLst>
          </p:cNvPr>
          <p:cNvSpPr>
            <a:spLocks noGrp="1"/>
          </p:cNvSpPr>
          <p:nvPr>
            <p:ph type="body" sz="quarter" idx="29" hasCustomPrompt="1"/>
          </p:nvPr>
        </p:nvSpPr>
        <p:spPr>
          <a:xfrm>
            <a:off x="623072" y="2293863"/>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1" name="Text Placeholder 21">
            <a:extLst>
              <a:ext uri="{FF2B5EF4-FFF2-40B4-BE49-F238E27FC236}">
                <a16:creationId xmlns:a16="http://schemas.microsoft.com/office/drawing/2014/main" id="{CB871FAA-5292-25DA-FFB4-EF74D679B4E9}"/>
              </a:ext>
            </a:extLst>
          </p:cNvPr>
          <p:cNvSpPr>
            <a:spLocks noGrp="1"/>
          </p:cNvSpPr>
          <p:nvPr>
            <p:ph type="body" sz="quarter" idx="30" hasCustomPrompt="1"/>
          </p:nvPr>
        </p:nvSpPr>
        <p:spPr>
          <a:xfrm>
            <a:off x="623072" y="2903659"/>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3" name="Text Placeholder 18">
            <a:extLst>
              <a:ext uri="{FF2B5EF4-FFF2-40B4-BE49-F238E27FC236}">
                <a16:creationId xmlns:a16="http://schemas.microsoft.com/office/drawing/2014/main" id="{BC53249F-FBA6-E464-7367-0CACC6C9CEAA}"/>
              </a:ext>
            </a:extLst>
          </p:cNvPr>
          <p:cNvSpPr>
            <a:spLocks noGrp="1" noChangeAspect="1"/>
          </p:cNvSpPr>
          <p:nvPr>
            <p:ph type="body" sz="quarter" idx="31" hasCustomPrompt="1"/>
          </p:nvPr>
        </p:nvSpPr>
        <p:spPr>
          <a:xfrm>
            <a:off x="458393" y="3354226"/>
            <a:ext cx="480041" cy="48004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4" name="Text Placeholder 18">
            <a:extLst>
              <a:ext uri="{FF2B5EF4-FFF2-40B4-BE49-F238E27FC236}">
                <a16:creationId xmlns:a16="http://schemas.microsoft.com/office/drawing/2014/main" id="{5552E22E-4B24-4BB5-035A-3DC95447595F}"/>
              </a:ext>
            </a:extLst>
          </p:cNvPr>
          <p:cNvSpPr>
            <a:spLocks noGrp="1" noChangeAspect="1"/>
          </p:cNvSpPr>
          <p:nvPr>
            <p:ph type="body" sz="quarter" idx="32" hasCustomPrompt="1"/>
          </p:nvPr>
        </p:nvSpPr>
        <p:spPr>
          <a:xfrm>
            <a:off x="489974" y="3385808"/>
            <a:ext cx="416877" cy="41687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40" name="Text Placeholder 21">
            <a:extLst>
              <a:ext uri="{FF2B5EF4-FFF2-40B4-BE49-F238E27FC236}">
                <a16:creationId xmlns:a16="http://schemas.microsoft.com/office/drawing/2014/main" id="{54761BFA-C80D-6380-1CCE-C3CC5A753308}"/>
              </a:ext>
            </a:extLst>
          </p:cNvPr>
          <p:cNvSpPr>
            <a:spLocks noGrp="1"/>
          </p:cNvSpPr>
          <p:nvPr>
            <p:ph type="body" sz="quarter" idx="33"/>
          </p:nvPr>
        </p:nvSpPr>
        <p:spPr>
          <a:xfrm>
            <a:off x="1040749" y="3389062"/>
            <a:ext cx="330977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41" name="Text Placeholder 21">
            <a:extLst>
              <a:ext uri="{FF2B5EF4-FFF2-40B4-BE49-F238E27FC236}">
                <a16:creationId xmlns:a16="http://schemas.microsoft.com/office/drawing/2014/main" id="{76C2616B-497E-B6C0-6986-94E2E7BB7436}"/>
              </a:ext>
            </a:extLst>
          </p:cNvPr>
          <p:cNvSpPr>
            <a:spLocks noGrp="1"/>
          </p:cNvSpPr>
          <p:nvPr>
            <p:ph type="body" sz="quarter" idx="34" hasCustomPrompt="1"/>
          </p:nvPr>
        </p:nvSpPr>
        <p:spPr>
          <a:xfrm>
            <a:off x="623072" y="3513455"/>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42" name="Text Placeholder 21">
            <a:extLst>
              <a:ext uri="{FF2B5EF4-FFF2-40B4-BE49-F238E27FC236}">
                <a16:creationId xmlns:a16="http://schemas.microsoft.com/office/drawing/2014/main" id="{BC68B372-6E77-B3A8-CFB9-3275FB8E735E}"/>
              </a:ext>
            </a:extLst>
          </p:cNvPr>
          <p:cNvSpPr>
            <a:spLocks noGrp="1"/>
          </p:cNvSpPr>
          <p:nvPr>
            <p:ph type="body" sz="quarter" idx="35"/>
          </p:nvPr>
        </p:nvSpPr>
        <p:spPr>
          <a:xfrm>
            <a:off x="1040749" y="3998861"/>
            <a:ext cx="330977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43" name="Text Placeholder 18">
            <a:extLst>
              <a:ext uri="{FF2B5EF4-FFF2-40B4-BE49-F238E27FC236}">
                <a16:creationId xmlns:a16="http://schemas.microsoft.com/office/drawing/2014/main" id="{96CC507B-CE52-0FE6-C4AF-8EDF1A077709}"/>
              </a:ext>
            </a:extLst>
          </p:cNvPr>
          <p:cNvSpPr>
            <a:spLocks noGrp="1" noChangeAspect="1"/>
          </p:cNvSpPr>
          <p:nvPr>
            <p:ph type="body" sz="quarter" idx="36" hasCustomPrompt="1"/>
          </p:nvPr>
        </p:nvSpPr>
        <p:spPr>
          <a:xfrm>
            <a:off x="458393" y="3964021"/>
            <a:ext cx="480041" cy="48004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44" name="Text Placeholder 18">
            <a:extLst>
              <a:ext uri="{FF2B5EF4-FFF2-40B4-BE49-F238E27FC236}">
                <a16:creationId xmlns:a16="http://schemas.microsoft.com/office/drawing/2014/main" id="{2E784E27-A90F-A629-6AA6-F2ECD9EAE5B3}"/>
              </a:ext>
            </a:extLst>
          </p:cNvPr>
          <p:cNvSpPr>
            <a:spLocks noGrp="1" noChangeAspect="1"/>
          </p:cNvSpPr>
          <p:nvPr>
            <p:ph type="body" sz="quarter" idx="37" hasCustomPrompt="1"/>
          </p:nvPr>
        </p:nvSpPr>
        <p:spPr>
          <a:xfrm>
            <a:off x="489974" y="3995603"/>
            <a:ext cx="416877" cy="41687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45" name="Text Placeholder 21">
            <a:extLst>
              <a:ext uri="{FF2B5EF4-FFF2-40B4-BE49-F238E27FC236}">
                <a16:creationId xmlns:a16="http://schemas.microsoft.com/office/drawing/2014/main" id="{9B9B41F3-C3AE-263A-060F-F69426208C80}"/>
              </a:ext>
            </a:extLst>
          </p:cNvPr>
          <p:cNvSpPr>
            <a:spLocks noGrp="1"/>
          </p:cNvSpPr>
          <p:nvPr>
            <p:ph type="body" sz="quarter" idx="38" hasCustomPrompt="1"/>
          </p:nvPr>
        </p:nvSpPr>
        <p:spPr>
          <a:xfrm>
            <a:off x="623072" y="4123251"/>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F81324A8-D238-D9E0-81BE-D28054E71014}"/>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B802B5D0-32D1-62A8-F180-67C056BEBFF2}"/>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14" name="Text Placeholder 11">
            <a:extLst>
              <a:ext uri="{FF2B5EF4-FFF2-40B4-BE49-F238E27FC236}">
                <a16:creationId xmlns:a16="http://schemas.microsoft.com/office/drawing/2014/main" id="{E401DF9E-F6E1-FA11-9DB6-9FE4C25CFCD9}"/>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8"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299203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28600" y="137160"/>
            <a:ext cx="5943600" cy="617220"/>
          </a:xfrm>
          <a:prstGeom prst="rect">
            <a:avLst/>
          </a:prstGeom>
        </p:spPr>
        <p:txBody>
          <a:bodyPr vert="horz" lIns="91440" tIns="45720" rIns="91440" bIns="45720" rtlCol="0" anchor="b" anchorCtr="0">
            <a:noAutofit/>
          </a:bodyPr>
          <a:lstStyle>
            <a:lvl1pPr defTabSz="119063">
              <a:tabLst/>
              <a:defRPr>
                <a:solidFill>
                  <a:schemeClr val="accent1"/>
                </a:solidFill>
              </a:defRPr>
            </a:lvl1pPr>
          </a:lstStyle>
          <a:p>
            <a:r>
              <a:rPr lang="en-US"/>
              <a:t>Click to edit Master title style</a:t>
            </a: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3917706"/>
            <a:ext cx="5163169" cy="122542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7"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 2023 ARTHUR J. GALLAGHER &amp; CO. </a:t>
            </a:r>
          </a:p>
        </p:txBody>
      </p:sp>
    </p:spTree>
    <p:extLst>
      <p:ext uri="{BB962C8B-B14F-4D97-AF65-F5344CB8AC3E}">
        <p14:creationId xmlns:p14="http://schemas.microsoft.com/office/powerpoint/2010/main" val="345507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Content + 3x icons">
    <p:spTree>
      <p:nvGrpSpPr>
        <p:cNvPr id="1" name=""/>
        <p:cNvGrpSpPr/>
        <p:nvPr/>
      </p:nvGrpSpPr>
      <p:grpSpPr>
        <a:xfrm>
          <a:off x="0" y="0"/>
          <a:ext cx="0" cy="0"/>
          <a:chOff x="0" y="0"/>
          <a:chExt cx="0" cy="0"/>
        </a:xfrm>
      </p:grpSpPr>
      <p:sp>
        <p:nvSpPr>
          <p:cNvPr id="31" name="Text Placeholder 21">
            <a:extLst>
              <a:ext uri="{FF2B5EF4-FFF2-40B4-BE49-F238E27FC236}">
                <a16:creationId xmlns:a16="http://schemas.microsoft.com/office/drawing/2014/main" id="{50BB8224-C0D0-CB2F-F544-738DA97E8444}"/>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32" name="Title 1">
            <a:extLst>
              <a:ext uri="{FF2B5EF4-FFF2-40B4-BE49-F238E27FC236}">
                <a16:creationId xmlns:a16="http://schemas.microsoft.com/office/drawing/2014/main" id="{67862BDC-04A1-6507-6260-A0BA332CC1AA}"/>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4" name="Text Placeholder 11">
            <a:extLst>
              <a:ext uri="{FF2B5EF4-FFF2-40B4-BE49-F238E27FC236}">
                <a16:creationId xmlns:a16="http://schemas.microsoft.com/office/drawing/2014/main" id="{61F9B48A-925E-4251-A122-CC429EFFE946}"/>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5" name="Content Placeholder 2">
            <a:extLst>
              <a:ext uri="{FF2B5EF4-FFF2-40B4-BE49-F238E27FC236}">
                <a16:creationId xmlns:a16="http://schemas.microsoft.com/office/drawing/2014/main" id="{B2B062C0-1609-DF75-267B-823E01D60BE9}"/>
              </a:ext>
            </a:extLst>
          </p:cNvPr>
          <p:cNvSpPr>
            <a:spLocks noGrp="1"/>
          </p:cNvSpPr>
          <p:nvPr>
            <p:ph idx="1"/>
          </p:nvPr>
        </p:nvSpPr>
        <p:spPr>
          <a:xfrm>
            <a:off x="45839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18">
            <a:extLst>
              <a:ext uri="{FF2B5EF4-FFF2-40B4-BE49-F238E27FC236}">
                <a16:creationId xmlns:a16="http://schemas.microsoft.com/office/drawing/2014/main" id="{D2BC8095-5C57-9EFA-4ACE-A1074799D62C}"/>
              </a:ext>
            </a:extLst>
          </p:cNvPr>
          <p:cNvSpPr>
            <a:spLocks noGrp="1" noChangeAspect="1"/>
          </p:cNvSpPr>
          <p:nvPr>
            <p:ph type="body" sz="quarter" idx="18" hasCustomPrompt="1"/>
          </p:nvPr>
        </p:nvSpPr>
        <p:spPr>
          <a:xfrm>
            <a:off x="4652963" y="1520350"/>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7" name="Text Placeholder 18">
            <a:extLst>
              <a:ext uri="{FF2B5EF4-FFF2-40B4-BE49-F238E27FC236}">
                <a16:creationId xmlns:a16="http://schemas.microsoft.com/office/drawing/2014/main" id="{5267582F-AC49-BED0-F8D0-FC579F00D1D1}"/>
              </a:ext>
            </a:extLst>
          </p:cNvPr>
          <p:cNvSpPr>
            <a:spLocks noGrp="1" noChangeAspect="1"/>
          </p:cNvSpPr>
          <p:nvPr>
            <p:ph type="body" sz="quarter" idx="21"/>
          </p:nvPr>
        </p:nvSpPr>
        <p:spPr>
          <a:xfrm>
            <a:off x="4652963" y="2634329"/>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endParaRPr lang="en-GB"/>
          </a:p>
        </p:txBody>
      </p:sp>
      <p:sp>
        <p:nvSpPr>
          <p:cNvPr id="8" name="Text Placeholder 18">
            <a:extLst>
              <a:ext uri="{FF2B5EF4-FFF2-40B4-BE49-F238E27FC236}">
                <a16:creationId xmlns:a16="http://schemas.microsoft.com/office/drawing/2014/main" id="{94C032DC-4A97-8936-9E55-13E34B7C47F0}"/>
              </a:ext>
            </a:extLst>
          </p:cNvPr>
          <p:cNvSpPr>
            <a:spLocks noGrp="1" noChangeAspect="1"/>
          </p:cNvSpPr>
          <p:nvPr>
            <p:ph type="body" sz="quarter" idx="24" hasCustomPrompt="1"/>
          </p:nvPr>
        </p:nvSpPr>
        <p:spPr>
          <a:xfrm>
            <a:off x="4652963" y="3748308"/>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9" name="Text Placeholder 18">
            <a:extLst>
              <a:ext uri="{FF2B5EF4-FFF2-40B4-BE49-F238E27FC236}">
                <a16:creationId xmlns:a16="http://schemas.microsoft.com/office/drawing/2014/main" id="{FE5D2F21-C1F0-547A-92ED-31882AD46104}"/>
              </a:ext>
            </a:extLst>
          </p:cNvPr>
          <p:cNvSpPr>
            <a:spLocks noGrp="1" noChangeAspect="1"/>
          </p:cNvSpPr>
          <p:nvPr>
            <p:ph type="body" sz="quarter" idx="10" hasCustomPrompt="1"/>
          </p:nvPr>
        </p:nvSpPr>
        <p:spPr>
          <a:xfrm>
            <a:off x="4694585" y="1561973"/>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0" name="Text Placeholder 21">
            <a:extLst>
              <a:ext uri="{FF2B5EF4-FFF2-40B4-BE49-F238E27FC236}">
                <a16:creationId xmlns:a16="http://schemas.microsoft.com/office/drawing/2014/main" id="{CF4B9017-CA90-931E-2701-AEA3D1A42E41}"/>
              </a:ext>
            </a:extLst>
          </p:cNvPr>
          <p:cNvSpPr>
            <a:spLocks noGrp="1"/>
          </p:cNvSpPr>
          <p:nvPr>
            <p:ph type="body" sz="quarter" idx="19"/>
          </p:nvPr>
        </p:nvSpPr>
        <p:spPr>
          <a:xfrm>
            <a:off x="5462235" y="1658554"/>
            <a:ext cx="3222185"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1" name="Text Placeholder 18">
            <a:extLst>
              <a:ext uri="{FF2B5EF4-FFF2-40B4-BE49-F238E27FC236}">
                <a16:creationId xmlns:a16="http://schemas.microsoft.com/office/drawing/2014/main" id="{41AF6F5C-4352-A47C-DD55-5CD559586655}"/>
              </a:ext>
            </a:extLst>
          </p:cNvPr>
          <p:cNvSpPr>
            <a:spLocks noGrp="1" noChangeAspect="1"/>
          </p:cNvSpPr>
          <p:nvPr>
            <p:ph type="body" sz="quarter" idx="20" hasCustomPrompt="1"/>
          </p:nvPr>
        </p:nvSpPr>
        <p:spPr>
          <a:xfrm>
            <a:off x="4694585" y="2675952"/>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2" name="Text Placeholder 21">
            <a:extLst>
              <a:ext uri="{FF2B5EF4-FFF2-40B4-BE49-F238E27FC236}">
                <a16:creationId xmlns:a16="http://schemas.microsoft.com/office/drawing/2014/main" id="{70B2E562-D56E-D29D-C09B-8C88B854AE25}"/>
              </a:ext>
            </a:extLst>
          </p:cNvPr>
          <p:cNvSpPr>
            <a:spLocks noGrp="1"/>
          </p:cNvSpPr>
          <p:nvPr>
            <p:ph type="body" sz="quarter" idx="22"/>
          </p:nvPr>
        </p:nvSpPr>
        <p:spPr>
          <a:xfrm>
            <a:off x="5462235" y="2772531"/>
            <a:ext cx="3222185"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7" name="Text Placeholder 18">
            <a:extLst>
              <a:ext uri="{FF2B5EF4-FFF2-40B4-BE49-F238E27FC236}">
                <a16:creationId xmlns:a16="http://schemas.microsoft.com/office/drawing/2014/main" id="{2F19D818-8658-FC2B-6EBC-4D402EF038DB}"/>
              </a:ext>
            </a:extLst>
          </p:cNvPr>
          <p:cNvSpPr>
            <a:spLocks noGrp="1" noChangeAspect="1"/>
          </p:cNvSpPr>
          <p:nvPr>
            <p:ph type="body" sz="quarter" idx="23" hasCustomPrompt="1"/>
          </p:nvPr>
        </p:nvSpPr>
        <p:spPr>
          <a:xfrm>
            <a:off x="4694585" y="3789931"/>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8" name="Text Placeholder 21">
            <a:extLst>
              <a:ext uri="{FF2B5EF4-FFF2-40B4-BE49-F238E27FC236}">
                <a16:creationId xmlns:a16="http://schemas.microsoft.com/office/drawing/2014/main" id="{BF463DAA-2456-FF9B-444E-38186A29137B}"/>
              </a:ext>
            </a:extLst>
          </p:cNvPr>
          <p:cNvSpPr>
            <a:spLocks noGrp="1"/>
          </p:cNvSpPr>
          <p:nvPr>
            <p:ph type="body" sz="quarter" idx="25"/>
          </p:nvPr>
        </p:nvSpPr>
        <p:spPr>
          <a:xfrm>
            <a:off x="5462235" y="3886513"/>
            <a:ext cx="3222185"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20" name="Text Placeholder 21">
            <a:extLst>
              <a:ext uri="{FF2B5EF4-FFF2-40B4-BE49-F238E27FC236}">
                <a16:creationId xmlns:a16="http://schemas.microsoft.com/office/drawing/2014/main" id="{ED2D6E01-8A9F-728C-E5B8-7EF18638D7CF}"/>
              </a:ext>
            </a:extLst>
          </p:cNvPr>
          <p:cNvSpPr>
            <a:spLocks noGrp="1"/>
          </p:cNvSpPr>
          <p:nvPr>
            <p:ph type="body" sz="quarter" idx="28" hasCustomPrompt="1"/>
          </p:nvPr>
        </p:nvSpPr>
        <p:spPr>
          <a:xfrm>
            <a:off x="4921007" y="1782944"/>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1" name="Text Placeholder 21">
            <a:extLst>
              <a:ext uri="{FF2B5EF4-FFF2-40B4-BE49-F238E27FC236}">
                <a16:creationId xmlns:a16="http://schemas.microsoft.com/office/drawing/2014/main" id="{061D24D7-0E73-7055-421A-CE4761611216}"/>
              </a:ext>
            </a:extLst>
          </p:cNvPr>
          <p:cNvSpPr>
            <a:spLocks noGrp="1"/>
          </p:cNvSpPr>
          <p:nvPr>
            <p:ph type="body" sz="quarter" idx="29" hasCustomPrompt="1"/>
          </p:nvPr>
        </p:nvSpPr>
        <p:spPr>
          <a:xfrm>
            <a:off x="4921007" y="2896923"/>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3" name="Text Placeholder 21">
            <a:extLst>
              <a:ext uri="{FF2B5EF4-FFF2-40B4-BE49-F238E27FC236}">
                <a16:creationId xmlns:a16="http://schemas.microsoft.com/office/drawing/2014/main" id="{2CC26718-210E-C8C7-E5FC-5D2E21105AD2}"/>
              </a:ext>
            </a:extLst>
          </p:cNvPr>
          <p:cNvSpPr>
            <a:spLocks noGrp="1"/>
          </p:cNvSpPr>
          <p:nvPr>
            <p:ph type="body" sz="quarter" idx="30" hasCustomPrompt="1"/>
          </p:nvPr>
        </p:nvSpPr>
        <p:spPr>
          <a:xfrm>
            <a:off x="4921007" y="4010903"/>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2"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4"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207956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Content + 4x icons">
    <p:spTree>
      <p:nvGrpSpPr>
        <p:cNvPr id="1" name=""/>
        <p:cNvGrpSpPr/>
        <p:nvPr/>
      </p:nvGrpSpPr>
      <p:grpSpPr>
        <a:xfrm>
          <a:off x="0" y="0"/>
          <a:ext cx="0" cy="0"/>
          <a:chOff x="0" y="0"/>
          <a:chExt cx="0" cy="0"/>
        </a:xfrm>
      </p:grpSpPr>
      <p:sp>
        <p:nvSpPr>
          <p:cNvPr id="59" name="Text Placeholder 21">
            <a:extLst>
              <a:ext uri="{FF2B5EF4-FFF2-40B4-BE49-F238E27FC236}">
                <a16:creationId xmlns:a16="http://schemas.microsoft.com/office/drawing/2014/main" id="{A5F6DAA6-F1DD-9668-C53B-84B7060BEF04}"/>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60" name="Title 1">
            <a:extLst>
              <a:ext uri="{FF2B5EF4-FFF2-40B4-BE49-F238E27FC236}">
                <a16:creationId xmlns:a16="http://schemas.microsoft.com/office/drawing/2014/main" id="{FE650685-6594-8C6A-0AA7-A4D77E0999FA}"/>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2" name="Text Placeholder 11">
            <a:extLst>
              <a:ext uri="{FF2B5EF4-FFF2-40B4-BE49-F238E27FC236}">
                <a16:creationId xmlns:a16="http://schemas.microsoft.com/office/drawing/2014/main" id="{7634AA85-69CE-10D0-3F41-F634B3B7F0B4}"/>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4" name="Content Placeholder 2">
            <a:extLst>
              <a:ext uri="{FF2B5EF4-FFF2-40B4-BE49-F238E27FC236}">
                <a16:creationId xmlns:a16="http://schemas.microsoft.com/office/drawing/2014/main" id="{B18D9CA0-3407-BC5A-F6C3-2E4D8900FF3F}"/>
              </a:ext>
            </a:extLst>
          </p:cNvPr>
          <p:cNvSpPr>
            <a:spLocks noGrp="1"/>
          </p:cNvSpPr>
          <p:nvPr>
            <p:ph idx="1"/>
          </p:nvPr>
        </p:nvSpPr>
        <p:spPr>
          <a:xfrm>
            <a:off x="45839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18">
            <a:extLst>
              <a:ext uri="{FF2B5EF4-FFF2-40B4-BE49-F238E27FC236}">
                <a16:creationId xmlns:a16="http://schemas.microsoft.com/office/drawing/2014/main" id="{2E9612BC-1CC7-B2DD-1F48-46F247780C2E}"/>
              </a:ext>
            </a:extLst>
          </p:cNvPr>
          <p:cNvSpPr>
            <a:spLocks noGrp="1" noChangeAspect="1"/>
          </p:cNvSpPr>
          <p:nvPr>
            <p:ph type="body" sz="quarter" idx="18" hasCustomPrompt="1"/>
          </p:nvPr>
        </p:nvSpPr>
        <p:spPr>
          <a:xfrm>
            <a:off x="4711590" y="1526205"/>
            <a:ext cx="573339" cy="573339"/>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6" name="Text Placeholder 18">
            <a:extLst>
              <a:ext uri="{FF2B5EF4-FFF2-40B4-BE49-F238E27FC236}">
                <a16:creationId xmlns:a16="http://schemas.microsoft.com/office/drawing/2014/main" id="{CAAD284F-A169-D9BE-A2E6-2FDE62FE6701}"/>
              </a:ext>
            </a:extLst>
          </p:cNvPr>
          <p:cNvSpPr>
            <a:spLocks noGrp="1" noChangeAspect="1"/>
          </p:cNvSpPr>
          <p:nvPr>
            <p:ph type="body" sz="quarter" idx="21"/>
          </p:nvPr>
        </p:nvSpPr>
        <p:spPr>
          <a:xfrm>
            <a:off x="4711590" y="2302554"/>
            <a:ext cx="573339" cy="573339"/>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endParaRPr lang="en-GB"/>
          </a:p>
        </p:txBody>
      </p:sp>
      <p:sp>
        <p:nvSpPr>
          <p:cNvPr id="7" name="Text Placeholder 18">
            <a:extLst>
              <a:ext uri="{FF2B5EF4-FFF2-40B4-BE49-F238E27FC236}">
                <a16:creationId xmlns:a16="http://schemas.microsoft.com/office/drawing/2014/main" id="{7AE07F3F-A8A7-8429-51F0-3427A488D577}"/>
              </a:ext>
            </a:extLst>
          </p:cNvPr>
          <p:cNvSpPr>
            <a:spLocks noGrp="1" noChangeAspect="1"/>
          </p:cNvSpPr>
          <p:nvPr>
            <p:ph type="body" sz="quarter" idx="24" hasCustomPrompt="1"/>
          </p:nvPr>
        </p:nvSpPr>
        <p:spPr>
          <a:xfrm>
            <a:off x="4711590" y="3078903"/>
            <a:ext cx="573339" cy="573339"/>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8" name="Text Placeholder 18">
            <a:extLst>
              <a:ext uri="{FF2B5EF4-FFF2-40B4-BE49-F238E27FC236}">
                <a16:creationId xmlns:a16="http://schemas.microsoft.com/office/drawing/2014/main" id="{B831ED8F-35F9-67B8-71F8-D7C8DFFA5D24}"/>
              </a:ext>
            </a:extLst>
          </p:cNvPr>
          <p:cNvSpPr>
            <a:spLocks noGrp="1" noChangeAspect="1"/>
          </p:cNvSpPr>
          <p:nvPr>
            <p:ph type="body" sz="quarter" idx="10" hasCustomPrompt="1"/>
          </p:nvPr>
        </p:nvSpPr>
        <p:spPr>
          <a:xfrm>
            <a:off x="4748982" y="1563596"/>
            <a:ext cx="498557" cy="49855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9" name="Text Placeholder 21">
            <a:extLst>
              <a:ext uri="{FF2B5EF4-FFF2-40B4-BE49-F238E27FC236}">
                <a16:creationId xmlns:a16="http://schemas.microsoft.com/office/drawing/2014/main" id="{5752B07B-D107-DDC1-982C-1F719D565E38}"/>
              </a:ext>
            </a:extLst>
          </p:cNvPr>
          <p:cNvSpPr>
            <a:spLocks noGrp="1"/>
          </p:cNvSpPr>
          <p:nvPr>
            <p:ph type="body" sz="quarter" idx="19"/>
          </p:nvPr>
        </p:nvSpPr>
        <p:spPr>
          <a:xfrm>
            <a:off x="5422276" y="1607694"/>
            <a:ext cx="325500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0" name="Text Placeholder 18">
            <a:extLst>
              <a:ext uri="{FF2B5EF4-FFF2-40B4-BE49-F238E27FC236}">
                <a16:creationId xmlns:a16="http://schemas.microsoft.com/office/drawing/2014/main" id="{FFEF2819-36E7-A703-DC48-49AD00F9273D}"/>
              </a:ext>
            </a:extLst>
          </p:cNvPr>
          <p:cNvSpPr>
            <a:spLocks noGrp="1" noChangeAspect="1"/>
          </p:cNvSpPr>
          <p:nvPr>
            <p:ph type="body" sz="quarter" idx="20" hasCustomPrompt="1"/>
          </p:nvPr>
        </p:nvSpPr>
        <p:spPr>
          <a:xfrm>
            <a:off x="4748982" y="2339945"/>
            <a:ext cx="498557" cy="49855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1" name="Text Placeholder 21">
            <a:extLst>
              <a:ext uri="{FF2B5EF4-FFF2-40B4-BE49-F238E27FC236}">
                <a16:creationId xmlns:a16="http://schemas.microsoft.com/office/drawing/2014/main" id="{9669593B-20BC-F892-C393-E7B8738C556B}"/>
              </a:ext>
            </a:extLst>
          </p:cNvPr>
          <p:cNvSpPr>
            <a:spLocks noGrp="1"/>
          </p:cNvSpPr>
          <p:nvPr>
            <p:ph type="body" sz="quarter" idx="22"/>
          </p:nvPr>
        </p:nvSpPr>
        <p:spPr>
          <a:xfrm>
            <a:off x="5422276" y="2384040"/>
            <a:ext cx="325500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2" name="Text Placeholder 18">
            <a:extLst>
              <a:ext uri="{FF2B5EF4-FFF2-40B4-BE49-F238E27FC236}">
                <a16:creationId xmlns:a16="http://schemas.microsoft.com/office/drawing/2014/main" id="{F0F7DA92-3AA2-81A6-3C28-92D94672004C}"/>
              </a:ext>
            </a:extLst>
          </p:cNvPr>
          <p:cNvSpPr>
            <a:spLocks noGrp="1" noChangeAspect="1"/>
          </p:cNvSpPr>
          <p:nvPr>
            <p:ph type="body" sz="quarter" idx="23" hasCustomPrompt="1"/>
          </p:nvPr>
        </p:nvSpPr>
        <p:spPr>
          <a:xfrm>
            <a:off x="4748982" y="3116294"/>
            <a:ext cx="498557" cy="49855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3" name="Text Placeholder 21">
            <a:extLst>
              <a:ext uri="{FF2B5EF4-FFF2-40B4-BE49-F238E27FC236}">
                <a16:creationId xmlns:a16="http://schemas.microsoft.com/office/drawing/2014/main" id="{D58F7D22-523E-9E7D-72A9-DE28A1DD2879}"/>
              </a:ext>
            </a:extLst>
          </p:cNvPr>
          <p:cNvSpPr>
            <a:spLocks noGrp="1"/>
          </p:cNvSpPr>
          <p:nvPr>
            <p:ph type="body" sz="quarter" idx="25"/>
          </p:nvPr>
        </p:nvSpPr>
        <p:spPr>
          <a:xfrm>
            <a:off x="5422276" y="3160389"/>
            <a:ext cx="325500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4" name="Text Placeholder 21">
            <a:extLst>
              <a:ext uri="{FF2B5EF4-FFF2-40B4-BE49-F238E27FC236}">
                <a16:creationId xmlns:a16="http://schemas.microsoft.com/office/drawing/2014/main" id="{84E26415-7A2A-BA2A-68D7-114EB0973D5B}"/>
              </a:ext>
            </a:extLst>
          </p:cNvPr>
          <p:cNvSpPr>
            <a:spLocks noGrp="1"/>
          </p:cNvSpPr>
          <p:nvPr>
            <p:ph type="body" sz="quarter" idx="28" hasCustomPrompt="1"/>
          </p:nvPr>
        </p:nvSpPr>
        <p:spPr>
          <a:xfrm>
            <a:off x="4922918" y="1732084"/>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5" name="Text Placeholder 21">
            <a:extLst>
              <a:ext uri="{FF2B5EF4-FFF2-40B4-BE49-F238E27FC236}">
                <a16:creationId xmlns:a16="http://schemas.microsoft.com/office/drawing/2014/main" id="{FDC8ABED-C403-13F4-1643-FE9430B68C12}"/>
              </a:ext>
            </a:extLst>
          </p:cNvPr>
          <p:cNvSpPr>
            <a:spLocks noGrp="1"/>
          </p:cNvSpPr>
          <p:nvPr>
            <p:ph type="body" sz="quarter" idx="29" hasCustomPrompt="1"/>
          </p:nvPr>
        </p:nvSpPr>
        <p:spPr>
          <a:xfrm>
            <a:off x="4922918" y="2508432"/>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6" name="Text Placeholder 21">
            <a:extLst>
              <a:ext uri="{FF2B5EF4-FFF2-40B4-BE49-F238E27FC236}">
                <a16:creationId xmlns:a16="http://schemas.microsoft.com/office/drawing/2014/main" id="{A7A72105-238A-DF90-635C-736AEE66997D}"/>
              </a:ext>
            </a:extLst>
          </p:cNvPr>
          <p:cNvSpPr>
            <a:spLocks noGrp="1"/>
          </p:cNvSpPr>
          <p:nvPr>
            <p:ph type="body" sz="quarter" idx="30" hasCustomPrompt="1"/>
          </p:nvPr>
        </p:nvSpPr>
        <p:spPr>
          <a:xfrm>
            <a:off x="4922918" y="3284781"/>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7" name="Text Placeholder 18">
            <a:extLst>
              <a:ext uri="{FF2B5EF4-FFF2-40B4-BE49-F238E27FC236}">
                <a16:creationId xmlns:a16="http://schemas.microsoft.com/office/drawing/2014/main" id="{4826DCD8-CFB3-4BDA-5CFB-EE703FEC2254}"/>
              </a:ext>
            </a:extLst>
          </p:cNvPr>
          <p:cNvSpPr>
            <a:spLocks noGrp="1" noChangeAspect="1"/>
          </p:cNvSpPr>
          <p:nvPr>
            <p:ph type="body" sz="quarter" idx="31" hasCustomPrompt="1"/>
          </p:nvPr>
        </p:nvSpPr>
        <p:spPr>
          <a:xfrm>
            <a:off x="4711590" y="3855251"/>
            <a:ext cx="573339" cy="573339"/>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8" name="Text Placeholder 18">
            <a:extLst>
              <a:ext uri="{FF2B5EF4-FFF2-40B4-BE49-F238E27FC236}">
                <a16:creationId xmlns:a16="http://schemas.microsoft.com/office/drawing/2014/main" id="{4B1B5ADE-9CE5-5585-058A-331702ACCE44}"/>
              </a:ext>
            </a:extLst>
          </p:cNvPr>
          <p:cNvSpPr>
            <a:spLocks noGrp="1" noChangeAspect="1"/>
          </p:cNvSpPr>
          <p:nvPr>
            <p:ph type="body" sz="quarter" idx="32" hasCustomPrompt="1"/>
          </p:nvPr>
        </p:nvSpPr>
        <p:spPr>
          <a:xfrm>
            <a:off x="4748982" y="3892642"/>
            <a:ext cx="498557" cy="49855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9" name="Text Placeholder 21">
            <a:extLst>
              <a:ext uri="{FF2B5EF4-FFF2-40B4-BE49-F238E27FC236}">
                <a16:creationId xmlns:a16="http://schemas.microsoft.com/office/drawing/2014/main" id="{948B43CC-7A7D-5772-68F8-25CCBC0CCB39}"/>
              </a:ext>
            </a:extLst>
          </p:cNvPr>
          <p:cNvSpPr>
            <a:spLocks noGrp="1"/>
          </p:cNvSpPr>
          <p:nvPr>
            <p:ph type="body" sz="quarter" idx="33"/>
          </p:nvPr>
        </p:nvSpPr>
        <p:spPr>
          <a:xfrm>
            <a:off x="5422276" y="3936740"/>
            <a:ext cx="325500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20" name="Text Placeholder 21">
            <a:extLst>
              <a:ext uri="{FF2B5EF4-FFF2-40B4-BE49-F238E27FC236}">
                <a16:creationId xmlns:a16="http://schemas.microsoft.com/office/drawing/2014/main" id="{BC41D1B7-8F0B-304E-DBF0-40B03A42C074}"/>
              </a:ext>
            </a:extLst>
          </p:cNvPr>
          <p:cNvSpPr>
            <a:spLocks noGrp="1"/>
          </p:cNvSpPr>
          <p:nvPr>
            <p:ph type="body" sz="quarter" idx="34" hasCustomPrompt="1"/>
          </p:nvPr>
        </p:nvSpPr>
        <p:spPr>
          <a:xfrm>
            <a:off x="4922918" y="406113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4"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5"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3200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Content + 5x icons">
    <p:spTree>
      <p:nvGrpSpPr>
        <p:cNvPr id="1" name=""/>
        <p:cNvGrpSpPr/>
        <p:nvPr/>
      </p:nvGrpSpPr>
      <p:grpSpPr>
        <a:xfrm>
          <a:off x="0" y="0"/>
          <a:ext cx="0" cy="0"/>
          <a:chOff x="0" y="0"/>
          <a:chExt cx="0" cy="0"/>
        </a:xfrm>
      </p:grpSpPr>
      <p:sp>
        <p:nvSpPr>
          <p:cNvPr id="47" name="Text Placeholder 21">
            <a:extLst>
              <a:ext uri="{FF2B5EF4-FFF2-40B4-BE49-F238E27FC236}">
                <a16:creationId xmlns:a16="http://schemas.microsoft.com/office/drawing/2014/main" id="{F1C988B1-8A26-F4D1-FE21-C2C30387C482}"/>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48" name="Title 1">
            <a:extLst>
              <a:ext uri="{FF2B5EF4-FFF2-40B4-BE49-F238E27FC236}">
                <a16:creationId xmlns:a16="http://schemas.microsoft.com/office/drawing/2014/main" id="{2D98121E-E4AF-41AF-1320-C867AB2CED0A}"/>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50" name="Content Placeholder 2">
            <a:extLst>
              <a:ext uri="{FF2B5EF4-FFF2-40B4-BE49-F238E27FC236}">
                <a16:creationId xmlns:a16="http://schemas.microsoft.com/office/drawing/2014/main" id="{F2FA3F0A-E56F-2D62-6928-E35A761EBFF2}"/>
              </a:ext>
            </a:extLst>
          </p:cNvPr>
          <p:cNvSpPr>
            <a:spLocks noGrp="1"/>
          </p:cNvSpPr>
          <p:nvPr>
            <p:ph idx="1"/>
          </p:nvPr>
        </p:nvSpPr>
        <p:spPr>
          <a:xfrm>
            <a:off x="45839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11">
            <a:extLst>
              <a:ext uri="{FF2B5EF4-FFF2-40B4-BE49-F238E27FC236}">
                <a16:creationId xmlns:a16="http://schemas.microsoft.com/office/drawing/2014/main" id="{C0C88944-C2F6-AC36-7C7C-896737055681}"/>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5" name="Text Placeholder 18">
            <a:extLst>
              <a:ext uri="{FF2B5EF4-FFF2-40B4-BE49-F238E27FC236}">
                <a16:creationId xmlns:a16="http://schemas.microsoft.com/office/drawing/2014/main" id="{58F64010-7307-A3F1-BCD3-9CE2D8E3AE17}"/>
              </a:ext>
            </a:extLst>
          </p:cNvPr>
          <p:cNvSpPr>
            <a:spLocks noGrp="1" noChangeAspect="1"/>
          </p:cNvSpPr>
          <p:nvPr>
            <p:ph type="body" sz="quarter" idx="18" hasCustomPrompt="1"/>
          </p:nvPr>
        </p:nvSpPr>
        <p:spPr>
          <a:xfrm>
            <a:off x="4785150" y="1524838"/>
            <a:ext cx="480041" cy="48004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6" name="Text Placeholder 18">
            <a:extLst>
              <a:ext uri="{FF2B5EF4-FFF2-40B4-BE49-F238E27FC236}">
                <a16:creationId xmlns:a16="http://schemas.microsoft.com/office/drawing/2014/main" id="{A0D8E090-6C24-5251-AD28-94EEE8124437}"/>
              </a:ext>
            </a:extLst>
          </p:cNvPr>
          <p:cNvSpPr>
            <a:spLocks noGrp="1" noChangeAspect="1"/>
          </p:cNvSpPr>
          <p:nvPr>
            <p:ph type="body" sz="quarter" idx="21"/>
          </p:nvPr>
        </p:nvSpPr>
        <p:spPr>
          <a:xfrm>
            <a:off x="4785150" y="2134634"/>
            <a:ext cx="480041" cy="48004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endParaRPr lang="en-GB"/>
          </a:p>
        </p:txBody>
      </p:sp>
      <p:sp>
        <p:nvSpPr>
          <p:cNvPr id="7" name="Text Placeholder 18">
            <a:extLst>
              <a:ext uri="{FF2B5EF4-FFF2-40B4-BE49-F238E27FC236}">
                <a16:creationId xmlns:a16="http://schemas.microsoft.com/office/drawing/2014/main" id="{8BDB2EAD-4E12-F423-9F57-34AC01B923B2}"/>
              </a:ext>
            </a:extLst>
          </p:cNvPr>
          <p:cNvSpPr>
            <a:spLocks noGrp="1" noChangeAspect="1"/>
          </p:cNvSpPr>
          <p:nvPr>
            <p:ph type="body" sz="quarter" idx="24" hasCustomPrompt="1"/>
          </p:nvPr>
        </p:nvSpPr>
        <p:spPr>
          <a:xfrm>
            <a:off x="4785150" y="2744430"/>
            <a:ext cx="480041" cy="48004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8" name="Text Placeholder 18">
            <a:extLst>
              <a:ext uri="{FF2B5EF4-FFF2-40B4-BE49-F238E27FC236}">
                <a16:creationId xmlns:a16="http://schemas.microsoft.com/office/drawing/2014/main" id="{A4444092-87C2-2820-8467-AB25315B2A61}"/>
              </a:ext>
            </a:extLst>
          </p:cNvPr>
          <p:cNvSpPr>
            <a:spLocks noGrp="1" noChangeAspect="1"/>
          </p:cNvSpPr>
          <p:nvPr>
            <p:ph type="body" sz="quarter" idx="10" hasCustomPrompt="1"/>
          </p:nvPr>
        </p:nvSpPr>
        <p:spPr>
          <a:xfrm>
            <a:off x="4816731" y="1556420"/>
            <a:ext cx="416877" cy="41687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9" name="Text Placeholder 21">
            <a:extLst>
              <a:ext uri="{FF2B5EF4-FFF2-40B4-BE49-F238E27FC236}">
                <a16:creationId xmlns:a16="http://schemas.microsoft.com/office/drawing/2014/main" id="{45C618DE-840C-F01F-5288-60D1BFA9A1BE}"/>
              </a:ext>
            </a:extLst>
          </p:cNvPr>
          <p:cNvSpPr>
            <a:spLocks noGrp="1"/>
          </p:cNvSpPr>
          <p:nvPr>
            <p:ph type="body" sz="quarter" idx="19"/>
          </p:nvPr>
        </p:nvSpPr>
        <p:spPr>
          <a:xfrm>
            <a:off x="5367506" y="1568357"/>
            <a:ext cx="330977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0" name="Text Placeholder 18">
            <a:extLst>
              <a:ext uri="{FF2B5EF4-FFF2-40B4-BE49-F238E27FC236}">
                <a16:creationId xmlns:a16="http://schemas.microsoft.com/office/drawing/2014/main" id="{41DC91A1-F0AB-5C7F-C2CB-FBB6E9D01351}"/>
              </a:ext>
            </a:extLst>
          </p:cNvPr>
          <p:cNvSpPr>
            <a:spLocks noGrp="1" noChangeAspect="1"/>
          </p:cNvSpPr>
          <p:nvPr>
            <p:ph type="body" sz="quarter" idx="20" hasCustomPrompt="1"/>
          </p:nvPr>
        </p:nvSpPr>
        <p:spPr>
          <a:xfrm>
            <a:off x="4816731" y="2166216"/>
            <a:ext cx="416877" cy="41687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1" name="Text Placeholder 21">
            <a:extLst>
              <a:ext uri="{FF2B5EF4-FFF2-40B4-BE49-F238E27FC236}">
                <a16:creationId xmlns:a16="http://schemas.microsoft.com/office/drawing/2014/main" id="{A77A98D5-8F2B-7E48-F37C-EC98484BCDFA}"/>
              </a:ext>
            </a:extLst>
          </p:cNvPr>
          <p:cNvSpPr>
            <a:spLocks noGrp="1"/>
          </p:cNvSpPr>
          <p:nvPr>
            <p:ph type="body" sz="quarter" idx="22"/>
          </p:nvPr>
        </p:nvSpPr>
        <p:spPr>
          <a:xfrm>
            <a:off x="5367506" y="2169471"/>
            <a:ext cx="330977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2" name="Text Placeholder 18">
            <a:extLst>
              <a:ext uri="{FF2B5EF4-FFF2-40B4-BE49-F238E27FC236}">
                <a16:creationId xmlns:a16="http://schemas.microsoft.com/office/drawing/2014/main" id="{C1B46677-A38D-41C6-A485-E835D0A628B4}"/>
              </a:ext>
            </a:extLst>
          </p:cNvPr>
          <p:cNvSpPr>
            <a:spLocks noGrp="1" noChangeAspect="1"/>
          </p:cNvSpPr>
          <p:nvPr>
            <p:ph type="body" sz="quarter" idx="23" hasCustomPrompt="1"/>
          </p:nvPr>
        </p:nvSpPr>
        <p:spPr>
          <a:xfrm>
            <a:off x="4816731" y="2776012"/>
            <a:ext cx="416877" cy="41687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4" name="Text Placeholder 21">
            <a:extLst>
              <a:ext uri="{FF2B5EF4-FFF2-40B4-BE49-F238E27FC236}">
                <a16:creationId xmlns:a16="http://schemas.microsoft.com/office/drawing/2014/main" id="{0BA84E6F-4D5C-7775-0EBD-C86F960C7FC1}"/>
              </a:ext>
            </a:extLst>
          </p:cNvPr>
          <p:cNvSpPr>
            <a:spLocks noGrp="1"/>
          </p:cNvSpPr>
          <p:nvPr>
            <p:ph type="body" sz="quarter" idx="25"/>
          </p:nvPr>
        </p:nvSpPr>
        <p:spPr>
          <a:xfrm>
            <a:off x="5367506" y="2779267"/>
            <a:ext cx="330977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5" name="Text Placeholder 21">
            <a:extLst>
              <a:ext uri="{FF2B5EF4-FFF2-40B4-BE49-F238E27FC236}">
                <a16:creationId xmlns:a16="http://schemas.microsoft.com/office/drawing/2014/main" id="{AAB0ABE6-978B-FB22-E199-392022BFF2E5}"/>
              </a:ext>
            </a:extLst>
          </p:cNvPr>
          <p:cNvSpPr>
            <a:spLocks noGrp="1"/>
          </p:cNvSpPr>
          <p:nvPr>
            <p:ph type="body" sz="quarter" idx="28" hasCustomPrompt="1"/>
          </p:nvPr>
        </p:nvSpPr>
        <p:spPr>
          <a:xfrm>
            <a:off x="4949829" y="1684068"/>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6" name="Text Placeholder 21">
            <a:extLst>
              <a:ext uri="{FF2B5EF4-FFF2-40B4-BE49-F238E27FC236}">
                <a16:creationId xmlns:a16="http://schemas.microsoft.com/office/drawing/2014/main" id="{C92E7F13-F7D7-3550-C09E-A33999EE97FF}"/>
              </a:ext>
            </a:extLst>
          </p:cNvPr>
          <p:cNvSpPr>
            <a:spLocks noGrp="1"/>
          </p:cNvSpPr>
          <p:nvPr>
            <p:ph type="body" sz="quarter" idx="29" hasCustomPrompt="1"/>
          </p:nvPr>
        </p:nvSpPr>
        <p:spPr>
          <a:xfrm>
            <a:off x="4949829" y="2293863"/>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7" name="Text Placeholder 21">
            <a:extLst>
              <a:ext uri="{FF2B5EF4-FFF2-40B4-BE49-F238E27FC236}">
                <a16:creationId xmlns:a16="http://schemas.microsoft.com/office/drawing/2014/main" id="{A19F8F22-63B1-A0DA-344A-6639011F0F62}"/>
              </a:ext>
            </a:extLst>
          </p:cNvPr>
          <p:cNvSpPr>
            <a:spLocks noGrp="1"/>
          </p:cNvSpPr>
          <p:nvPr>
            <p:ph type="body" sz="quarter" idx="30" hasCustomPrompt="1"/>
          </p:nvPr>
        </p:nvSpPr>
        <p:spPr>
          <a:xfrm>
            <a:off x="4949829" y="2903659"/>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8" name="Text Placeholder 18">
            <a:extLst>
              <a:ext uri="{FF2B5EF4-FFF2-40B4-BE49-F238E27FC236}">
                <a16:creationId xmlns:a16="http://schemas.microsoft.com/office/drawing/2014/main" id="{3EDBD08C-5B5E-38D3-D2A2-950CB713EBE5}"/>
              </a:ext>
            </a:extLst>
          </p:cNvPr>
          <p:cNvSpPr>
            <a:spLocks noGrp="1" noChangeAspect="1"/>
          </p:cNvSpPr>
          <p:nvPr>
            <p:ph type="body" sz="quarter" idx="31" hasCustomPrompt="1"/>
          </p:nvPr>
        </p:nvSpPr>
        <p:spPr>
          <a:xfrm>
            <a:off x="4785150" y="3354226"/>
            <a:ext cx="480041" cy="48004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0" name="Text Placeholder 18">
            <a:extLst>
              <a:ext uri="{FF2B5EF4-FFF2-40B4-BE49-F238E27FC236}">
                <a16:creationId xmlns:a16="http://schemas.microsoft.com/office/drawing/2014/main" id="{87172892-3786-960B-FDC2-270A54D5B5E9}"/>
              </a:ext>
            </a:extLst>
          </p:cNvPr>
          <p:cNvSpPr>
            <a:spLocks noGrp="1" noChangeAspect="1"/>
          </p:cNvSpPr>
          <p:nvPr>
            <p:ph type="body" sz="quarter" idx="32" hasCustomPrompt="1"/>
          </p:nvPr>
        </p:nvSpPr>
        <p:spPr>
          <a:xfrm>
            <a:off x="4816731" y="3385808"/>
            <a:ext cx="416877" cy="41687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21" name="Text Placeholder 21">
            <a:extLst>
              <a:ext uri="{FF2B5EF4-FFF2-40B4-BE49-F238E27FC236}">
                <a16:creationId xmlns:a16="http://schemas.microsoft.com/office/drawing/2014/main" id="{EB21973C-5F1F-195E-D4A7-0205F3D3B389}"/>
              </a:ext>
            </a:extLst>
          </p:cNvPr>
          <p:cNvSpPr>
            <a:spLocks noGrp="1"/>
          </p:cNvSpPr>
          <p:nvPr>
            <p:ph type="body" sz="quarter" idx="33"/>
          </p:nvPr>
        </p:nvSpPr>
        <p:spPr>
          <a:xfrm>
            <a:off x="5367506" y="3389062"/>
            <a:ext cx="330977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23" name="Text Placeholder 21">
            <a:extLst>
              <a:ext uri="{FF2B5EF4-FFF2-40B4-BE49-F238E27FC236}">
                <a16:creationId xmlns:a16="http://schemas.microsoft.com/office/drawing/2014/main" id="{B2D9B650-7203-2010-775A-D5EF6DE1F0BC}"/>
              </a:ext>
            </a:extLst>
          </p:cNvPr>
          <p:cNvSpPr>
            <a:spLocks noGrp="1"/>
          </p:cNvSpPr>
          <p:nvPr>
            <p:ph type="body" sz="quarter" idx="34" hasCustomPrompt="1"/>
          </p:nvPr>
        </p:nvSpPr>
        <p:spPr>
          <a:xfrm>
            <a:off x="4949829" y="3513455"/>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4" name="Text Placeholder 21">
            <a:extLst>
              <a:ext uri="{FF2B5EF4-FFF2-40B4-BE49-F238E27FC236}">
                <a16:creationId xmlns:a16="http://schemas.microsoft.com/office/drawing/2014/main" id="{069B0D5E-F853-157D-BE7F-1095599D2AAB}"/>
              </a:ext>
            </a:extLst>
          </p:cNvPr>
          <p:cNvSpPr>
            <a:spLocks noGrp="1"/>
          </p:cNvSpPr>
          <p:nvPr>
            <p:ph type="body" sz="quarter" idx="35"/>
          </p:nvPr>
        </p:nvSpPr>
        <p:spPr>
          <a:xfrm>
            <a:off x="5367506" y="3998861"/>
            <a:ext cx="330977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25" name="Text Placeholder 18">
            <a:extLst>
              <a:ext uri="{FF2B5EF4-FFF2-40B4-BE49-F238E27FC236}">
                <a16:creationId xmlns:a16="http://schemas.microsoft.com/office/drawing/2014/main" id="{CBF75F1F-8559-5B6C-CDA1-4F4E37E4DE06}"/>
              </a:ext>
            </a:extLst>
          </p:cNvPr>
          <p:cNvSpPr>
            <a:spLocks noGrp="1" noChangeAspect="1"/>
          </p:cNvSpPr>
          <p:nvPr>
            <p:ph type="body" sz="quarter" idx="36" hasCustomPrompt="1"/>
          </p:nvPr>
        </p:nvSpPr>
        <p:spPr>
          <a:xfrm>
            <a:off x="4785150" y="3964021"/>
            <a:ext cx="480041" cy="48004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7" name="Text Placeholder 18">
            <a:extLst>
              <a:ext uri="{FF2B5EF4-FFF2-40B4-BE49-F238E27FC236}">
                <a16:creationId xmlns:a16="http://schemas.microsoft.com/office/drawing/2014/main" id="{1F8CDA35-8CB6-903E-3A7D-0C7A484E9782}"/>
              </a:ext>
            </a:extLst>
          </p:cNvPr>
          <p:cNvSpPr>
            <a:spLocks noGrp="1" noChangeAspect="1"/>
          </p:cNvSpPr>
          <p:nvPr>
            <p:ph type="body" sz="quarter" idx="37" hasCustomPrompt="1"/>
          </p:nvPr>
        </p:nvSpPr>
        <p:spPr>
          <a:xfrm>
            <a:off x="4816731" y="3995603"/>
            <a:ext cx="416877" cy="41687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28" name="Text Placeholder 21">
            <a:extLst>
              <a:ext uri="{FF2B5EF4-FFF2-40B4-BE49-F238E27FC236}">
                <a16:creationId xmlns:a16="http://schemas.microsoft.com/office/drawing/2014/main" id="{B546CA23-B963-11F5-9A33-31632ED83C91}"/>
              </a:ext>
            </a:extLst>
          </p:cNvPr>
          <p:cNvSpPr>
            <a:spLocks noGrp="1"/>
          </p:cNvSpPr>
          <p:nvPr>
            <p:ph type="body" sz="quarter" idx="38" hasCustomPrompt="1"/>
          </p:nvPr>
        </p:nvSpPr>
        <p:spPr>
          <a:xfrm>
            <a:off x="4949829" y="4123251"/>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3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37637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2x ico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2" y="2367903"/>
            <a:ext cx="4031456" cy="2067176"/>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3CE22646-B5C0-BE14-FE9C-679028AD323A}"/>
              </a:ext>
            </a:extLst>
          </p:cNvPr>
          <p:cNvSpPr>
            <a:spLocks noGrp="1"/>
          </p:cNvSpPr>
          <p:nvPr>
            <p:ph idx="16"/>
          </p:nvPr>
        </p:nvSpPr>
        <p:spPr>
          <a:xfrm>
            <a:off x="4652964" y="2367903"/>
            <a:ext cx="4031456" cy="2067176"/>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18">
            <a:extLst>
              <a:ext uri="{FF2B5EF4-FFF2-40B4-BE49-F238E27FC236}">
                <a16:creationId xmlns:a16="http://schemas.microsoft.com/office/drawing/2014/main" id="{8CEC9B93-ABE1-7C81-04F3-18812626C528}"/>
              </a:ext>
            </a:extLst>
          </p:cNvPr>
          <p:cNvSpPr>
            <a:spLocks noGrp="1" noChangeAspect="1"/>
          </p:cNvSpPr>
          <p:nvPr>
            <p:ph type="body" sz="quarter" idx="20" hasCustomPrompt="1"/>
          </p:nvPr>
        </p:nvSpPr>
        <p:spPr>
          <a:xfrm>
            <a:off x="458393"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8" name="Text Placeholder 18">
            <a:extLst>
              <a:ext uri="{FF2B5EF4-FFF2-40B4-BE49-F238E27FC236}">
                <a16:creationId xmlns:a16="http://schemas.microsoft.com/office/drawing/2014/main" id="{2A721E3A-7147-0C6B-B85D-119D3B3C9C60}"/>
              </a:ext>
            </a:extLst>
          </p:cNvPr>
          <p:cNvSpPr>
            <a:spLocks noGrp="1" noChangeAspect="1"/>
          </p:cNvSpPr>
          <p:nvPr>
            <p:ph type="body" sz="quarter" idx="10" hasCustomPrompt="1"/>
          </p:nvPr>
        </p:nvSpPr>
        <p:spPr>
          <a:xfrm>
            <a:off x="500015"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9" name="Text Placeholder 18">
            <a:extLst>
              <a:ext uri="{FF2B5EF4-FFF2-40B4-BE49-F238E27FC236}">
                <a16:creationId xmlns:a16="http://schemas.microsoft.com/office/drawing/2014/main" id="{66A04704-CED3-D0A6-88E2-1D8BA56C2CA5}"/>
              </a:ext>
            </a:extLst>
          </p:cNvPr>
          <p:cNvSpPr>
            <a:spLocks noGrp="1" noChangeAspect="1"/>
          </p:cNvSpPr>
          <p:nvPr>
            <p:ph type="body" sz="quarter" idx="21" hasCustomPrompt="1"/>
          </p:nvPr>
        </p:nvSpPr>
        <p:spPr>
          <a:xfrm>
            <a:off x="4652964"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0" name="Text Placeholder 18">
            <a:extLst>
              <a:ext uri="{FF2B5EF4-FFF2-40B4-BE49-F238E27FC236}">
                <a16:creationId xmlns:a16="http://schemas.microsoft.com/office/drawing/2014/main" id="{F621A233-B8C6-257A-E57E-45FBFD0EC047}"/>
              </a:ext>
            </a:extLst>
          </p:cNvPr>
          <p:cNvSpPr>
            <a:spLocks noGrp="1" noChangeAspect="1"/>
          </p:cNvSpPr>
          <p:nvPr>
            <p:ph type="body" sz="quarter" idx="22" hasCustomPrompt="1"/>
          </p:nvPr>
        </p:nvSpPr>
        <p:spPr>
          <a:xfrm>
            <a:off x="4694585"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3" name="Text Placeholder 21">
            <a:extLst>
              <a:ext uri="{FF2B5EF4-FFF2-40B4-BE49-F238E27FC236}">
                <a16:creationId xmlns:a16="http://schemas.microsoft.com/office/drawing/2014/main" id="{F9037B03-EA5E-0CFB-45E7-E95955DFC7A1}"/>
              </a:ext>
            </a:extLst>
          </p:cNvPr>
          <p:cNvSpPr>
            <a:spLocks noGrp="1"/>
          </p:cNvSpPr>
          <p:nvPr>
            <p:ph type="body" sz="quarter" idx="26" hasCustomPrompt="1"/>
          </p:nvPr>
        </p:nvSpPr>
        <p:spPr>
          <a:xfrm>
            <a:off x="726437"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4" name="Text Placeholder 21">
            <a:extLst>
              <a:ext uri="{FF2B5EF4-FFF2-40B4-BE49-F238E27FC236}">
                <a16:creationId xmlns:a16="http://schemas.microsoft.com/office/drawing/2014/main" id="{8D1BA93D-2564-9C1F-EEF7-06E3290CC86F}"/>
              </a:ext>
            </a:extLst>
          </p:cNvPr>
          <p:cNvSpPr>
            <a:spLocks noGrp="1"/>
          </p:cNvSpPr>
          <p:nvPr>
            <p:ph type="body" sz="quarter" idx="27" hasCustomPrompt="1"/>
          </p:nvPr>
        </p:nvSpPr>
        <p:spPr>
          <a:xfrm>
            <a:off x="4921007"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37" name="Text Placeholder 21">
            <a:extLst>
              <a:ext uri="{FF2B5EF4-FFF2-40B4-BE49-F238E27FC236}">
                <a16:creationId xmlns:a16="http://schemas.microsoft.com/office/drawing/2014/main" id="{49ED8B75-3874-3C70-9291-08D74BB66200}"/>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38" name="Title 1">
            <a:extLst>
              <a:ext uri="{FF2B5EF4-FFF2-40B4-BE49-F238E27FC236}">
                <a16:creationId xmlns:a16="http://schemas.microsoft.com/office/drawing/2014/main" id="{C03592F1-ADED-2DA2-FEC1-89A9059BDCEE}"/>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2" name="Text Placeholder 11">
            <a:extLst>
              <a:ext uri="{FF2B5EF4-FFF2-40B4-BE49-F238E27FC236}">
                <a16:creationId xmlns:a16="http://schemas.microsoft.com/office/drawing/2014/main" id="{FA8ED2F3-4BF2-DD26-78E0-32EA6417BE82}"/>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5"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23598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3x ico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4" y="2367674"/>
            <a:ext cx="2633663" cy="20674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3255171" y="2367674"/>
            <a:ext cx="2633663" cy="20674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6050758" y="2367674"/>
            <a:ext cx="2633663" cy="20674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18">
            <a:extLst>
              <a:ext uri="{FF2B5EF4-FFF2-40B4-BE49-F238E27FC236}">
                <a16:creationId xmlns:a16="http://schemas.microsoft.com/office/drawing/2014/main" id="{DD0B520E-D38A-9939-869A-78F5F3CBBAFF}"/>
              </a:ext>
            </a:extLst>
          </p:cNvPr>
          <p:cNvSpPr>
            <a:spLocks noGrp="1" noChangeAspect="1"/>
          </p:cNvSpPr>
          <p:nvPr>
            <p:ph type="body" sz="quarter" idx="20" hasCustomPrompt="1"/>
          </p:nvPr>
        </p:nvSpPr>
        <p:spPr>
          <a:xfrm>
            <a:off x="458393"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8" name="Text Placeholder 18">
            <a:extLst>
              <a:ext uri="{FF2B5EF4-FFF2-40B4-BE49-F238E27FC236}">
                <a16:creationId xmlns:a16="http://schemas.microsoft.com/office/drawing/2014/main" id="{064701BA-33EE-296C-0D5A-BA667A08BE52}"/>
              </a:ext>
            </a:extLst>
          </p:cNvPr>
          <p:cNvSpPr>
            <a:spLocks noGrp="1" noChangeAspect="1"/>
          </p:cNvSpPr>
          <p:nvPr>
            <p:ph type="body" sz="quarter" idx="10" hasCustomPrompt="1"/>
          </p:nvPr>
        </p:nvSpPr>
        <p:spPr>
          <a:xfrm>
            <a:off x="500015"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GB"/>
              <a:t>.</a:t>
            </a:r>
          </a:p>
        </p:txBody>
      </p:sp>
      <p:sp>
        <p:nvSpPr>
          <p:cNvPr id="9" name="Text Placeholder 18">
            <a:extLst>
              <a:ext uri="{FF2B5EF4-FFF2-40B4-BE49-F238E27FC236}">
                <a16:creationId xmlns:a16="http://schemas.microsoft.com/office/drawing/2014/main" id="{A5EA2489-9CD6-6F75-F1C6-129899D3A520}"/>
              </a:ext>
            </a:extLst>
          </p:cNvPr>
          <p:cNvSpPr>
            <a:spLocks noGrp="1" noChangeAspect="1"/>
          </p:cNvSpPr>
          <p:nvPr>
            <p:ph type="body" sz="quarter" idx="21" hasCustomPrompt="1"/>
          </p:nvPr>
        </p:nvSpPr>
        <p:spPr>
          <a:xfrm>
            <a:off x="3255171"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0" name="Text Placeholder 18">
            <a:extLst>
              <a:ext uri="{FF2B5EF4-FFF2-40B4-BE49-F238E27FC236}">
                <a16:creationId xmlns:a16="http://schemas.microsoft.com/office/drawing/2014/main" id="{57201372-FCB7-9ED3-D88E-C83EEA811B58}"/>
              </a:ext>
            </a:extLst>
          </p:cNvPr>
          <p:cNvSpPr>
            <a:spLocks noGrp="1" noChangeAspect="1"/>
          </p:cNvSpPr>
          <p:nvPr>
            <p:ph type="body" sz="quarter" idx="22" hasCustomPrompt="1"/>
          </p:nvPr>
        </p:nvSpPr>
        <p:spPr>
          <a:xfrm>
            <a:off x="3296792"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GB"/>
              <a:t>.</a:t>
            </a:r>
          </a:p>
        </p:txBody>
      </p:sp>
      <p:sp>
        <p:nvSpPr>
          <p:cNvPr id="11" name="Text Placeholder 18">
            <a:extLst>
              <a:ext uri="{FF2B5EF4-FFF2-40B4-BE49-F238E27FC236}">
                <a16:creationId xmlns:a16="http://schemas.microsoft.com/office/drawing/2014/main" id="{FD30C3A9-27F5-CA1B-1D3A-5D3DDA08BB80}"/>
              </a:ext>
            </a:extLst>
          </p:cNvPr>
          <p:cNvSpPr>
            <a:spLocks noGrp="1" noChangeAspect="1"/>
          </p:cNvSpPr>
          <p:nvPr>
            <p:ph type="body" sz="quarter" idx="23" hasCustomPrompt="1"/>
          </p:nvPr>
        </p:nvSpPr>
        <p:spPr>
          <a:xfrm>
            <a:off x="6050758"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3" name="Text Placeholder 18">
            <a:extLst>
              <a:ext uri="{FF2B5EF4-FFF2-40B4-BE49-F238E27FC236}">
                <a16:creationId xmlns:a16="http://schemas.microsoft.com/office/drawing/2014/main" id="{FAD20332-06C6-B31E-991A-C3E66B0FA35C}"/>
              </a:ext>
            </a:extLst>
          </p:cNvPr>
          <p:cNvSpPr>
            <a:spLocks noGrp="1" noChangeAspect="1"/>
          </p:cNvSpPr>
          <p:nvPr>
            <p:ph type="body" sz="quarter" idx="24" hasCustomPrompt="1"/>
          </p:nvPr>
        </p:nvSpPr>
        <p:spPr>
          <a:xfrm>
            <a:off x="6092380"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6" name="Text Placeholder 21">
            <a:extLst>
              <a:ext uri="{FF2B5EF4-FFF2-40B4-BE49-F238E27FC236}">
                <a16:creationId xmlns:a16="http://schemas.microsoft.com/office/drawing/2014/main" id="{7D344604-4492-3C4A-F978-ECB5F8560EFA}"/>
              </a:ext>
            </a:extLst>
          </p:cNvPr>
          <p:cNvSpPr>
            <a:spLocks noGrp="1"/>
          </p:cNvSpPr>
          <p:nvPr>
            <p:ph type="body" sz="quarter" idx="26" hasCustomPrompt="1"/>
          </p:nvPr>
        </p:nvSpPr>
        <p:spPr>
          <a:xfrm>
            <a:off x="726437"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7" name="Text Placeholder 21">
            <a:extLst>
              <a:ext uri="{FF2B5EF4-FFF2-40B4-BE49-F238E27FC236}">
                <a16:creationId xmlns:a16="http://schemas.microsoft.com/office/drawing/2014/main" id="{355DABBE-503D-A7D9-D5AD-7B18C7678E55}"/>
              </a:ext>
            </a:extLst>
          </p:cNvPr>
          <p:cNvSpPr>
            <a:spLocks noGrp="1"/>
          </p:cNvSpPr>
          <p:nvPr>
            <p:ph type="body" sz="quarter" idx="27" hasCustomPrompt="1"/>
          </p:nvPr>
        </p:nvSpPr>
        <p:spPr>
          <a:xfrm>
            <a:off x="3523214"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8" name="Text Placeholder 21">
            <a:extLst>
              <a:ext uri="{FF2B5EF4-FFF2-40B4-BE49-F238E27FC236}">
                <a16:creationId xmlns:a16="http://schemas.microsoft.com/office/drawing/2014/main" id="{ACAB5700-46B8-6C46-85D6-DBF1E51E4061}"/>
              </a:ext>
            </a:extLst>
          </p:cNvPr>
          <p:cNvSpPr>
            <a:spLocks noGrp="1"/>
          </p:cNvSpPr>
          <p:nvPr>
            <p:ph type="body" sz="quarter" idx="28" hasCustomPrompt="1"/>
          </p:nvPr>
        </p:nvSpPr>
        <p:spPr>
          <a:xfrm>
            <a:off x="6318801"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2531FDB8-CC27-AACE-EAF7-032D04174315}"/>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ACCCE4E9-E96B-D39C-E984-BB5976DE29FE}"/>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F9DD2F32-201B-E485-00B8-3ABD4804825C}"/>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48877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4x ico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4" y="2367717"/>
            <a:ext cx="1934765" cy="2067362"/>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2555481" y="2367717"/>
            <a:ext cx="1934765" cy="2067362"/>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4652568" y="2367717"/>
            <a:ext cx="1934765" cy="2067362"/>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76FC6977-82A3-F234-E419-C1A193DA8F54}"/>
              </a:ext>
            </a:extLst>
          </p:cNvPr>
          <p:cNvSpPr>
            <a:spLocks noGrp="1"/>
          </p:cNvSpPr>
          <p:nvPr>
            <p:ph idx="18"/>
          </p:nvPr>
        </p:nvSpPr>
        <p:spPr>
          <a:xfrm>
            <a:off x="6749655" y="2367717"/>
            <a:ext cx="1934765" cy="2067362"/>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18">
            <a:extLst>
              <a:ext uri="{FF2B5EF4-FFF2-40B4-BE49-F238E27FC236}">
                <a16:creationId xmlns:a16="http://schemas.microsoft.com/office/drawing/2014/main" id="{9E656608-352A-0FAC-9FE9-763E663986C2}"/>
              </a:ext>
            </a:extLst>
          </p:cNvPr>
          <p:cNvSpPr>
            <a:spLocks noGrp="1" noChangeAspect="1"/>
          </p:cNvSpPr>
          <p:nvPr>
            <p:ph type="body" sz="quarter" idx="20" hasCustomPrompt="1"/>
          </p:nvPr>
        </p:nvSpPr>
        <p:spPr>
          <a:xfrm>
            <a:off x="458393"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8" name="Text Placeholder 18">
            <a:extLst>
              <a:ext uri="{FF2B5EF4-FFF2-40B4-BE49-F238E27FC236}">
                <a16:creationId xmlns:a16="http://schemas.microsoft.com/office/drawing/2014/main" id="{9EC0EF50-5705-13FB-89DE-1350726827DC}"/>
              </a:ext>
            </a:extLst>
          </p:cNvPr>
          <p:cNvSpPr>
            <a:spLocks noGrp="1" noChangeAspect="1"/>
          </p:cNvSpPr>
          <p:nvPr>
            <p:ph type="body" sz="quarter" idx="10" hasCustomPrompt="1"/>
          </p:nvPr>
        </p:nvSpPr>
        <p:spPr>
          <a:xfrm>
            <a:off x="500015"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9" name="Text Placeholder 18">
            <a:extLst>
              <a:ext uri="{FF2B5EF4-FFF2-40B4-BE49-F238E27FC236}">
                <a16:creationId xmlns:a16="http://schemas.microsoft.com/office/drawing/2014/main" id="{EEE1D869-1E3C-12B2-8525-E4D81E508D70}"/>
              </a:ext>
            </a:extLst>
          </p:cNvPr>
          <p:cNvSpPr>
            <a:spLocks noGrp="1" noChangeAspect="1"/>
          </p:cNvSpPr>
          <p:nvPr>
            <p:ph type="body" sz="quarter" idx="21" hasCustomPrompt="1"/>
          </p:nvPr>
        </p:nvSpPr>
        <p:spPr>
          <a:xfrm>
            <a:off x="2555082"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0" name="Text Placeholder 18">
            <a:extLst>
              <a:ext uri="{FF2B5EF4-FFF2-40B4-BE49-F238E27FC236}">
                <a16:creationId xmlns:a16="http://schemas.microsoft.com/office/drawing/2014/main" id="{1FCCB59D-A520-5E4A-C6DF-DB2AB56D9FC6}"/>
              </a:ext>
            </a:extLst>
          </p:cNvPr>
          <p:cNvSpPr>
            <a:spLocks noGrp="1" noChangeAspect="1"/>
          </p:cNvSpPr>
          <p:nvPr>
            <p:ph type="body" sz="quarter" idx="22" hasCustomPrompt="1"/>
          </p:nvPr>
        </p:nvSpPr>
        <p:spPr>
          <a:xfrm>
            <a:off x="2596705"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1" name="Text Placeholder 18">
            <a:extLst>
              <a:ext uri="{FF2B5EF4-FFF2-40B4-BE49-F238E27FC236}">
                <a16:creationId xmlns:a16="http://schemas.microsoft.com/office/drawing/2014/main" id="{3A48AA0F-9BA3-6BC3-D4DE-1F6BBBE273C2}"/>
              </a:ext>
            </a:extLst>
          </p:cNvPr>
          <p:cNvSpPr>
            <a:spLocks noGrp="1" noChangeAspect="1"/>
          </p:cNvSpPr>
          <p:nvPr>
            <p:ph type="body" sz="quarter" idx="23" hasCustomPrompt="1"/>
          </p:nvPr>
        </p:nvSpPr>
        <p:spPr>
          <a:xfrm>
            <a:off x="4651773"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3" name="Text Placeholder 18">
            <a:extLst>
              <a:ext uri="{FF2B5EF4-FFF2-40B4-BE49-F238E27FC236}">
                <a16:creationId xmlns:a16="http://schemas.microsoft.com/office/drawing/2014/main" id="{FD966C12-D64B-FFAC-5BEB-16C89436B194}"/>
              </a:ext>
            </a:extLst>
          </p:cNvPr>
          <p:cNvSpPr>
            <a:spLocks noGrp="1" noChangeAspect="1"/>
          </p:cNvSpPr>
          <p:nvPr>
            <p:ph type="body" sz="quarter" idx="24" hasCustomPrompt="1"/>
          </p:nvPr>
        </p:nvSpPr>
        <p:spPr>
          <a:xfrm>
            <a:off x="4693394"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6" name="Text Placeholder 18">
            <a:extLst>
              <a:ext uri="{FF2B5EF4-FFF2-40B4-BE49-F238E27FC236}">
                <a16:creationId xmlns:a16="http://schemas.microsoft.com/office/drawing/2014/main" id="{D1DF09A4-5236-556B-0AFC-6D47A2E54045}"/>
              </a:ext>
            </a:extLst>
          </p:cNvPr>
          <p:cNvSpPr>
            <a:spLocks noGrp="1" noChangeAspect="1"/>
          </p:cNvSpPr>
          <p:nvPr>
            <p:ph type="body" sz="quarter" idx="25" hasCustomPrompt="1"/>
          </p:nvPr>
        </p:nvSpPr>
        <p:spPr>
          <a:xfrm>
            <a:off x="6749655"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7" name="Text Placeholder 18">
            <a:extLst>
              <a:ext uri="{FF2B5EF4-FFF2-40B4-BE49-F238E27FC236}">
                <a16:creationId xmlns:a16="http://schemas.microsoft.com/office/drawing/2014/main" id="{D8F96C36-780A-4E06-3EA3-169C41CCF096}"/>
              </a:ext>
            </a:extLst>
          </p:cNvPr>
          <p:cNvSpPr>
            <a:spLocks noGrp="1" noChangeAspect="1"/>
          </p:cNvSpPr>
          <p:nvPr>
            <p:ph type="body" sz="quarter" idx="26" hasCustomPrompt="1"/>
          </p:nvPr>
        </p:nvSpPr>
        <p:spPr>
          <a:xfrm>
            <a:off x="6791276"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20" name="Text Placeholder 21">
            <a:extLst>
              <a:ext uri="{FF2B5EF4-FFF2-40B4-BE49-F238E27FC236}">
                <a16:creationId xmlns:a16="http://schemas.microsoft.com/office/drawing/2014/main" id="{D4A646A6-1343-F800-C39A-C6C04B69FCF2}"/>
              </a:ext>
            </a:extLst>
          </p:cNvPr>
          <p:cNvSpPr>
            <a:spLocks noGrp="1"/>
          </p:cNvSpPr>
          <p:nvPr>
            <p:ph type="body" sz="quarter" idx="28" hasCustomPrompt="1"/>
          </p:nvPr>
        </p:nvSpPr>
        <p:spPr>
          <a:xfrm>
            <a:off x="726437"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1" name="Text Placeholder 21">
            <a:extLst>
              <a:ext uri="{FF2B5EF4-FFF2-40B4-BE49-F238E27FC236}">
                <a16:creationId xmlns:a16="http://schemas.microsoft.com/office/drawing/2014/main" id="{27CF7F04-245B-C88E-7574-8EEBAAB4E767}"/>
              </a:ext>
            </a:extLst>
          </p:cNvPr>
          <p:cNvSpPr>
            <a:spLocks noGrp="1"/>
          </p:cNvSpPr>
          <p:nvPr>
            <p:ph type="body" sz="quarter" idx="29" hasCustomPrompt="1"/>
          </p:nvPr>
        </p:nvSpPr>
        <p:spPr>
          <a:xfrm>
            <a:off x="2823126"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3" name="Text Placeholder 21">
            <a:extLst>
              <a:ext uri="{FF2B5EF4-FFF2-40B4-BE49-F238E27FC236}">
                <a16:creationId xmlns:a16="http://schemas.microsoft.com/office/drawing/2014/main" id="{66BDF3DA-B11B-F3D9-97FC-2BA1DDB7A182}"/>
              </a:ext>
            </a:extLst>
          </p:cNvPr>
          <p:cNvSpPr>
            <a:spLocks noGrp="1"/>
          </p:cNvSpPr>
          <p:nvPr>
            <p:ph type="body" sz="quarter" idx="30" hasCustomPrompt="1"/>
          </p:nvPr>
        </p:nvSpPr>
        <p:spPr>
          <a:xfrm>
            <a:off x="4919816"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4" name="Text Placeholder 21">
            <a:extLst>
              <a:ext uri="{FF2B5EF4-FFF2-40B4-BE49-F238E27FC236}">
                <a16:creationId xmlns:a16="http://schemas.microsoft.com/office/drawing/2014/main" id="{1B598AA3-0E49-C520-44F3-E6A3DBC73972}"/>
              </a:ext>
            </a:extLst>
          </p:cNvPr>
          <p:cNvSpPr>
            <a:spLocks noGrp="1"/>
          </p:cNvSpPr>
          <p:nvPr>
            <p:ph type="body" sz="quarter" idx="31" hasCustomPrompt="1"/>
          </p:nvPr>
        </p:nvSpPr>
        <p:spPr>
          <a:xfrm>
            <a:off x="7017698"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69C7B843-CC15-4197-340B-4F617D4B304C}"/>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3D784B0D-38D1-4208-691F-B50C60E81475}"/>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4D257372-D3DA-5CC4-B68D-F06A2282D2B2}"/>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5"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201292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5x ico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4" y="2367717"/>
            <a:ext cx="1515665" cy="20682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2140835" y="2367717"/>
            <a:ext cx="1515665" cy="20682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3823276" y="2367717"/>
            <a:ext cx="1515665" cy="20682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76FC6977-82A3-F234-E419-C1A193DA8F54}"/>
              </a:ext>
            </a:extLst>
          </p:cNvPr>
          <p:cNvSpPr>
            <a:spLocks noGrp="1"/>
          </p:cNvSpPr>
          <p:nvPr>
            <p:ph idx="18"/>
          </p:nvPr>
        </p:nvSpPr>
        <p:spPr>
          <a:xfrm>
            <a:off x="5504526" y="2367717"/>
            <a:ext cx="1515665" cy="20682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18">
            <a:extLst>
              <a:ext uri="{FF2B5EF4-FFF2-40B4-BE49-F238E27FC236}">
                <a16:creationId xmlns:a16="http://schemas.microsoft.com/office/drawing/2014/main" id="{9E656608-352A-0FAC-9FE9-763E663986C2}"/>
              </a:ext>
            </a:extLst>
          </p:cNvPr>
          <p:cNvSpPr>
            <a:spLocks noGrp="1" noChangeAspect="1"/>
          </p:cNvSpPr>
          <p:nvPr>
            <p:ph type="body" sz="quarter" idx="20" hasCustomPrompt="1"/>
          </p:nvPr>
        </p:nvSpPr>
        <p:spPr>
          <a:xfrm>
            <a:off x="458393"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8" name="Text Placeholder 18">
            <a:extLst>
              <a:ext uri="{FF2B5EF4-FFF2-40B4-BE49-F238E27FC236}">
                <a16:creationId xmlns:a16="http://schemas.microsoft.com/office/drawing/2014/main" id="{9EC0EF50-5705-13FB-89DE-1350726827DC}"/>
              </a:ext>
            </a:extLst>
          </p:cNvPr>
          <p:cNvSpPr>
            <a:spLocks noGrp="1" noChangeAspect="1"/>
          </p:cNvSpPr>
          <p:nvPr>
            <p:ph type="body" sz="quarter" idx="10" hasCustomPrompt="1"/>
          </p:nvPr>
        </p:nvSpPr>
        <p:spPr>
          <a:xfrm>
            <a:off x="500015"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9" name="Text Placeholder 18">
            <a:extLst>
              <a:ext uri="{FF2B5EF4-FFF2-40B4-BE49-F238E27FC236}">
                <a16:creationId xmlns:a16="http://schemas.microsoft.com/office/drawing/2014/main" id="{EEE1D869-1E3C-12B2-8525-E4D81E508D70}"/>
              </a:ext>
            </a:extLst>
          </p:cNvPr>
          <p:cNvSpPr>
            <a:spLocks noGrp="1" noChangeAspect="1"/>
          </p:cNvSpPr>
          <p:nvPr>
            <p:ph type="body" sz="quarter" idx="21" hasCustomPrompt="1"/>
          </p:nvPr>
        </p:nvSpPr>
        <p:spPr>
          <a:xfrm>
            <a:off x="2140437"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0" name="Text Placeholder 18">
            <a:extLst>
              <a:ext uri="{FF2B5EF4-FFF2-40B4-BE49-F238E27FC236}">
                <a16:creationId xmlns:a16="http://schemas.microsoft.com/office/drawing/2014/main" id="{1FCCB59D-A520-5E4A-C6DF-DB2AB56D9FC6}"/>
              </a:ext>
            </a:extLst>
          </p:cNvPr>
          <p:cNvSpPr>
            <a:spLocks noGrp="1" noChangeAspect="1"/>
          </p:cNvSpPr>
          <p:nvPr>
            <p:ph type="body" sz="quarter" idx="22" hasCustomPrompt="1"/>
          </p:nvPr>
        </p:nvSpPr>
        <p:spPr>
          <a:xfrm>
            <a:off x="2182058"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1" name="Text Placeholder 18">
            <a:extLst>
              <a:ext uri="{FF2B5EF4-FFF2-40B4-BE49-F238E27FC236}">
                <a16:creationId xmlns:a16="http://schemas.microsoft.com/office/drawing/2014/main" id="{3A48AA0F-9BA3-6BC3-D4DE-1F6BBBE273C2}"/>
              </a:ext>
            </a:extLst>
          </p:cNvPr>
          <p:cNvSpPr>
            <a:spLocks noGrp="1" noChangeAspect="1"/>
          </p:cNvSpPr>
          <p:nvPr>
            <p:ph type="body" sz="quarter" idx="23" hasCustomPrompt="1"/>
          </p:nvPr>
        </p:nvSpPr>
        <p:spPr>
          <a:xfrm>
            <a:off x="3822482"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3" name="Text Placeholder 18">
            <a:extLst>
              <a:ext uri="{FF2B5EF4-FFF2-40B4-BE49-F238E27FC236}">
                <a16:creationId xmlns:a16="http://schemas.microsoft.com/office/drawing/2014/main" id="{FD966C12-D64B-FFAC-5BEB-16C89436B194}"/>
              </a:ext>
            </a:extLst>
          </p:cNvPr>
          <p:cNvSpPr>
            <a:spLocks noGrp="1" noChangeAspect="1"/>
          </p:cNvSpPr>
          <p:nvPr>
            <p:ph type="body" sz="quarter" idx="24" hasCustomPrompt="1"/>
          </p:nvPr>
        </p:nvSpPr>
        <p:spPr>
          <a:xfrm>
            <a:off x="3864104"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6" name="Text Placeholder 18">
            <a:extLst>
              <a:ext uri="{FF2B5EF4-FFF2-40B4-BE49-F238E27FC236}">
                <a16:creationId xmlns:a16="http://schemas.microsoft.com/office/drawing/2014/main" id="{D1DF09A4-5236-556B-0AFC-6D47A2E54045}"/>
              </a:ext>
            </a:extLst>
          </p:cNvPr>
          <p:cNvSpPr>
            <a:spLocks noGrp="1" noChangeAspect="1"/>
          </p:cNvSpPr>
          <p:nvPr>
            <p:ph type="body" sz="quarter" idx="25" hasCustomPrompt="1"/>
          </p:nvPr>
        </p:nvSpPr>
        <p:spPr>
          <a:xfrm>
            <a:off x="5504526"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7" name="Text Placeholder 18">
            <a:extLst>
              <a:ext uri="{FF2B5EF4-FFF2-40B4-BE49-F238E27FC236}">
                <a16:creationId xmlns:a16="http://schemas.microsoft.com/office/drawing/2014/main" id="{D8F96C36-780A-4E06-3EA3-169C41CCF096}"/>
              </a:ext>
            </a:extLst>
          </p:cNvPr>
          <p:cNvSpPr>
            <a:spLocks noGrp="1" noChangeAspect="1"/>
          </p:cNvSpPr>
          <p:nvPr>
            <p:ph type="body" sz="quarter" idx="26" hasCustomPrompt="1"/>
          </p:nvPr>
        </p:nvSpPr>
        <p:spPr>
          <a:xfrm>
            <a:off x="5546147"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8" name="Content Placeholder 2">
            <a:extLst>
              <a:ext uri="{FF2B5EF4-FFF2-40B4-BE49-F238E27FC236}">
                <a16:creationId xmlns:a16="http://schemas.microsoft.com/office/drawing/2014/main" id="{A87213A6-C1D4-DEC5-3BAE-D9720DACE687}"/>
              </a:ext>
            </a:extLst>
          </p:cNvPr>
          <p:cNvSpPr>
            <a:spLocks noGrp="1"/>
          </p:cNvSpPr>
          <p:nvPr>
            <p:ph idx="27"/>
          </p:nvPr>
        </p:nvSpPr>
        <p:spPr>
          <a:xfrm>
            <a:off x="7168756" y="2367717"/>
            <a:ext cx="1515665" cy="20682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8">
            <a:extLst>
              <a:ext uri="{FF2B5EF4-FFF2-40B4-BE49-F238E27FC236}">
                <a16:creationId xmlns:a16="http://schemas.microsoft.com/office/drawing/2014/main" id="{A8317468-27AA-BF4E-8B05-4D8DEA765BE9}"/>
              </a:ext>
            </a:extLst>
          </p:cNvPr>
          <p:cNvSpPr>
            <a:spLocks noGrp="1" noChangeAspect="1"/>
          </p:cNvSpPr>
          <p:nvPr>
            <p:ph type="body" sz="quarter" idx="28" hasCustomPrompt="1"/>
          </p:nvPr>
        </p:nvSpPr>
        <p:spPr>
          <a:xfrm>
            <a:off x="7168756"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1" name="Text Placeholder 18">
            <a:extLst>
              <a:ext uri="{FF2B5EF4-FFF2-40B4-BE49-F238E27FC236}">
                <a16:creationId xmlns:a16="http://schemas.microsoft.com/office/drawing/2014/main" id="{E5F30823-A9EF-E948-D642-B97DB9E13E0E}"/>
              </a:ext>
            </a:extLst>
          </p:cNvPr>
          <p:cNvSpPr>
            <a:spLocks noGrp="1" noChangeAspect="1"/>
          </p:cNvSpPr>
          <p:nvPr>
            <p:ph type="body" sz="quarter" idx="29" hasCustomPrompt="1"/>
          </p:nvPr>
        </p:nvSpPr>
        <p:spPr>
          <a:xfrm>
            <a:off x="7210379"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24" name="Text Placeholder 21">
            <a:extLst>
              <a:ext uri="{FF2B5EF4-FFF2-40B4-BE49-F238E27FC236}">
                <a16:creationId xmlns:a16="http://schemas.microsoft.com/office/drawing/2014/main" id="{34C616F1-58D7-9F52-2EA6-6A6E99936C26}"/>
              </a:ext>
            </a:extLst>
          </p:cNvPr>
          <p:cNvSpPr>
            <a:spLocks noGrp="1"/>
          </p:cNvSpPr>
          <p:nvPr>
            <p:ph type="body" sz="quarter" idx="31" hasCustomPrompt="1"/>
          </p:nvPr>
        </p:nvSpPr>
        <p:spPr>
          <a:xfrm>
            <a:off x="726437"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5" name="Text Placeholder 21">
            <a:extLst>
              <a:ext uri="{FF2B5EF4-FFF2-40B4-BE49-F238E27FC236}">
                <a16:creationId xmlns:a16="http://schemas.microsoft.com/office/drawing/2014/main" id="{087AEC80-A098-AFFC-3B28-B2A8B8E0896D}"/>
              </a:ext>
            </a:extLst>
          </p:cNvPr>
          <p:cNvSpPr>
            <a:spLocks noGrp="1"/>
          </p:cNvSpPr>
          <p:nvPr>
            <p:ph type="body" sz="quarter" idx="32" hasCustomPrompt="1"/>
          </p:nvPr>
        </p:nvSpPr>
        <p:spPr>
          <a:xfrm>
            <a:off x="2408480"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6" name="Text Placeholder 21">
            <a:extLst>
              <a:ext uri="{FF2B5EF4-FFF2-40B4-BE49-F238E27FC236}">
                <a16:creationId xmlns:a16="http://schemas.microsoft.com/office/drawing/2014/main" id="{1604E2A7-E1F5-9557-4F21-D17ED8D8F4DF}"/>
              </a:ext>
            </a:extLst>
          </p:cNvPr>
          <p:cNvSpPr>
            <a:spLocks noGrp="1"/>
          </p:cNvSpPr>
          <p:nvPr>
            <p:ph type="body" sz="quarter" idx="33" hasCustomPrompt="1"/>
          </p:nvPr>
        </p:nvSpPr>
        <p:spPr>
          <a:xfrm>
            <a:off x="4090526"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7" name="Text Placeholder 21">
            <a:extLst>
              <a:ext uri="{FF2B5EF4-FFF2-40B4-BE49-F238E27FC236}">
                <a16:creationId xmlns:a16="http://schemas.microsoft.com/office/drawing/2014/main" id="{FF956D91-FE65-8814-B92F-F494B6DE542E}"/>
              </a:ext>
            </a:extLst>
          </p:cNvPr>
          <p:cNvSpPr>
            <a:spLocks noGrp="1"/>
          </p:cNvSpPr>
          <p:nvPr>
            <p:ph type="body" sz="quarter" idx="34" hasCustomPrompt="1"/>
          </p:nvPr>
        </p:nvSpPr>
        <p:spPr>
          <a:xfrm>
            <a:off x="5772569"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8" name="Text Placeholder 21">
            <a:extLst>
              <a:ext uri="{FF2B5EF4-FFF2-40B4-BE49-F238E27FC236}">
                <a16:creationId xmlns:a16="http://schemas.microsoft.com/office/drawing/2014/main" id="{8FF4F8A1-0250-57C0-CF24-05EA0C73E183}"/>
              </a:ext>
            </a:extLst>
          </p:cNvPr>
          <p:cNvSpPr>
            <a:spLocks noGrp="1"/>
          </p:cNvSpPr>
          <p:nvPr>
            <p:ph type="body" sz="quarter" idx="35" hasCustomPrompt="1"/>
          </p:nvPr>
        </p:nvSpPr>
        <p:spPr>
          <a:xfrm>
            <a:off x="7436799"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5C2DF38F-91C7-77CE-54D8-6DCC71398E94}"/>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08B887A4-2C34-B716-E59A-CDA142E3A204}"/>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3AC2726D-D806-222B-E215-367D3168CE57}"/>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3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410896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2x images + 2x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2" y="2571750"/>
            <a:ext cx="4031456" cy="1864352"/>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3CE22646-B5C0-BE14-FE9C-679028AD323A}"/>
              </a:ext>
            </a:extLst>
          </p:cNvPr>
          <p:cNvSpPr>
            <a:spLocks noGrp="1"/>
          </p:cNvSpPr>
          <p:nvPr>
            <p:ph idx="16"/>
          </p:nvPr>
        </p:nvSpPr>
        <p:spPr>
          <a:xfrm>
            <a:off x="4652964" y="2571750"/>
            <a:ext cx="4031456" cy="1864352"/>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Text Placeholder 21">
            <a:extLst>
              <a:ext uri="{FF2B5EF4-FFF2-40B4-BE49-F238E27FC236}">
                <a16:creationId xmlns:a16="http://schemas.microsoft.com/office/drawing/2014/main" id="{49ED8B75-3874-3C70-9291-08D74BB66200}"/>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38" name="Title 1">
            <a:extLst>
              <a:ext uri="{FF2B5EF4-FFF2-40B4-BE49-F238E27FC236}">
                <a16:creationId xmlns:a16="http://schemas.microsoft.com/office/drawing/2014/main" id="{C03592F1-ADED-2DA2-FEC1-89A9059BDCEE}"/>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Picture Placeholder 14">
            <a:extLst>
              <a:ext uri="{FF2B5EF4-FFF2-40B4-BE49-F238E27FC236}">
                <a16:creationId xmlns:a16="http://schemas.microsoft.com/office/drawing/2014/main" id="{0D0BF2EB-EEB4-EFB2-40E5-6D5119F59F46}"/>
              </a:ext>
            </a:extLst>
          </p:cNvPr>
          <p:cNvSpPr>
            <a:spLocks noGrp="1"/>
          </p:cNvSpPr>
          <p:nvPr>
            <p:ph type="pic" sz="quarter" idx="28"/>
          </p:nvPr>
        </p:nvSpPr>
        <p:spPr>
          <a:xfrm>
            <a:off x="458392"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2" name="Picture Placeholder 14">
            <a:extLst>
              <a:ext uri="{FF2B5EF4-FFF2-40B4-BE49-F238E27FC236}">
                <a16:creationId xmlns:a16="http://schemas.microsoft.com/office/drawing/2014/main" id="{28E319D8-F233-54AF-A6EE-5E815AAF82C1}"/>
              </a:ext>
            </a:extLst>
          </p:cNvPr>
          <p:cNvSpPr>
            <a:spLocks noGrp="1"/>
          </p:cNvSpPr>
          <p:nvPr>
            <p:ph type="pic" sz="quarter" idx="29"/>
          </p:nvPr>
        </p:nvSpPr>
        <p:spPr>
          <a:xfrm>
            <a:off x="4652964"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5" name="Text Placeholder 11">
            <a:extLst>
              <a:ext uri="{FF2B5EF4-FFF2-40B4-BE49-F238E27FC236}">
                <a16:creationId xmlns:a16="http://schemas.microsoft.com/office/drawing/2014/main" id="{09EA8AB5-0575-EA07-B359-34E53244EF75}"/>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3"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4"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89017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3x images + 3x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4" y="2571750"/>
            <a:ext cx="2633663" cy="1863328"/>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3255171" y="2571750"/>
            <a:ext cx="2633663" cy="1863328"/>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6050758" y="2571750"/>
            <a:ext cx="2633663" cy="1863328"/>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2531FDB8-CC27-AACE-EAF7-032D04174315}"/>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ACCCE4E9-E96B-D39C-E984-BB5976DE29FE}"/>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19" name="Text Placeholder 11">
            <a:extLst>
              <a:ext uri="{FF2B5EF4-FFF2-40B4-BE49-F238E27FC236}">
                <a16:creationId xmlns:a16="http://schemas.microsoft.com/office/drawing/2014/main" id="{2E63F1BC-25A3-69EC-15BD-2BB9F48A70B5}"/>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3" name="Picture Placeholder 14">
            <a:extLst>
              <a:ext uri="{FF2B5EF4-FFF2-40B4-BE49-F238E27FC236}">
                <a16:creationId xmlns:a16="http://schemas.microsoft.com/office/drawing/2014/main" id="{BD2FC531-6E2D-EBAD-E472-F73E7E7011DD}"/>
              </a:ext>
            </a:extLst>
          </p:cNvPr>
          <p:cNvSpPr>
            <a:spLocks noGrp="1"/>
          </p:cNvSpPr>
          <p:nvPr>
            <p:ph type="pic" sz="quarter" idx="28"/>
          </p:nvPr>
        </p:nvSpPr>
        <p:spPr>
          <a:xfrm>
            <a:off x="458392"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24" name="Picture Placeholder 14">
            <a:extLst>
              <a:ext uri="{FF2B5EF4-FFF2-40B4-BE49-F238E27FC236}">
                <a16:creationId xmlns:a16="http://schemas.microsoft.com/office/drawing/2014/main" id="{CBB38D76-450C-4DD8-D0D7-AB7D88085392}"/>
              </a:ext>
            </a:extLst>
          </p:cNvPr>
          <p:cNvSpPr>
            <a:spLocks noGrp="1"/>
          </p:cNvSpPr>
          <p:nvPr>
            <p:ph type="pic" sz="quarter" idx="29"/>
          </p:nvPr>
        </p:nvSpPr>
        <p:spPr>
          <a:xfrm>
            <a:off x="3255170"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25" name="Picture Placeholder 14">
            <a:extLst>
              <a:ext uri="{FF2B5EF4-FFF2-40B4-BE49-F238E27FC236}">
                <a16:creationId xmlns:a16="http://schemas.microsoft.com/office/drawing/2014/main" id="{38DB8C17-4C45-FD1A-8691-722317585E41}"/>
              </a:ext>
            </a:extLst>
          </p:cNvPr>
          <p:cNvSpPr>
            <a:spLocks noGrp="1"/>
          </p:cNvSpPr>
          <p:nvPr>
            <p:ph type="pic" sz="quarter" idx="30"/>
          </p:nvPr>
        </p:nvSpPr>
        <p:spPr>
          <a:xfrm>
            <a:off x="6050758"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3"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424112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x images + 4x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4" y="2571750"/>
            <a:ext cx="1934765" cy="186416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2555481" y="2571750"/>
            <a:ext cx="1934765" cy="186416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4652568" y="2571750"/>
            <a:ext cx="1934765" cy="186416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76FC6977-82A3-F234-E419-C1A193DA8F54}"/>
              </a:ext>
            </a:extLst>
          </p:cNvPr>
          <p:cNvSpPr>
            <a:spLocks noGrp="1"/>
          </p:cNvSpPr>
          <p:nvPr>
            <p:ph idx="18"/>
          </p:nvPr>
        </p:nvSpPr>
        <p:spPr>
          <a:xfrm>
            <a:off x="6749655" y="2571750"/>
            <a:ext cx="1934765" cy="186416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69C7B843-CC15-4197-340B-4F617D4B304C}"/>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3D784B0D-38D1-4208-691F-B50C60E81475}"/>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19" name="Text Placeholder 11">
            <a:extLst>
              <a:ext uri="{FF2B5EF4-FFF2-40B4-BE49-F238E27FC236}">
                <a16:creationId xmlns:a16="http://schemas.microsoft.com/office/drawing/2014/main" id="{62F609E7-1B8D-6A68-AC68-DDED98D8C1EF}"/>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7" name="Picture Placeholder 14">
            <a:extLst>
              <a:ext uri="{FF2B5EF4-FFF2-40B4-BE49-F238E27FC236}">
                <a16:creationId xmlns:a16="http://schemas.microsoft.com/office/drawing/2014/main" id="{76CB6C3B-8BBC-72F3-AE9F-0D3E0E2D53E2}"/>
              </a:ext>
            </a:extLst>
          </p:cNvPr>
          <p:cNvSpPr>
            <a:spLocks noGrp="1"/>
          </p:cNvSpPr>
          <p:nvPr>
            <p:ph type="pic" sz="quarter" idx="28"/>
          </p:nvPr>
        </p:nvSpPr>
        <p:spPr>
          <a:xfrm>
            <a:off x="458392"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28" name="Picture Placeholder 14">
            <a:extLst>
              <a:ext uri="{FF2B5EF4-FFF2-40B4-BE49-F238E27FC236}">
                <a16:creationId xmlns:a16="http://schemas.microsoft.com/office/drawing/2014/main" id="{456DD43C-78A6-27F1-EAC7-3D431A3EDE8A}"/>
              </a:ext>
            </a:extLst>
          </p:cNvPr>
          <p:cNvSpPr>
            <a:spLocks noGrp="1"/>
          </p:cNvSpPr>
          <p:nvPr>
            <p:ph type="pic" sz="quarter" idx="29"/>
          </p:nvPr>
        </p:nvSpPr>
        <p:spPr>
          <a:xfrm>
            <a:off x="2555480"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29" name="Picture Placeholder 14">
            <a:extLst>
              <a:ext uri="{FF2B5EF4-FFF2-40B4-BE49-F238E27FC236}">
                <a16:creationId xmlns:a16="http://schemas.microsoft.com/office/drawing/2014/main" id="{E18CD1FE-28B7-5764-1B9A-212E0F57E5B3}"/>
              </a:ext>
            </a:extLst>
          </p:cNvPr>
          <p:cNvSpPr>
            <a:spLocks noGrp="1"/>
          </p:cNvSpPr>
          <p:nvPr>
            <p:ph type="pic" sz="quarter" idx="30"/>
          </p:nvPr>
        </p:nvSpPr>
        <p:spPr>
          <a:xfrm>
            <a:off x="4652567"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30" name="Picture Placeholder 14">
            <a:extLst>
              <a:ext uri="{FF2B5EF4-FFF2-40B4-BE49-F238E27FC236}">
                <a16:creationId xmlns:a16="http://schemas.microsoft.com/office/drawing/2014/main" id="{89F450FC-A8BA-3C2E-2B2D-78CE88B82EE1}"/>
              </a:ext>
            </a:extLst>
          </p:cNvPr>
          <p:cNvSpPr>
            <a:spLocks noGrp="1"/>
          </p:cNvSpPr>
          <p:nvPr>
            <p:ph type="pic" sz="quarter" idx="31"/>
          </p:nvPr>
        </p:nvSpPr>
        <p:spPr>
          <a:xfrm>
            <a:off x="6749654"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6"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7"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45172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Text w Subtitle">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5943600" cy="617220"/>
          </a:xfrm>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hasCustomPrompt="1"/>
          </p:nvPr>
        </p:nvSpPr>
        <p:spPr>
          <a:xfrm>
            <a:off x="228600" y="1303020"/>
            <a:ext cx="4114800" cy="3017520"/>
          </a:xfrm>
        </p:spPr>
        <p:txBody>
          <a:bodyPr>
            <a:noAutofit/>
          </a:bodyPr>
          <a:lstStyle>
            <a:lvl1pPr marL="0" indent="0">
              <a:buNone/>
              <a:defRPr sz="1600">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a:t>Click to add text </a:t>
            </a:r>
          </a:p>
        </p:txBody>
      </p:sp>
      <p:sp>
        <p:nvSpPr>
          <p:cNvPr id="8" name="Content Placeholder 2"/>
          <p:cNvSpPr>
            <a:spLocks noGrp="1"/>
          </p:cNvSpPr>
          <p:nvPr>
            <p:ph idx="13" hasCustomPrompt="1"/>
          </p:nvPr>
        </p:nvSpPr>
        <p:spPr>
          <a:xfrm>
            <a:off x="4526280" y="1303020"/>
            <a:ext cx="4114800" cy="3017520"/>
          </a:xfrm>
        </p:spPr>
        <p:txBody>
          <a:bodyPr>
            <a:noAutofit/>
          </a:bodyPr>
          <a:lstStyle>
            <a:lvl1pPr marL="0" indent="0">
              <a:buNone/>
              <a:defRPr sz="1600">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a:t>Click to add text </a:t>
            </a:r>
          </a:p>
        </p:txBody>
      </p:sp>
      <p:sp>
        <p:nvSpPr>
          <p:cNvPr id="6" name="Text Placeholder 8"/>
          <p:cNvSpPr>
            <a:spLocks noGrp="1"/>
          </p:cNvSpPr>
          <p:nvPr>
            <p:ph type="body" sz="quarter" idx="14"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a:t>Subtitle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3917706"/>
            <a:ext cx="5163169" cy="122542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11"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 2023 ARTHUR J. GALLAGHER &amp; CO. </a:t>
            </a:r>
          </a:p>
        </p:txBody>
      </p:sp>
    </p:spTree>
    <p:extLst>
      <p:ext uri="{BB962C8B-B14F-4D97-AF65-F5344CB8AC3E}">
        <p14:creationId xmlns:p14="http://schemas.microsoft.com/office/powerpoint/2010/main" val="306695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5x images + 5x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4" y="2571750"/>
            <a:ext cx="1515665" cy="186416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2140835" y="2571750"/>
            <a:ext cx="1515665" cy="186416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3823276" y="2571750"/>
            <a:ext cx="1515665" cy="186416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76FC6977-82A3-F234-E419-C1A193DA8F54}"/>
              </a:ext>
            </a:extLst>
          </p:cNvPr>
          <p:cNvSpPr>
            <a:spLocks noGrp="1"/>
          </p:cNvSpPr>
          <p:nvPr>
            <p:ph idx="18"/>
          </p:nvPr>
        </p:nvSpPr>
        <p:spPr>
          <a:xfrm>
            <a:off x="5504526" y="2571750"/>
            <a:ext cx="1515665" cy="186416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
            <a:extLst>
              <a:ext uri="{FF2B5EF4-FFF2-40B4-BE49-F238E27FC236}">
                <a16:creationId xmlns:a16="http://schemas.microsoft.com/office/drawing/2014/main" id="{A87213A6-C1D4-DEC5-3BAE-D9720DACE687}"/>
              </a:ext>
            </a:extLst>
          </p:cNvPr>
          <p:cNvSpPr>
            <a:spLocks noGrp="1"/>
          </p:cNvSpPr>
          <p:nvPr>
            <p:ph idx="27"/>
          </p:nvPr>
        </p:nvSpPr>
        <p:spPr>
          <a:xfrm>
            <a:off x="7168756" y="2571750"/>
            <a:ext cx="1515665" cy="186416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5C2DF38F-91C7-77CE-54D8-6DCC71398E94}"/>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08B887A4-2C34-B716-E59A-CDA142E3A204}"/>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32" name="Text Placeholder 11">
            <a:extLst>
              <a:ext uri="{FF2B5EF4-FFF2-40B4-BE49-F238E27FC236}">
                <a16:creationId xmlns:a16="http://schemas.microsoft.com/office/drawing/2014/main" id="{01FF7BEC-9862-7B33-CCEF-7E1E501F4753}"/>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33" name="Picture Placeholder 14">
            <a:extLst>
              <a:ext uri="{FF2B5EF4-FFF2-40B4-BE49-F238E27FC236}">
                <a16:creationId xmlns:a16="http://schemas.microsoft.com/office/drawing/2014/main" id="{AEB8567A-E676-1ED2-14C9-895D9EAC725C}"/>
              </a:ext>
            </a:extLst>
          </p:cNvPr>
          <p:cNvSpPr>
            <a:spLocks noGrp="1"/>
          </p:cNvSpPr>
          <p:nvPr>
            <p:ph type="pic" sz="quarter" idx="28"/>
          </p:nvPr>
        </p:nvSpPr>
        <p:spPr>
          <a:xfrm>
            <a:off x="458392"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34" name="Picture Placeholder 14">
            <a:extLst>
              <a:ext uri="{FF2B5EF4-FFF2-40B4-BE49-F238E27FC236}">
                <a16:creationId xmlns:a16="http://schemas.microsoft.com/office/drawing/2014/main" id="{B552BC90-1BD6-CD60-CC76-5B377991F252}"/>
              </a:ext>
            </a:extLst>
          </p:cNvPr>
          <p:cNvSpPr>
            <a:spLocks noGrp="1"/>
          </p:cNvSpPr>
          <p:nvPr>
            <p:ph type="pic" sz="quarter" idx="29"/>
          </p:nvPr>
        </p:nvSpPr>
        <p:spPr>
          <a:xfrm>
            <a:off x="2135983"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35" name="Picture Placeholder 14">
            <a:extLst>
              <a:ext uri="{FF2B5EF4-FFF2-40B4-BE49-F238E27FC236}">
                <a16:creationId xmlns:a16="http://schemas.microsoft.com/office/drawing/2014/main" id="{3998BB70-E07D-95F4-BB38-E534A414BC14}"/>
              </a:ext>
            </a:extLst>
          </p:cNvPr>
          <p:cNvSpPr>
            <a:spLocks noGrp="1"/>
          </p:cNvSpPr>
          <p:nvPr>
            <p:ph type="pic" sz="quarter" idx="31"/>
          </p:nvPr>
        </p:nvSpPr>
        <p:spPr>
          <a:xfrm>
            <a:off x="3813574"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36" name="Picture Placeholder 14">
            <a:extLst>
              <a:ext uri="{FF2B5EF4-FFF2-40B4-BE49-F238E27FC236}">
                <a16:creationId xmlns:a16="http://schemas.microsoft.com/office/drawing/2014/main" id="{21A47EDD-DD3C-6D55-8413-C888ED761AF8}"/>
              </a:ext>
            </a:extLst>
          </p:cNvPr>
          <p:cNvSpPr>
            <a:spLocks noGrp="1"/>
          </p:cNvSpPr>
          <p:nvPr>
            <p:ph type="pic" sz="quarter" idx="32"/>
          </p:nvPr>
        </p:nvSpPr>
        <p:spPr>
          <a:xfrm>
            <a:off x="5491165"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37" name="Picture Placeholder 14">
            <a:extLst>
              <a:ext uri="{FF2B5EF4-FFF2-40B4-BE49-F238E27FC236}">
                <a16:creationId xmlns:a16="http://schemas.microsoft.com/office/drawing/2014/main" id="{1BB7BB65-64FA-07D3-B6C7-4C91C9D3AE97}"/>
              </a:ext>
            </a:extLst>
          </p:cNvPr>
          <p:cNvSpPr>
            <a:spLocks noGrp="1"/>
          </p:cNvSpPr>
          <p:nvPr>
            <p:ph type="pic" sz="quarter" idx="33"/>
          </p:nvPr>
        </p:nvSpPr>
        <p:spPr>
          <a:xfrm>
            <a:off x="7168756"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7"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62749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Content + Call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2" y="1514475"/>
            <a:ext cx="5430440" cy="292060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4DAE13AE-8859-E2CA-B66C-56EE1C081BD0}"/>
              </a:ext>
            </a:extLst>
          </p:cNvPr>
          <p:cNvSpPr>
            <a:spLocks noGrp="1"/>
          </p:cNvSpPr>
          <p:nvPr>
            <p:ph type="body" sz="quarter" idx="19" hasCustomPrompt="1"/>
          </p:nvPr>
        </p:nvSpPr>
        <p:spPr>
          <a:xfrm>
            <a:off x="6050758" y="1514474"/>
            <a:ext cx="2633663" cy="2920604"/>
          </a:xfrm>
          <a:solidFill>
            <a:schemeClr val="accent1"/>
          </a:solidFill>
        </p:spPr>
        <p:txBody>
          <a:bodyPr lIns="144000" tIns="144000" rIns="144000" bIns="144000" anchor="ctr"/>
          <a:lstStyle>
            <a:lvl1pPr algn="ctr">
              <a:lnSpc>
                <a:spcPct val="100000"/>
              </a:lnSpc>
              <a:spcAft>
                <a:spcPts val="0"/>
              </a:spcAft>
              <a:defRPr sz="6000" b="1">
                <a:solidFill>
                  <a:schemeClr val="bg1"/>
                </a:solidFill>
              </a:defRPr>
            </a:lvl1pPr>
            <a:lvl2pPr marL="0" indent="0" algn="ctr">
              <a:lnSpc>
                <a:spcPct val="100000"/>
              </a:lnSpc>
              <a:spcAft>
                <a:spcPts val="0"/>
              </a:spcAft>
              <a:buNone/>
              <a:defRPr sz="1350">
                <a:solidFill>
                  <a:schemeClr val="bg1"/>
                </a:solidFill>
              </a:defRPr>
            </a:lvl2pPr>
            <a:lvl3pPr marL="0" indent="0" algn="ctr">
              <a:lnSpc>
                <a:spcPct val="100000"/>
              </a:lnSpc>
              <a:spcAft>
                <a:spcPts val="0"/>
              </a:spcAft>
              <a:buNone/>
              <a:defRPr>
                <a:solidFill>
                  <a:schemeClr val="bg1"/>
                </a:solidFill>
              </a:defRPr>
            </a:lvl3pPr>
            <a:lvl4pPr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lvl="0"/>
            <a:r>
              <a:rPr lang="en-US"/>
              <a:t>####</a:t>
            </a:r>
          </a:p>
          <a:p>
            <a:pPr lvl="1"/>
            <a:r>
              <a:rPr lang="en-US"/>
              <a:t>Second level</a:t>
            </a:r>
          </a:p>
          <a:p>
            <a:pPr lvl="2"/>
            <a:r>
              <a:rPr lang="en-US"/>
              <a:t>Third level</a:t>
            </a:r>
          </a:p>
        </p:txBody>
      </p:sp>
      <p:sp>
        <p:nvSpPr>
          <p:cNvPr id="8" name="Text Placeholder 21">
            <a:extLst>
              <a:ext uri="{FF2B5EF4-FFF2-40B4-BE49-F238E27FC236}">
                <a16:creationId xmlns:a16="http://schemas.microsoft.com/office/drawing/2014/main" id="{A55E6757-A525-4129-D1DC-70D3DFC8AB5D}"/>
              </a:ext>
            </a:extLst>
          </p:cNvPr>
          <p:cNvSpPr>
            <a:spLocks noGrp="1"/>
          </p:cNvSpPr>
          <p:nvPr>
            <p:ph type="body" sz="quarter" idx="20" hasCustomPrompt="1"/>
          </p:nvPr>
        </p:nvSpPr>
        <p:spPr>
          <a:xfrm rot="16200000">
            <a:off x="5875256" y="2907277"/>
            <a:ext cx="216000" cy="135000"/>
          </a:xfrm>
          <a:prstGeom prst="triangle">
            <a:avLst/>
          </a:prstGeom>
          <a:solidFill>
            <a:schemeClr val="accent1"/>
          </a:solidFill>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78215D9A-6C01-0EA3-7237-59094A7D3119}"/>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0" name="Title 1">
            <a:extLst>
              <a:ext uri="{FF2B5EF4-FFF2-40B4-BE49-F238E27FC236}">
                <a16:creationId xmlns:a16="http://schemas.microsoft.com/office/drawing/2014/main" id="{1F080D9C-F443-6E1A-8204-60F3D8A10FB8}"/>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D210D46B-F930-8DCA-7CC4-FBB72FE9BB15}"/>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173770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Content + Callout Headline">
    <p:spTree>
      <p:nvGrpSpPr>
        <p:cNvPr id="1" name=""/>
        <p:cNvGrpSpPr/>
        <p:nvPr/>
      </p:nvGrpSpPr>
      <p:grpSpPr>
        <a:xfrm>
          <a:off x="0" y="0"/>
          <a:ext cx="0" cy="0"/>
          <a:chOff x="0" y="0"/>
          <a:chExt cx="0" cy="0"/>
        </a:xfrm>
      </p:grpSpPr>
      <p:sp>
        <p:nvSpPr>
          <p:cNvPr id="8" name="Text Placeholder 21">
            <a:extLst>
              <a:ext uri="{FF2B5EF4-FFF2-40B4-BE49-F238E27FC236}">
                <a16:creationId xmlns:a16="http://schemas.microsoft.com/office/drawing/2014/main" id="{A55E6757-A525-4129-D1DC-70D3DFC8AB5D}"/>
              </a:ext>
            </a:extLst>
          </p:cNvPr>
          <p:cNvSpPr>
            <a:spLocks noGrp="1"/>
          </p:cNvSpPr>
          <p:nvPr>
            <p:ph type="body" sz="quarter" idx="20" hasCustomPrompt="1"/>
          </p:nvPr>
        </p:nvSpPr>
        <p:spPr>
          <a:xfrm rot="16200000">
            <a:off x="5875256" y="2907278"/>
            <a:ext cx="216000" cy="135000"/>
          </a:xfrm>
          <a:prstGeom prst="triangle">
            <a:avLst/>
          </a:prstGeom>
          <a:solidFill>
            <a:schemeClr val="accent1"/>
          </a:solidFill>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9" name="Text Placeholder 6">
            <a:extLst>
              <a:ext uri="{FF2B5EF4-FFF2-40B4-BE49-F238E27FC236}">
                <a16:creationId xmlns:a16="http://schemas.microsoft.com/office/drawing/2014/main" id="{BEF63940-33D7-F6A8-7886-02953EB23651}"/>
              </a:ext>
            </a:extLst>
          </p:cNvPr>
          <p:cNvSpPr>
            <a:spLocks noGrp="1"/>
          </p:cNvSpPr>
          <p:nvPr>
            <p:ph type="body" sz="quarter" idx="22"/>
          </p:nvPr>
        </p:nvSpPr>
        <p:spPr>
          <a:xfrm>
            <a:off x="6050758" y="1514475"/>
            <a:ext cx="2633663" cy="2920604"/>
          </a:xfrm>
          <a:solidFill>
            <a:schemeClr val="accent1"/>
          </a:solidFill>
        </p:spPr>
        <p:txBody>
          <a:bodyPr lIns="288000" tIns="288000" rIns="288000" bIns="288000" anchor="t"/>
          <a:lstStyle>
            <a:lvl1pPr algn="l">
              <a:lnSpc>
                <a:spcPct val="100000"/>
              </a:lnSpc>
              <a:spcAft>
                <a:spcPts val="0"/>
              </a:spcAft>
              <a:defRPr sz="1500" b="1">
                <a:solidFill>
                  <a:schemeClr val="bg1"/>
                </a:solidFill>
              </a:defRPr>
            </a:lvl1pPr>
            <a:lvl2pPr marL="0" indent="0" algn="l">
              <a:lnSpc>
                <a:spcPct val="100000"/>
              </a:lnSpc>
              <a:spcBef>
                <a:spcPts val="1800"/>
              </a:spcBef>
              <a:spcAft>
                <a:spcPts val="0"/>
              </a:spcAft>
              <a:buNone/>
              <a:defRPr sz="1200">
                <a:solidFill>
                  <a:schemeClr val="bg1"/>
                </a:solidFill>
              </a:defRPr>
            </a:lvl2pPr>
            <a:lvl3pPr marL="134997" indent="-134997" algn="l">
              <a:lnSpc>
                <a:spcPct val="100000"/>
              </a:lnSpc>
              <a:spcAft>
                <a:spcPts val="450"/>
              </a:spcAft>
              <a:buFont typeface="Arial" panose="020B0604020202020204" pitchFamily="34" charset="0"/>
              <a:buChar char="•"/>
              <a:defRPr>
                <a:solidFill>
                  <a:schemeClr val="bg1"/>
                </a:solidFill>
              </a:defRPr>
            </a:lvl3pPr>
            <a:lvl4pPr marL="134997"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edit Master text styles</a:t>
            </a:r>
          </a:p>
          <a:p>
            <a:pPr lvl="1"/>
            <a:r>
              <a:rPr lang="en-US"/>
              <a:t>Second level</a:t>
            </a:r>
          </a:p>
          <a:p>
            <a:pPr lvl="2"/>
            <a:r>
              <a:rPr lang="en-US"/>
              <a:t>Third level</a:t>
            </a:r>
          </a:p>
        </p:txBody>
      </p:sp>
      <p:sp>
        <p:nvSpPr>
          <p:cNvPr id="2" name="Text Placeholder 21">
            <a:extLst>
              <a:ext uri="{FF2B5EF4-FFF2-40B4-BE49-F238E27FC236}">
                <a16:creationId xmlns:a16="http://schemas.microsoft.com/office/drawing/2014/main" id="{8C92CDD2-8742-3DA0-3BF8-322E80E87DE1}"/>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0" name="Title 1">
            <a:extLst>
              <a:ext uri="{FF2B5EF4-FFF2-40B4-BE49-F238E27FC236}">
                <a16:creationId xmlns:a16="http://schemas.microsoft.com/office/drawing/2014/main" id="{48570430-36EE-8DF5-CAD4-D82B72415A44}"/>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F12D3806-0EEE-0EE6-C99D-0F45D09F0F61}"/>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7" name="Content Placeholder 2">
            <a:extLst>
              <a:ext uri="{FF2B5EF4-FFF2-40B4-BE49-F238E27FC236}">
                <a16:creationId xmlns:a16="http://schemas.microsoft.com/office/drawing/2014/main" id="{993AC8E4-BD9F-DB7C-92F5-B9815520A213}"/>
              </a:ext>
            </a:extLst>
          </p:cNvPr>
          <p:cNvSpPr>
            <a:spLocks noGrp="1"/>
          </p:cNvSpPr>
          <p:nvPr>
            <p:ph idx="1"/>
          </p:nvPr>
        </p:nvSpPr>
        <p:spPr>
          <a:xfrm>
            <a:off x="458392" y="1514475"/>
            <a:ext cx="5430440" cy="292060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89592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Callout +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DAE13AE-8859-E2CA-B66C-56EE1C081BD0}"/>
              </a:ext>
            </a:extLst>
          </p:cNvPr>
          <p:cNvSpPr>
            <a:spLocks noGrp="1"/>
          </p:cNvSpPr>
          <p:nvPr>
            <p:ph type="body" sz="quarter" idx="19" hasCustomPrompt="1"/>
          </p:nvPr>
        </p:nvSpPr>
        <p:spPr>
          <a:xfrm>
            <a:off x="458393" y="1514475"/>
            <a:ext cx="2633663" cy="2920604"/>
          </a:xfrm>
          <a:solidFill>
            <a:schemeClr val="accent1"/>
          </a:solidFill>
        </p:spPr>
        <p:txBody>
          <a:bodyPr lIns="144000" tIns="144000" rIns="144000" bIns="144000" anchor="ctr"/>
          <a:lstStyle>
            <a:lvl1pPr algn="ctr">
              <a:lnSpc>
                <a:spcPct val="100000"/>
              </a:lnSpc>
              <a:spcAft>
                <a:spcPts val="0"/>
              </a:spcAft>
              <a:defRPr sz="6000" b="1">
                <a:solidFill>
                  <a:schemeClr val="bg1"/>
                </a:solidFill>
              </a:defRPr>
            </a:lvl1pPr>
            <a:lvl2pPr marL="0" indent="0" algn="ctr">
              <a:lnSpc>
                <a:spcPct val="100000"/>
              </a:lnSpc>
              <a:spcAft>
                <a:spcPts val="0"/>
              </a:spcAft>
              <a:buNone/>
              <a:defRPr sz="1350">
                <a:solidFill>
                  <a:schemeClr val="bg1"/>
                </a:solidFill>
              </a:defRPr>
            </a:lvl2pPr>
            <a:lvl3pPr marL="0" indent="0" algn="ctr">
              <a:lnSpc>
                <a:spcPct val="100000"/>
              </a:lnSpc>
              <a:spcAft>
                <a:spcPts val="0"/>
              </a:spcAft>
              <a:buNone/>
              <a:defRPr>
                <a:solidFill>
                  <a:schemeClr val="bg1"/>
                </a:solidFill>
              </a:defRPr>
            </a:lvl3pPr>
            <a:lvl4pPr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lvl="0"/>
            <a:r>
              <a:rPr lang="en-US"/>
              <a:t>####</a:t>
            </a:r>
          </a:p>
          <a:p>
            <a:pPr lvl="1"/>
            <a:r>
              <a:rPr lang="en-US"/>
              <a:t>Second level</a:t>
            </a:r>
          </a:p>
          <a:p>
            <a:pPr lvl="2"/>
            <a:r>
              <a:rPr lang="en-US"/>
              <a:t>Third level</a:t>
            </a:r>
          </a:p>
        </p:txBody>
      </p:sp>
      <p:sp>
        <p:nvSpPr>
          <p:cNvPr id="8" name="Text Placeholder 21">
            <a:extLst>
              <a:ext uri="{FF2B5EF4-FFF2-40B4-BE49-F238E27FC236}">
                <a16:creationId xmlns:a16="http://schemas.microsoft.com/office/drawing/2014/main" id="{A55E6757-A525-4129-D1DC-70D3DFC8AB5D}"/>
              </a:ext>
            </a:extLst>
          </p:cNvPr>
          <p:cNvSpPr>
            <a:spLocks noGrp="1"/>
          </p:cNvSpPr>
          <p:nvPr>
            <p:ph type="body" sz="quarter" idx="20" hasCustomPrompt="1"/>
          </p:nvPr>
        </p:nvSpPr>
        <p:spPr>
          <a:xfrm rot="5400000">
            <a:off x="3051554" y="2907277"/>
            <a:ext cx="216000" cy="135000"/>
          </a:xfrm>
          <a:prstGeom prst="triangle">
            <a:avLst/>
          </a:prstGeom>
          <a:solidFill>
            <a:schemeClr val="accent1"/>
          </a:solidFill>
        </p:spPr>
        <p:txBody>
          <a:bodyPr>
            <a:noAutofit/>
          </a:bodyPr>
          <a:lstStyle>
            <a:lvl1pPr marL="0" indent="0">
              <a:lnSpc>
                <a:spcPct val="100000"/>
              </a:lnSpc>
              <a:spcAft>
                <a:spcPts val="0"/>
              </a:spcAft>
              <a:buFont typeface="Arial" panose="020B0604020202020204" pitchFamily="34" charset="0"/>
              <a:buNone/>
              <a:defRPr sz="100" b="1">
                <a:solidFill>
                  <a:schemeClr val="accent1">
                    <a:alpha val="0"/>
                  </a:schemeClr>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0C7E209F-4AE5-A85D-19C8-EB4807C05CC6}"/>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0" name="Title 1">
            <a:extLst>
              <a:ext uri="{FF2B5EF4-FFF2-40B4-BE49-F238E27FC236}">
                <a16:creationId xmlns:a16="http://schemas.microsoft.com/office/drawing/2014/main" id="{E1E43E7B-20E5-753F-42A0-FEEEE84E2EAD}"/>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4A83D99F-FB95-DEF0-ED4A-293CAEA78306}"/>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9" name="Content Placeholder 2">
            <a:extLst>
              <a:ext uri="{FF2B5EF4-FFF2-40B4-BE49-F238E27FC236}">
                <a16:creationId xmlns:a16="http://schemas.microsoft.com/office/drawing/2014/main" id="{E0927289-0F0B-F9C5-5719-3D6739931C7C}"/>
              </a:ext>
            </a:extLst>
          </p:cNvPr>
          <p:cNvSpPr>
            <a:spLocks noGrp="1"/>
          </p:cNvSpPr>
          <p:nvPr>
            <p:ph idx="1"/>
          </p:nvPr>
        </p:nvSpPr>
        <p:spPr>
          <a:xfrm>
            <a:off x="3253980" y="1514475"/>
            <a:ext cx="5430440" cy="292060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65485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Callout Headline +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DAE13AE-8859-E2CA-B66C-56EE1C081BD0}"/>
              </a:ext>
            </a:extLst>
          </p:cNvPr>
          <p:cNvSpPr>
            <a:spLocks noGrp="1"/>
          </p:cNvSpPr>
          <p:nvPr>
            <p:ph type="body" sz="quarter" idx="19"/>
          </p:nvPr>
        </p:nvSpPr>
        <p:spPr>
          <a:xfrm>
            <a:off x="458393" y="1514475"/>
            <a:ext cx="2633663" cy="2920604"/>
          </a:xfrm>
          <a:solidFill>
            <a:schemeClr val="accent1"/>
          </a:solidFill>
        </p:spPr>
        <p:txBody>
          <a:bodyPr lIns="288000" tIns="288000" rIns="288000" bIns="288000" anchor="t"/>
          <a:lstStyle>
            <a:lvl1pPr algn="l">
              <a:lnSpc>
                <a:spcPct val="100000"/>
              </a:lnSpc>
              <a:spcAft>
                <a:spcPts val="0"/>
              </a:spcAft>
              <a:defRPr sz="1500" b="1">
                <a:solidFill>
                  <a:schemeClr val="bg1"/>
                </a:solidFill>
              </a:defRPr>
            </a:lvl1pPr>
            <a:lvl2pPr marL="0" indent="0" algn="l">
              <a:lnSpc>
                <a:spcPct val="100000"/>
              </a:lnSpc>
              <a:spcBef>
                <a:spcPts val="1800"/>
              </a:spcBef>
              <a:spcAft>
                <a:spcPts val="0"/>
              </a:spcAft>
              <a:buNone/>
              <a:defRPr sz="1200">
                <a:solidFill>
                  <a:schemeClr val="bg1"/>
                </a:solidFill>
              </a:defRPr>
            </a:lvl2pPr>
            <a:lvl3pPr marL="134997" indent="-134997" algn="l">
              <a:lnSpc>
                <a:spcPct val="100000"/>
              </a:lnSpc>
              <a:spcAft>
                <a:spcPts val="450"/>
              </a:spcAft>
              <a:buFont typeface="Arial" panose="020B0604020202020204" pitchFamily="34" charset="0"/>
              <a:buChar char="•"/>
              <a:defRPr>
                <a:solidFill>
                  <a:schemeClr val="bg1"/>
                </a:solidFill>
              </a:defRPr>
            </a:lvl3pPr>
            <a:lvl4pPr marL="134997"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edit Master text styles</a:t>
            </a:r>
          </a:p>
          <a:p>
            <a:pPr lvl="1"/>
            <a:r>
              <a:rPr lang="en-US"/>
              <a:t>Second level</a:t>
            </a:r>
          </a:p>
          <a:p>
            <a:pPr lvl="2"/>
            <a:r>
              <a:rPr lang="en-US"/>
              <a:t>Third level</a:t>
            </a:r>
          </a:p>
        </p:txBody>
      </p:sp>
      <p:sp>
        <p:nvSpPr>
          <p:cNvPr id="8" name="Text Placeholder 21">
            <a:extLst>
              <a:ext uri="{FF2B5EF4-FFF2-40B4-BE49-F238E27FC236}">
                <a16:creationId xmlns:a16="http://schemas.microsoft.com/office/drawing/2014/main" id="{A55E6757-A525-4129-D1DC-70D3DFC8AB5D}"/>
              </a:ext>
            </a:extLst>
          </p:cNvPr>
          <p:cNvSpPr>
            <a:spLocks noGrp="1"/>
          </p:cNvSpPr>
          <p:nvPr>
            <p:ph type="body" sz="quarter" idx="20" hasCustomPrompt="1"/>
          </p:nvPr>
        </p:nvSpPr>
        <p:spPr>
          <a:xfrm rot="5400000">
            <a:off x="3051554" y="2907277"/>
            <a:ext cx="216000" cy="135000"/>
          </a:xfrm>
          <a:prstGeom prst="triangle">
            <a:avLst/>
          </a:prstGeom>
          <a:solidFill>
            <a:schemeClr val="accent1"/>
          </a:solidFill>
        </p:spPr>
        <p:txBody>
          <a:bodyPr>
            <a:noAutofit/>
          </a:bodyPr>
          <a:lstStyle>
            <a:lvl1pPr marL="0" indent="0">
              <a:lnSpc>
                <a:spcPct val="100000"/>
              </a:lnSpc>
              <a:spcAft>
                <a:spcPts val="0"/>
              </a:spcAft>
              <a:buFont typeface="Arial" panose="020B0604020202020204" pitchFamily="34" charset="0"/>
              <a:buNone/>
              <a:defRPr sz="100" b="1">
                <a:solidFill>
                  <a:schemeClr val="accent1">
                    <a:alpha val="0"/>
                  </a:schemeClr>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1E9C6DEE-B3DF-0B75-E497-42B07C59FFBB}"/>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0" name="Title 1">
            <a:extLst>
              <a:ext uri="{FF2B5EF4-FFF2-40B4-BE49-F238E27FC236}">
                <a16:creationId xmlns:a16="http://schemas.microsoft.com/office/drawing/2014/main" id="{4C7E0140-44A1-C2B4-5C13-E2C4A057E709}"/>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CC648CB5-5BB9-1C45-9B15-72AA73E5D09F}"/>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9" name="Content Placeholder 2">
            <a:extLst>
              <a:ext uri="{FF2B5EF4-FFF2-40B4-BE49-F238E27FC236}">
                <a16:creationId xmlns:a16="http://schemas.microsoft.com/office/drawing/2014/main" id="{23434395-1ED3-D521-722B-A22FEFC2414C}"/>
              </a:ext>
            </a:extLst>
          </p:cNvPr>
          <p:cNvSpPr>
            <a:spLocks noGrp="1"/>
          </p:cNvSpPr>
          <p:nvPr>
            <p:ph idx="1"/>
          </p:nvPr>
        </p:nvSpPr>
        <p:spPr>
          <a:xfrm>
            <a:off x="3253980" y="1514475"/>
            <a:ext cx="5430440" cy="292060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2751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meline 3x">
    <p:bg>
      <p:bgPr>
        <a:solidFill>
          <a:schemeClr val="bg1"/>
        </a:solidFill>
        <a:effectLst/>
      </p:bgPr>
    </p:bg>
    <p:spTree>
      <p:nvGrpSpPr>
        <p:cNvPr id="1" name=""/>
        <p:cNvGrpSpPr/>
        <p:nvPr/>
      </p:nvGrpSpPr>
      <p:grpSpPr>
        <a:xfrm>
          <a:off x="0" y="0"/>
          <a:ext cx="0" cy="0"/>
          <a:chOff x="0" y="0"/>
          <a:chExt cx="0" cy="0"/>
        </a:xfrm>
      </p:grpSpPr>
      <p:sp>
        <p:nvSpPr>
          <p:cNvPr id="14" name="Text Placeholder 21">
            <a:extLst>
              <a:ext uri="{FF2B5EF4-FFF2-40B4-BE49-F238E27FC236}">
                <a16:creationId xmlns:a16="http://schemas.microsoft.com/office/drawing/2014/main" id="{9C3C1E9B-C4AD-72DC-88B4-764C1489DBD8}"/>
              </a:ext>
            </a:extLst>
          </p:cNvPr>
          <p:cNvSpPr>
            <a:spLocks noGrp="1"/>
          </p:cNvSpPr>
          <p:nvPr>
            <p:ph type="body" sz="quarter" idx="19"/>
          </p:nvPr>
        </p:nvSpPr>
        <p:spPr>
          <a:xfrm>
            <a:off x="917974" y="2092133"/>
            <a:ext cx="1546622" cy="479618"/>
          </a:xfrm>
        </p:spPr>
        <p:txBody>
          <a:bodyPr wrap="square" anchor="b">
            <a:spAutoFit/>
          </a:bodyPr>
          <a:lstStyle>
            <a:lvl1pPr algn="l">
              <a:lnSpc>
                <a:spcPct val="100000"/>
              </a:lnSpc>
              <a:defRPr sz="900" b="1">
                <a:solidFill>
                  <a:schemeClr val="tx1"/>
                </a:solidFill>
              </a:defRPr>
            </a:lvl1pPr>
            <a:lvl2pPr marL="0" indent="0" algn="l">
              <a:lnSpc>
                <a:spcPct val="100000"/>
              </a:lnSpc>
              <a:buNone/>
              <a:defRPr sz="900">
                <a:solidFill>
                  <a:schemeClr val="tx1"/>
                </a:solidFill>
              </a:defRPr>
            </a:lvl2pPr>
          </a:lstStyle>
          <a:p>
            <a:pPr marL="0" marR="0" lvl="0" indent="0" algn="l"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a:t>Click to edit Master text styles</a:t>
            </a:r>
          </a:p>
          <a:p>
            <a:pPr lvl="1"/>
            <a:r>
              <a:rPr lang="en-US"/>
              <a:t>Second level</a:t>
            </a:r>
          </a:p>
        </p:txBody>
      </p:sp>
      <p:sp>
        <p:nvSpPr>
          <p:cNvPr id="27" name="Text Placeholder 18">
            <a:extLst>
              <a:ext uri="{FF2B5EF4-FFF2-40B4-BE49-F238E27FC236}">
                <a16:creationId xmlns:a16="http://schemas.microsoft.com/office/drawing/2014/main" id="{F96F902A-1D3A-2B97-99B5-48041B731AE1}"/>
              </a:ext>
            </a:extLst>
          </p:cNvPr>
          <p:cNvSpPr>
            <a:spLocks noGrp="1"/>
          </p:cNvSpPr>
          <p:nvPr>
            <p:ph type="body" sz="quarter" idx="26" hasCustomPrompt="1"/>
          </p:nvPr>
        </p:nvSpPr>
        <p:spPr>
          <a:xfrm rot="10800000" flipV="1">
            <a:off x="1756095" y="3218015"/>
            <a:ext cx="2403000" cy="0"/>
          </a:xfrm>
          <a:prstGeom prst="rect">
            <a:avLst/>
          </a:prstGeom>
          <a:noFill/>
          <a:ln w="63500">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2" name="Text Placeholder 18">
            <a:extLst>
              <a:ext uri="{FF2B5EF4-FFF2-40B4-BE49-F238E27FC236}">
                <a16:creationId xmlns:a16="http://schemas.microsoft.com/office/drawing/2014/main" id="{97C07C8C-02CC-8734-6BF0-D47C35870872}"/>
              </a:ext>
            </a:extLst>
          </p:cNvPr>
          <p:cNvSpPr>
            <a:spLocks noGrp="1"/>
          </p:cNvSpPr>
          <p:nvPr>
            <p:ph type="body" sz="quarter" idx="29" hasCustomPrompt="1"/>
          </p:nvPr>
        </p:nvSpPr>
        <p:spPr>
          <a:xfrm>
            <a:off x="4970618" y="3218016"/>
            <a:ext cx="2403000" cy="0"/>
          </a:xfrm>
          <a:prstGeom prst="rect">
            <a:avLst/>
          </a:prstGeom>
          <a:noFill/>
          <a:ln w="63500">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41" name="Text Placeholder 21">
            <a:extLst>
              <a:ext uri="{FF2B5EF4-FFF2-40B4-BE49-F238E27FC236}">
                <a16:creationId xmlns:a16="http://schemas.microsoft.com/office/drawing/2014/main" id="{2C1C3398-879E-893A-AE51-A3084253E83C}"/>
              </a:ext>
            </a:extLst>
          </p:cNvPr>
          <p:cNvSpPr>
            <a:spLocks noGrp="1"/>
          </p:cNvSpPr>
          <p:nvPr>
            <p:ph type="body" sz="quarter" idx="38"/>
          </p:nvPr>
        </p:nvSpPr>
        <p:spPr>
          <a:xfrm>
            <a:off x="3798691" y="2092133"/>
            <a:ext cx="1546622" cy="479618"/>
          </a:xfrm>
        </p:spPr>
        <p:txBody>
          <a:bodyPr wrap="square" anchor="b">
            <a:spAutoFit/>
          </a:bodyPr>
          <a:lstStyle>
            <a:lvl1pPr algn="ctr">
              <a:lnSpc>
                <a:spcPct val="100000"/>
              </a:lnSpc>
              <a:defRPr sz="900" b="1">
                <a:solidFill>
                  <a:schemeClr val="tx1"/>
                </a:solidFill>
              </a:defRPr>
            </a:lvl1pPr>
            <a:lvl2pPr marL="0" indent="0" algn="ctr">
              <a:lnSpc>
                <a:spcPct val="100000"/>
              </a:lnSpc>
              <a:buNone/>
              <a:defRPr sz="900">
                <a:solidFill>
                  <a:schemeClr val="tx1"/>
                </a:solidFill>
              </a:defRPr>
            </a:lvl2pPr>
          </a:lstStyle>
          <a:p>
            <a:pPr marL="0" marR="0" lvl="0" indent="0" algn="ctr"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a:t>Click to edit Master text styles</a:t>
            </a:r>
          </a:p>
          <a:p>
            <a:pPr lvl="1"/>
            <a:r>
              <a:rPr lang="en-US"/>
              <a:t>Second level</a:t>
            </a:r>
          </a:p>
        </p:txBody>
      </p:sp>
      <p:sp>
        <p:nvSpPr>
          <p:cNvPr id="42" name="Text Placeholder 21">
            <a:extLst>
              <a:ext uri="{FF2B5EF4-FFF2-40B4-BE49-F238E27FC236}">
                <a16:creationId xmlns:a16="http://schemas.microsoft.com/office/drawing/2014/main" id="{452FCAAF-E433-AADE-314C-BC019E9BA140}"/>
              </a:ext>
            </a:extLst>
          </p:cNvPr>
          <p:cNvSpPr>
            <a:spLocks noGrp="1"/>
          </p:cNvSpPr>
          <p:nvPr>
            <p:ph type="body" sz="quarter" idx="39"/>
          </p:nvPr>
        </p:nvSpPr>
        <p:spPr>
          <a:xfrm>
            <a:off x="6671071" y="2092133"/>
            <a:ext cx="1546622" cy="479618"/>
          </a:xfrm>
        </p:spPr>
        <p:txBody>
          <a:bodyPr wrap="square" anchor="b">
            <a:spAutoFit/>
          </a:bodyPr>
          <a:lstStyle>
            <a:lvl1pPr algn="r">
              <a:lnSpc>
                <a:spcPct val="100000"/>
              </a:lnSpc>
              <a:defRPr sz="900" b="1">
                <a:solidFill>
                  <a:schemeClr val="tx1"/>
                </a:solidFill>
              </a:defRPr>
            </a:lvl1pPr>
            <a:lvl2pPr marL="0" indent="0" algn="r">
              <a:lnSpc>
                <a:spcPct val="100000"/>
              </a:lnSpc>
              <a:buNone/>
              <a:defRPr sz="900">
                <a:solidFill>
                  <a:schemeClr val="tx1"/>
                </a:solidFill>
              </a:defRPr>
            </a:lvl2pPr>
          </a:lstStyle>
          <a:p>
            <a:pPr marL="0" marR="0" lvl="0" indent="0" algn="r"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a:t>Click to edit Master text styles</a:t>
            </a:r>
          </a:p>
          <a:p>
            <a:pPr lvl="1"/>
            <a:r>
              <a:rPr lang="en-US"/>
              <a:t>Second level</a:t>
            </a:r>
          </a:p>
        </p:txBody>
      </p:sp>
      <p:sp>
        <p:nvSpPr>
          <p:cNvPr id="8" name="Text Placeholder 18">
            <a:extLst>
              <a:ext uri="{FF2B5EF4-FFF2-40B4-BE49-F238E27FC236}">
                <a16:creationId xmlns:a16="http://schemas.microsoft.com/office/drawing/2014/main" id="{CE5F4CE9-4BFD-E124-97AD-7D2F67831FB3}"/>
              </a:ext>
            </a:extLst>
          </p:cNvPr>
          <p:cNvSpPr>
            <a:spLocks noGrp="1" noChangeAspect="1"/>
          </p:cNvSpPr>
          <p:nvPr>
            <p:ph type="body" sz="quarter" idx="10" hasCustomPrompt="1"/>
          </p:nvPr>
        </p:nvSpPr>
        <p:spPr>
          <a:xfrm>
            <a:off x="937022"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a:t>####</a:t>
            </a:r>
            <a:endParaRPr lang="en-GB"/>
          </a:p>
        </p:txBody>
      </p:sp>
      <p:sp>
        <p:nvSpPr>
          <p:cNvPr id="11" name="Text Placeholder 18">
            <a:extLst>
              <a:ext uri="{FF2B5EF4-FFF2-40B4-BE49-F238E27FC236}">
                <a16:creationId xmlns:a16="http://schemas.microsoft.com/office/drawing/2014/main" id="{C5598F6E-E324-7BB8-1179-EE95E0194CD4}"/>
              </a:ext>
            </a:extLst>
          </p:cNvPr>
          <p:cNvSpPr>
            <a:spLocks noGrp="1" noChangeAspect="1"/>
          </p:cNvSpPr>
          <p:nvPr>
            <p:ph type="body" sz="quarter" idx="44" hasCustomPrompt="1"/>
          </p:nvPr>
        </p:nvSpPr>
        <p:spPr>
          <a:xfrm>
            <a:off x="4173383"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a:t>####</a:t>
            </a:r>
            <a:endParaRPr lang="en-GB"/>
          </a:p>
        </p:txBody>
      </p:sp>
      <p:sp>
        <p:nvSpPr>
          <p:cNvPr id="12" name="Text Placeholder 18">
            <a:extLst>
              <a:ext uri="{FF2B5EF4-FFF2-40B4-BE49-F238E27FC236}">
                <a16:creationId xmlns:a16="http://schemas.microsoft.com/office/drawing/2014/main" id="{278A9AD0-A31E-BEC8-4A08-5BE4B7E1BEAB}"/>
              </a:ext>
            </a:extLst>
          </p:cNvPr>
          <p:cNvSpPr>
            <a:spLocks noGrp="1" noChangeAspect="1"/>
          </p:cNvSpPr>
          <p:nvPr>
            <p:ph type="body" sz="quarter" idx="45" hasCustomPrompt="1"/>
          </p:nvPr>
        </p:nvSpPr>
        <p:spPr>
          <a:xfrm>
            <a:off x="7380710"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a:t>####</a:t>
            </a:r>
            <a:endParaRPr lang="en-GB"/>
          </a:p>
        </p:txBody>
      </p:sp>
      <p:sp>
        <p:nvSpPr>
          <p:cNvPr id="2" name="Text Placeholder 21">
            <a:extLst>
              <a:ext uri="{FF2B5EF4-FFF2-40B4-BE49-F238E27FC236}">
                <a16:creationId xmlns:a16="http://schemas.microsoft.com/office/drawing/2014/main" id="{0F2D8423-DD9D-4196-111E-27FF87741C7A}"/>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6" name="Title 1">
            <a:extLst>
              <a:ext uri="{FF2B5EF4-FFF2-40B4-BE49-F238E27FC236}">
                <a16:creationId xmlns:a16="http://schemas.microsoft.com/office/drawing/2014/main" id="{6BA17116-9A0E-E65B-F6B5-875CA5A60A95}"/>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4" name="Text Placeholder 11">
            <a:extLst>
              <a:ext uri="{FF2B5EF4-FFF2-40B4-BE49-F238E27FC236}">
                <a16:creationId xmlns:a16="http://schemas.microsoft.com/office/drawing/2014/main" id="{1480DAAC-68BE-C40A-710C-0808670F6844}"/>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5"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58613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meline 5x">
    <p:bg>
      <p:bgPr>
        <a:solidFill>
          <a:schemeClr val="bg1"/>
        </a:solidFill>
        <a:effectLst/>
      </p:bgPr>
    </p:bg>
    <p:spTree>
      <p:nvGrpSpPr>
        <p:cNvPr id="1" name=""/>
        <p:cNvGrpSpPr/>
        <p:nvPr/>
      </p:nvGrpSpPr>
      <p:grpSpPr>
        <a:xfrm>
          <a:off x="0" y="0"/>
          <a:ext cx="0" cy="0"/>
          <a:chOff x="0" y="0"/>
          <a:chExt cx="0" cy="0"/>
        </a:xfrm>
      </p:grpSpPr>
      <p:sp>
        <p:nvSpPr>
          <p:cNvPr id="14" name="Text Placeholder 21">
            <a:extLst>
              <a:ext uri="{FF2B5EF4-FFF2-40B4-BE49-F238E27FC236}">
                <a16:creationId xmlns:a16="http://schemas.microsoft.com/office/drawing/2014/main" id="{9C3C1E9B-C4AD-72DC-88B4-764C1489DBD8}"/>
              </a:ext>
            </a:extLst>
          </p:cNvPr>
          <p:cNvSpPr>
            <a:spLocks noGrp="1"/>
          </p:cNvSpPr>
          <p:nvPr>
            <p:ph type="body" sz="quarter" idx="19"/>
          </p:nvPr>
        </p:nvSpPr>
        <p:spPr>
          <a:xfrm>
            <a:off x="458394" y="1860488"/>
            <a:ext cx="841745" cy="618118"/>
          </a:xfrm>
        </p:spPr>
        <p:txBody>
          <a:bodyPr wrap="square" anchor="b">
            <a:spAutoFit/>
          </a:bodyPr>
          <a:lstStyle>
            <a:lvl1pPr algn="l">
              <a:lnSpc>
                <a:spcPct val="100000"/>
              </a:lnSpc>
              <a:defRPr sz="900" b="1">
                <a:solidFill>
                  <a:schemeClr val="tx1"/>
                </a:solidFill>
              </a:defRPr>
            </a:lvl1pPr>
            <a:lvl2pPr marL="0" indent="0" algn="l">
              <a:lnSpc>
                <a:spcPct val="100000"/>
              </a:lnSpc>
              <a:buNone/>
              <a:defRPr sz="900">
                <a:solidFill>
                  <a:schemeClr val="tx1"/>
                </a:solidFill>
              </a:defRPr>
            </a:lvl2pPr>
          </a:lstStyle>
          <a:p>
            <a:pPr marL="0" marR="0" lvl="0" indent="0" algn="l"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a:t>Click to edit Master text styles</a:t>
            </a:r>
          </a:p>
          <a:p>
            <a:pPr lvl="1"/>
            <a:r>
              <a:rPr lang="en-US"/>
              <a:t>Second level</a:t>
            </a:r>
          </a:p>
        </p:txBody>
      </p:sp>
      <p:sp>
        <p:nvSpPr>
          <p:cNvPr id="27" name="Text Placeholder 18">
            <a:extLst>
              <a:ext uri="{FF2B5EF4-FFF2-40B4-BE49-F238E27FC236}">
                <a16:creationId xmlns:a16="http://schemas.microsoft.com/office/drawing/2014/main" id="{F96F902A-1D3A-2B97-99B5-48041B731AE1}"/>
              </a:ext>
            </a:extLst>
          </p:cNvPr>
          <p:cNvSpPr>
            <a:spLocks noGrp="1"/>
          </p:cNvSpPr>
          <p:nvPr>
            <p:ph type="body" sz="quarter" idx="26" hasCustomPrompt="1"/>
          </p:nvPr>
        </p:nvSpPr>
        <p:spPr>
          <a:xfrm rot="10800000" flipV="1">
            <a:off x="1300034" y="3218015"/>
            <a:ext cx="999000" cy="0"/>
          </a:xfrm>
          <a:prstGeom prst="rect">
            <a:avLst/>
          </a:prstGeom>
          <a:noFill/>
          <a:ln w="63500">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2" name="Text Placeholder 18">
            <a:extLst>
              <a:ext uri="{FF2B5EF4-FFF2-40B4-BE49-F238E27FC236}">
                <a16:creationId xmlns:a16="http://schemas.microsoft.com/office/drawing/2014/main" id="{97C07C8C-02CC-8734-6BF0-D47C35870872}"/>
              </a:ext>
            </a:extLst>
          </p:cNvPr>
          <p:cNvSpPr>
            <a:spLocks noGrp="1"/>
          </p:cNvSpPr>
          <p:nvPr>
            <p:ph type="body" sz="quarter" idx="29" hasCustomPrompt="1"/>
          </p:nvPr>
        </p:nvSpPr>
        <p:spPr>
          <a:xfrm>
            <a:off x="3146984" y="3218016"/>
            <a:ext cx="999000" cy="0"/>
          </a:xfrm>
          <a:prstGeom prst="rect">
            <a:avLst/>
          </a:prstGeom>
          <a:noFill/>
          <a:ln w="63500">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5" name="Text Placeholder 18">
            <a:extLst>
              <a:ext uri="{FF2B5EF4-FFF2-40B4-BE49-F238E27FC236}">
                <a16:creationId xmlns:a16="http://schemas.microsoft.com/office/drawing/2014/main" id="{380190EC-28FA-74A6-6BC6-0ACDF45788BC}"/>
              </a:ext>
            </a:extLst>
          </p:cNvPr>
          <p:cNvSpPr>
            <a:spLocks noGrp="1"/>
          </p:cNvSpPr>
          <p:nvPr>
            <p:ph type="body" sz="quarter" idx="32" hasCustomPrompt="1"/>
          </p:nvPr>
        </p:nvSpPr>
        <p:spPr>
          <a:xfrm>
            <a:off x="4993934" y="3218016"/>
            <a:ext cx="999000" cy="0"/>
          </a:xfrm>
          <a:prstGeom prst="rect">
            <a:avLst/>
          </a:prstGeom>
          <a:noFill/>
          <a:ln w="63500">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8" name="Text Placeholder 18">
            <a:extLst>
              <a:ext uri="{FF2B5EF4-FFF2-40B4-BE49-F238E27FC236}">
                <a16:creationId xmlns:a16="http://schemas.microsoft.com/office/drawing/2014/main" id="{10B398BC-4C1B-C73D-82B7-713B4F3B4808}"/>
              </a:ext>
            </a:extLst>
          </p:cNvPr>
          <p:cNvSpPr>
            <a:spLocks noGrp="1"/>
          </p:cNvSpPr>
          <p:nvPr>
            <p:ph type="body" sz="quarter" idx="35" hasCustomPrompt="1"/>
          </p:nvPr>
        </p:nvSpPr>
        <p:spPr>
          <a:xfrm>
            <a:off x="6840885" y="3218016"/>
            <a:ext cx="999000" cy="0"/>
          </a:xfrm>
          <a:prstGeom prst="rect">
            <a:avLst/>
          </a:prstGeom>
          <a:noFill/>
          <a:ln w="63500">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41" name="Text Placeholder 21">
            <a:extLst>
              <a:ext uri="{FF2B5EF4-FFF2-40B4-BE49-F238E27FC236}">
                <a16:creationId xmlns:a16="http://schemas.microsoft.com/office/drawing/2014/main" id="{2C1C3398-879E-893A-AE51-A3084253E83C}"/>
              </a:ext>
            </a:extLst>
          </p:cNvPr>
          <p:cNvSpPr>
            <a:spLocks noGrp="1"/>
          </p:cNvSpPr>
          <p:nvPr>
            <p:ph type="body" sz="quarter" idx="38"/>
          </p:nvPr>
        </p:nvSpPr>
        <p:spPr>
          <a:xfrm>
            <a:off x="2299185" y="1860488"/>
            <a:ext cx="841745" cy="618118"/>
          </a:xfrm>
        </p:spPr>
        <p:txBody>
          <a:bodyPr wrap="square" anchor="b">
            <a:spAutoFit/>
          </a:bodyPr>
          <a:lstStyle>
            <a:lvl1pPr algn="ctr">
              <a:lnSpc>
                <a:spcPct val="100000"/>
              </a:lnSpc>
              <a:defRPr sz="900" b="1">
                <a:solidFill>
                  <a:schemeClr val="tx1"/>
                </a:solidFill>
              </a:defRPr>
            </a:lvl1pPr>
            <a:lvl2pPr marL="0" indent="0" algn="ctr">
              <a:lnSpc>
                <a:spcPct val="100000"/>
              </a:lnSpc>
              <a:buNone/>
              <a:defRPr sz="900">
                <a:solidFill>
                  <a:schemeClr val="tx1"/>
                </a:solidFill>
              </a:defRPr>
            </a:lvl2pPr>
          </a:lstStyle>
          <a:p>
            <a:pPr marL="0" marR="0" lvl="0" indent="0" algn="ctr"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a:t>Click to edit Master text styles</a:t>
            </a:r>
          </a:p>
          <a:p>
            <a:pPr lvl="1"/>
            <a:r>
              <a:rPr lang="en-US"/>
              <a:t>Second level</a:t>
            </a:r>
          </a:p>
        </p:txBody>
      </p:sp>
      <p:sp>
        <p:nvSpPr>
          <p:cNvPr id="42" name="Text Placeholder 21">
            <a:extLst>
              <a:ext uri="{FF2B5EF4-FFF2-40B4-BE49-F238E27FC236}">
                <a16:creationId xmlns:a16="http://schemas.microsoft.com/office/drawing/2014/main" id="{452FCAAF-E433-AADE-314C-BC019E9BA140}"/>
              </a:ext>
            </a:extLst>
          </p:cNvPr>
          <p:cNvSpPr>
            <a:spLocks noGrp="1"/>
          </p:cNvSpPr>
          <p:nvPr>
            <p:ph type="body" sz="quarter" idx="39"/>
          </p:nvPr>
        </p:nvSpPr>
        <p:spPr>
          <a:xfrm>
            <a:off x="4139977" y="1860488"/>
            <a:ext cx="841745" cy="618118"/>
          </a:xfrm>
        </p:spPr>
        <p:txBody>
          <a:bodyPr wrap="square" anchor="b">
            <a:spAutoFit/>
          </a:bodyPr>
          <a:lstStyle>
            <a:lvl1pPr algn="ctr">
              <a:lnSpc>
                <a:spcPct val="100000"/>
              </a:lnSpc>
              <a:defRPr sz="900" b="1">
                <a:solidFill>
                  <a:schemeClr val="tx1"/>
                </a:solidFill>
              </a:defRPr>
            </a:lvl1pPr>
            <a:lvl2pPr marL="0" indent="0" algn="ctr">
              <a:lnSpc>
                <a:spcPct val="100000"/>
              </a:lnSpc>
              <a:buNone/>
              <a:defRPr sz="900">
                <a:solidFill>
                  <a:schemeClr val="tx1"/>
                </a:solidFill>
              </a:defRPr>
            </a:lvl2pPr>
          </a:lstStyle>
          <a:p>
            <a:pPr marL="0" marR="0" lvl="0" indent="0" algn="ctr"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a:t>Click to edit Master text styles</a:t>
            </a:r>
          </a:p>
          <a:p>
            <a:pPr lvl="1"/>
            <a:r>
              <a:rPr lang="en-US"/>
              <a:t>Second level</a:t>
            </a:r>
          </a:p>
        </p:txBody>
      </p:sp>
      <p:sp>
        <p:nvSpPr>
          <p:cNvPr id="43" name="Text Placeholder 21">
            <a:extLst>
              <a:ext uri="{FF2B5EF4-FFF2-40B4-BE49-F238E27FC236}">
                <a16:creationId xmlns:a16="http://schemas.microsoft.com/office/drawing/2014/main" id="{81561D42-049C-75F1-0559-7B0C35606A73}"/>
              </a:ext>
            </a:extLst>
          </p:cNvPr>
          <p:cNvSpPr>
            <a:spLocks noGrp="1"/>
          </p:cNvSpPr>
          <p:nvPr>
            <p:ph type="body" sz="quarter" idx="40"/>
          </p:nvPr>
        </p:nvSpPr>
        <p:spPr>
          <a:xfrm>
            <a:off x="5980769" y="1860488"/>
            <a:ext cx="841745" cy="618118"/>
          </a:xfrm>
        </p:spPr>
        <p:txBody>
          <a:bodyPr wrap="square" anchor="b">
            <a:spAutoFit/>
          </a:bodyPr>
          <a:lstStyle>
            <a:lvl1pPr algn="ctr">
              <a:lnSpc>
                <a:spcPct val="100000"/>
              </a:lnSpc>
              <a:defRPr sz="900" b="1">
                <a:solidFill>
                  <a:schemeClr val="tx1"/>
                </a:solidFill>
              </a:defRPr>
            </a:lvl1pPr>
            <a:lvl2pPr marL="0" indent="0" algn="ctr">
              <a:lnSpc>
                <a:spcPct val="100000"/>
              </a:lnSpc>
              <a:buNone/>
              <a:defRPr sz="900">
                <a:solidFill>
                  <a:schemeClr val="tx1"/>
                </a:solidFill>
              </a:defRPr>
            </a:lvl2pPr>
          </a:lstStyle>
          <a:p>
            <a:pPr marL="0" marR="0" lvl="0" indent="0" algn="ctr"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a:t>Click to edit Master text styles</a:t>
            </a:r>
          </a:p>
          <a:p>
            <a:pPr lvl="1"/>
            <a:r>
              <a:rPr lang="en-US"/>
              <a:t>Second level</a:t>
            </a:r>
          </a:p>
        </p:txBody>
      </p:sp>
      <p:sp>
        <p:nvSpPr>
          <p:cNvPr id="44" name="Text Placeholder 21">
            <a:extLst>
              <a:ext uri="{FF2B5EF4-FFF2-40B4-BE49-F238E27FC236}">
                <a16:creationId xmlns:a16="http://schemas.microsoft.com/office/drawing/2014/main" id="{F3EE62E0-5A14-D108-4F83-DB01F8FADA09}"/>
              </a:ext>
            </a:extLst>
          </p:cNvPr>
          <p:cNvSpPr>
            <a:spLocks noGrp="1"/>
          </p:cNvSpPr>
          <p:nvPr>
            <p:ph type="body" sz="quarter" idx="41"/>
          </p:nvPr>
        </p:nvSpPr>
        <p:spPr>
          <a:xfrm>
            <a:off x="7821561" y="1860488"/>
            <a:ext cx="841745" cy="618118"/>
          </a:xfrm>
        </p:spPr>
        <p:txBody>
          <a:bodyPr wrap="square" anchor="b">
            <a:spAutoFit/>
          </a:bodyPr>
          <a:lstStyle>
            <a:lvl1pPr algn="r">
              <a:lnSpc>
                <a:spcPct val="100000"/>
              </a:lnSpc>
              <a:defRPr sz="900" b="1">
                <a:solidFill>
                  <a:schemeClr val="tx1"/>
                </a:solidFill>
              </a:defRPr>
            </a:lvl1pPr>
            <a:lvl2pPr marL="0" indent="0" algn="r">
              <a:lnSpc>
                <a:spcPct val="100000"/>
              </a:lnSpc>
              <a:buNone/>
              <a:defRPr sz="900">
                <a:solidFill>
                  <a:schemeClr val="tx1"/>
                </a:solidFill>
              </a:defRPr>
            </a:lvl2pPr>
          </a:lstStyle>
          <a:p>
            <a:pPr marL="0" marR="0" lvl="0" indent="0" algn="r"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a:t>Click to edit Master text styles</a:t>
            </a:r>
          </a:p>
          <a:p>
            <a:pPr lvl="1"/>
            <a:r>
              <a:rPr lang="en-US"/>
              <a:t>Second level</a:t>
            </a:r>
          </a:p>
        </p:txBody>
      </p:sp>
      <p:sp>
        <p:nvSpPr>
          <p:cNvPr id="8" name="Text Placeholder 18">
            <a:extLst>
              <a:ext uri="{FF2B5EF4-FFF2-40B4-BE49-F238E27FC236}">
                <a16:creationId xmlns:a16="http://schemas.microsoft.com/office/drawing/2014/main" id="{CE5F4CE9-4BFD-E124-97AD-7D2F67831FB3}"/>
              </a:ext>
            </a:extLst>
          </p:cNvPr>
          <p:cNvSpPr>
            <a:spLocks noGrp="1" noChangeAspect="1"/>
          </p:cNvSpPr>
          <p:nvPr>
            <p:ph type="body" sz="quarter" idx="10" hasCustomPrompt="1"/>
          </p:nvPr>
        </p:nvSpPr>
        <p:spPr>
          <a:xfrm>
            <a:off x="477443"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a:t>####</a:t>
            </a:r>
            <a:endParaRPr lang="en-GB"/>
          </a:p>
        </p:txBody>
      </p:sp>
      <p:sp>
        <p:nvSpPr>
          <p:cNvPr id="33" name="Text Placeholder 18">
            <a:extLst>
              <a:ext uri="{FF2B5EF4-FFF2-40B4-BE49-F238E27FC236}">
                <a16:creationId xmlns:a16="http://schemas.microsoft.com/office/drawing/2014/main" id="{4144DFDB-BC9B-8042-A2C7-E7F029E71869}"/>
              </a:ext>
            </a:extLst>
          </p:cNvPr>
          <p:cNvSpPr>
            <a:spLocks noGrp="1" noChangeAspect="1"/>
          </p:cNvSpPr>
          <p:nvPr>
            <p:ph type="body" sz="quarter" idx="44" hasCustomPrompt="1"/>
          </p:nvPr>
        </p:nvSpPr>
        <p:spPr>
          <a:xfrm>
            <a:off x="2324393"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a:t>####</a:t>
            </a:r>
            <a:endParaRPr lang="en-GB"/>
          </a:p>
        </p:txBody>
      </p:sp>
      <p:sp>
        <p:nvSpPr>
          <p:cNvPr id="34" name="Text Placeholder 18">
            <a:extLst>
              <a:ext uri="{FF2B5EF4-FFF2-40B4-BE49-F238E27FC236}">
                <a16:creationId xmlns:a16="http://schemas.microsoft.com/office/drawing/2014/main" id="{B207E71C-0BC9-30C2-689B-FB0EA3886CA9}"/>
              </a:ext>
            </a:extLst>
          </p:cNvPr>
          <p:cNvSpPr>
            <a:spLocks noGrp="1" noChangeAspect="1"/>
          </p:cNvSpPr>
          <p:nvPr>
            <p:ph type="body" sz="quarter" idx="45" hasCustomPrompt="1"/>
          </p:nvPr>
        </p:nvSpPr>
        <p:spPr>
          <a:xfrm>
            <a:off x="4171343"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a:t>####</a:t>
            </a:r>
            <a:endParaRPr lang="en-GB"/>
          </a:p>
        </p:txBody>
      </p:sp>
      <p:sp>
        <p:nvSpPr>
          <p:cNvPr id="36" name="Text Placeholder 18">
            <a:extLst>
              <a:ext uri="{FF2B5EF4-FFF2-40B4-BE49-F238E27FC236}">
                <a16:creationId xmlns:a16="http://schemas.microsoft.com/office/drawing/2014/main" id="{762EC5F7-E8A6-E851-D76A-D9AB350F7CF4}"/>
              </a:ext>
            </a:extLst>
          </p:cNvPr>
          <p:cNvSpPr>
            <a:spLocks noGrp="1" noChangeAspect="1"/>
          </p:cNvSpPr>
          <p:nvPr>
            <p:ph type="body" sz="quarter" idx="46" hasCustomPrompt="1"/>
          </p:nvPr>
        </p:nvSpPr>
        <p:spPr>
          <a:xfrm>
            <a:off x="6018293"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a:t>####</a:t>
            </a:r>
            <a:endParaRPr lang="en-GB"/>
          </a:p>
        </p:txBody>
      </p:sp>
      <p:sp>
        <p:nvSpPr>
          <p:cNvPr id="37" name="Text Placeholder 18">
            <a:extLst>
              <a:ext uri="{FF2B5EF4-FFF2-40B4-BE49-F238E27FC236}">
                <a16:creationId xmlns:a16="http://schemas.microsoft.com/office/drawing/2014/main" id="{2AD2A844-D3CA-7443-D2C4-81F3138F22DF}"/>
              </a:ext>
            </a:extLst>
          </p:cNvPr>
          <p:cNvSpPr>
            <a:spLocks noGrp="1" noChangeAspect="1"/>
          </p:cNvSpPr>
          <p:nvPr>
            <p:ph type="body" sz="quarter" idx="47" hasCustomPrompt="1"/>
          </p:nvPr>
        </p:nvSpPr>
        <p:spPr>
          <a:xfrm>
            <a:off x="7865246"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a:t>####</a:t>
            </a:r>
            <a:endParaRPr lang="en-GB"/>
          </a:p>
        </p:txBody>
      </p:sp>
      <p:sp>
        <p:nvSpPr>
          <p:cNvPr id="9" name="Text Placeholder 21">
            <a:extLst>
              <a:ext uri="{FF2B5EF4-FFF2-40B4-BE49-F238E27FC236}">
                <a16:creationId xmlns:a16="http://schemas.microsoft.com/office/drawing/2014/main" id="{2E9963B3-BF98-AF49-06C5-72DB8C63D343}"/>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0" name="Title 1">
            <a:extLst>
              <a:ext uri="{FF2B5EF4-FFF2-40B4-BE49-F238E27FC236}">
                <a16:creationId xmlns:a16="http://schemas.microsoft.com/office/drawing/2014/main" id="{B15957DE-B57A-53A3-7DEE-3AC51AC3D76F}"/>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2" name="Text Placeholder 11">
            <a:extLst>
              <a:ext uri="{FF2B5EF4-FFF2-40B4-BE49-F238E27FC236}">
                <a16:creationId xmlns:a16="http://schemas.microsoft.com/office/drawing/2014/main" id="{ABB2DB3F-E7E2-0607-E3B7-18EC90B5B72C}"/>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75851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imeline 5x Images">
    <p:bg>
      <p:bgPr>
        <a:solidFill>
          <a:schemeClr val="bg1"/>
        </a:solidFill>
        <a:effectLst/>
      </p:bgPr>
    </p:bg>
    <p:spTree>
      <p:nvGrpSpPr>
        <p:cNvPr id="1" name=""/>
        <p:cNvGrpSpPr/>
        <p:nvPr/>
      </p:nvGrpSpPr>
      <p:grpSpPr>
        <a:xfrm>
          <a:off x="0" y="0"/>
          <a:ext cx="0" cy="0"/>
          <a:chOff x="0" y="0"/>
          <a:chExt cx="0" cy="0"/>
        </a:xfrm>
      </p:grpSpPr>
      <p:sp>
        <p:nvSpPr>
          <p:cNvPr id="20" name="Text Placeholder 44">
            <a:extLst>
              <a:ext uri="{FF2B5EF4-FFF2-40B4-BE49-F238E27FC236}">
                <a16:creationId xmlns:a16="http://schemas.microsoft.com/office/drawing/2014/main" id="{8011DCF0-1764-5E4B-8494-0C568FEA73D3}"/>
              </a:ext>
            </a:extLst>
          </p:cNvPr>
          <p:cNvSpPr>
            <a:spLocks noGrp="1"/>
          </p:cNvSpPr>
          <p:nvPr>
            <p:ph type="body" sz="quarter" idx="44" hasCustomPrompt="1"/>
          </p:nvPr>
        </p:nvSpPr>
        <p:spPr>
          <a:xfrm>
            <a:off x="465406" y="3576543"/>
            <a:ext cx="1080000" cy="858536"/>
          </a:xfrm>
        </p:spPr>
        <p:txBody>
          <a:bodyPr anchor="t">
            <a:noAutofit/>
          </a:bodyPr>
          <a:lstStyle>
            <a:lvl1pPr algn="ctr">
              <a:defRPr sz="1500">
                <a:solidFill>
                  <a:schemeClr val="tx1"/>
                </a:solidFill>
              </a:defRPr>
            </a:lvl1pPr>
            <a:lvl2pPr algn="ctr">
              <a:defRPr sz="1200">
                <a:solidFill>
                  <a:schemeClr val="tx1"/>
                </a:solidFill>
              </a:defRPr>
            </a:lvl2pPr>
            <a:lvl3pPr algn="ctr">
              <a:buNone/>
              <a:defRPr sz="825"/>
            </a:lvl3pPr>
            <a:lvl4pPr>
              <a:buNone/>
              <a:defRPr sz="825"/>
            </a:lvl4pPr>
            <a:lvl5pPr>
              <a:defRPr sz="825"/>
            </a:lvl5pPr>
          </a:lstStyle>
          <a:p>
            <a:pPr lvl="0"/>
            <a:r>
              <a:rPr lang="en-US"/>
              <a:t>Date</a:t>
            </a:r>
          </a:p>
          <a:p>
            <a:pPr lvl="1"/>
            <a:r>
              <a:rPr lang="en-US"/>
              <a:t>Level two</a:t>
            </a:r>
          </a:p>
        </p:txBody>
      </p:sp>
      <p:sp>
        <p:nvSpPr>
          <p:cNvPr id="26" name="Text Placeholder 18">
            <a:extLst>
              <a:ext uri="{FF2B5EF4-FFF2-40B4-BE49-F238E27FC236}">
                <a16:creationId xmlns:a16="http://schemas.microsoft.com/office/drawing/2014/main" id="{969E7378-3084-8681-E93C-A04F90E279DF}"/>
              </a:ext>
            </a:extLst>
          </p:cNvPr>
          <p:cNvSpPr>
            <a:spLocks noGrp="1"/>
          </p:cNvSpPr>
          <p:nvPr>
            <p:ph type="body" sz="quarter" idx="26" hasCustomPrompt="1"/>
          </p:nvPr>
        </p:nvSpPr>
        <p:spPr>
          <a:xfrm rot="10800000" flipV="1">
            <a:off x="-900" y="3307482"/>
            <a:ext cx="9144900" cy="0"/>
          </a:xfrm>
          <a:prstGeom prst="rect">
            <a:avLst/>
          </a:prstGeom>
          <a:noFill/>
          <a:ln w="25400">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8" name="Text Placeholder 18">
            <a:extLst>
              <a:ext uri="{FF2B5EF4-FFF2-40B4-BE49-F238E27FC236}">
                <a16:creationId xmlns:a16="http://schemas.microsoft.com/office/drawing/2014/main" id="{BC5ABF77-360E-5C35-C1F9-9C6700C39973}"/>
              </a:ext>
            </a:extLst>
          </p:cNvPr>
          <p:cNvSpPr>
            <a:spLocks noGrp="1"/>
          </p:cNvSpPr>
          <p:nvPr>
            <p:ph type="body" sz="quarter" idx="45" hasCustomPrompt="1"/>
          </p:nvPr>
        </p:nvSpPr>
        <p:spPr>
          <a:xfrm rot="16200000" flipV="1">
            <a:off x="6052046" y="2939120"/>
            <a:ext cx="594000" cy="0"/>
          </a:xfrm>
          <a:prstGeom prst="rect">
            <a:avLst/>
          </a:prstGeom>
          <a:noFill/>
          <a:ln w="6350">
            <a:solidFill>
              <a:schemeClr val="accent1"/>
            </a:solidFill>
            <a:prstDash val="dash"/>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60" name="Text Placeholder 18">
            <a:extLst>
              <a:ext uri="{FF2B5EF4-FFF2-40B4-BE49-F238E27FC236}">
                <a16:creationId xmlns:a16="http://schemas.microsoft.com/office/drawing/2014/main" id="{59467834-9CFE-AC5F-1CD1-C4434BECE72B}"/>
              </a:ext>
            </a:extLst>
          </p:cNvPr>
          <p:cNvSpPr>
            <a:spLocks noGrp="1"/>
          </p:cNvSpPr>
          <p:nvPr>
            <p:ph type="body" sz="quarter" idx="52" hasCustomPrompt="1"/>
          </p:nvPr>
        </p:nvSpPr>
        <p:spPr>
          <a:xfrm rot="16200000" flipV="1">
            <a:off x="7833259" y="2939120"/>
            <a:ext cx="594000" cy="0"/>
          </a:xfrm>
          <a:prstGeom prst="rect">
            <a:avLst/>
          </a:prstGeom>
          <a:noFill/>
          <a:ln w="6350">
            <a:solidFill>
              <a:schemeClr val="accent1"/>
            </a:solidFill>
            <a:prstDash val="dash"/>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61" name="Text Placeholder 18">
            <a:extLst>
              <a:ext uri="{FF2B5EF4-FFF2-40B4-BE49-F238E27FC236}">
                <a16:creationId xmlns:a16="http://schemas.microsoft.com/office/drawing/2014/main" id="{B1C90379-5691-FEFB-B9CE-D91DCB05D35F}"/>
              </a:ext>
            </a:extLst>
          </p:cNvPr>
          <p:cNvSpPr>
            <a:spLocks noGrp="1" noChangeAspect="1"/>
          </p:cNvSpPr>
          <p:nvPr>
            <p:ph type="body" sz="quarter" idx="53" hasCustomPrompt="1"/>
          </p:nvPr>
        </p:nvSpPr>
        <p:spPr>
          <a:xfrm>
            <a:off x="8062759" y="3236119"/>
            <a:ext cx="135000" cy="134999"/>
          </a:xfrm>
          <a:prstGeom prst="ellipse">
            <a:avLst/>
          </a:prstGeom>
          <a:solidFill>
            <a:schemeClr val="bg1"/>
          </a:solidFill>
          <a:ln w="25400">
            <a:solidFill>
              <a:schemeClr val="accent1"/>
            </a:solidFill>
          </a:ln>
        </p:spPr>
        <p:txBody>
          <a:bodyPr vert="horz" lIns="0" tIns="0" rIns="0" bIns="0" rtlCol="0" anchor="ctr">
            <a:normAutofit/>
          </a:bodyPr>
          <a:lstStyle>
            <a:lvl1pPr>
              <a:defRPr lang="en-GB" sz="100" b="0">
                <a:solidFill>
                  <a:schemeClr val="bg1">
                    <a:alpha val="0"/>
                  </a:schemeClr>
                </a:solidFill>
              </a:defRPr>
            </a:lvl1pPr>
          </a:lstStyle>
          <a:p>
            <a:pPr lvl="0" algn="ctr">
              <a:lnSpc>
                <a:spcPct val="100000"/>
              </a:lnSpc>
            </a:pPr>
            <a:r>
              <a:rPr lang="en-US"/>
              <a:t>.</a:t>
            </a:r>
            <a:endParaRPr lang="en-GB"/>
          </a:p>
        </p:txBody>
      </p:sp>
      <p:sp>
        <p:nvSpPr>
          <p:cNvPr id="53" name="Text Placeholder 18">
            <a:extLst>
              <a:ext uri="{FF2B5EF4-FFF2-40B4-BE49-F238E27FC236}">
                <a16:creationId xmlns:a16="http://schemas.microsoft.com/office/drawing/2014/main" id="{58EFC9E3-ED47-FE9A-9C7C-D1524DD31D90}"/>
              </a:ext>
            </a:extLst>
          </p:cNvPr>
          <p:cNvSpPr>
            <a:spLocks noGrp="1" noChangeAspect="1"/>
          </p:cNvSpPr>
          <p:nvPr>
            <p:ph type="body" sz="quarter" idx="34" hasCustomPrompt="1"/>
          </p:nvPr>
        </p:nvSpPr>
        <p:spPr>
          <a:xfrm>
            <a:off x="6281546" y="3236119"/>
            <a:ext cx="135000" cy="134999"/>
          </a:xfrm>
          <a:prstGeom prst="ellipse">
            <a:avLst/>
          </a:prstGeom>
          <a:solidFill>
            <a:schemeClr val="bg1"/>
          </a:solidFill>
          <a:ln w="25400">
            <a:solidFill>
              <a:schemeClr val="accent1"/>
            </a:solidFill>
          </a:ln>
        </p:spPr>
        <p:txBody>
          <a:bodyPr vert="horz" lIns="0" tIns="0" rIns="0" bIns="0" rtlCol="0" anchor="ctr">
            <a:normAutofit/>
          </a:bodyPr>
          <a:lstStyle>
            <a:lvl1pPr>
              <a:defRPr lang="en-GB" sz="100" b="0">
                <a:solidFill>
                  <a:schemeClr val="bg1">
                    <a:alpha val="0"/>
                  </a:schemeClr>
                </a:solidFill>
              </a:defRPr>
            </a:lvl1pPr>
          </a:lstStyle>
          <a:p>
            <a:pPr lvl="0" algn="ctr">
              <a:lnSpc>
                <a:spcPct val="100000"/>
              </a:lnSpc>
            </a:pPr>
            <a:r>
              <a:rPr lang="en-US"/>
              <a:t>.</a:t>
            </a:r>
            <a:endParaRPr lang="en-GB"/>
          </a:p>
        </p:txBody>
      </p:sp>
      <p:sp>
        <p:nvSpPr>
          <p:cNvPr id="54" name="Text Placeholder 18">
            <a:extLst>
              <a:ext uri="{FF2B5EF4-FFF2-40B4-BE49-F238E27FC236}">
                <a16:creationId xmlns:a16="http://schemas.microsoft.com/office/drawing/2014/main" id="{948590E9-8B39-5B90-778C-E89E735DA832}"/>
              </a:ext>
            </a:extLst>
          </p:cNvPr>
          <p:cNvSpPr>
            <a:spLocks noGrp="1"/>
          </p:cNvSpPr>
          <p:nvPr>
            <p:ph type="body" sz="quarter" idx="46" hasCustomPrompt="1"/>
          </p:nvPr>
        </p:nvSpPr>
        <p:spPr>
          <a:xfrm rot="16200000" flipV="1">
            <a:off x="4270832" y="2939120"/>
            <a:ext cx="594000" cy="0"/>
          </a:xfrm>
          <a:prstGeom prst="rect">
            <a:avLst/>
          </a:prstGeom>
          <a:noFill/>
          <a:ln w="6350">
            <a:solidFill>
              <a:schemeClr val="accent1"/>
            </a:solidFill>
            <a:prstDash val="dash"/>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55" name="Text Placeholder 18">
            <a:extLst>
              <a:ext uri="{FF2B5EF4-FFF2-40B4-BE49-F238E27FC236}">
                <a16:creationId xmlns:a16="http://schemas.microsoft.com/office/drawing/2014/main" id="{EAE7DA18-FB81-5103-4A38-93E0D2AFE18C}"/>
              </a:ext>
            </a:extLst>
          </p:cNvPr>
          <p:cNvSpPr>
            <a:spLocks noGrp="1" noChangeAspect="1"/>
          </p:cNvSpPr>
          <p:nvPr>
            <p:ph type="body" sz="quarter" idx="47" hasCustomPrompt="1"/>
          </p:nvPr>
        </p:nvSpPr>
        <p:spPr>
          <a:xfrm>
            <a:off x="4500332" y="3236119"/>
            <a:ext cx="135000" cy="134999"/>
          </a:xfrm>
          <a:prstGeom prst="ellipse">
            <a:avLst/>
          </a:prstGeom>
          <a:solidFill>
            <a:schemeClr val="bg1"/>
          </a:solidFill>
          <a:ln w="25400">
            <a:solidFill>
              <a:schemeClr val="accent1"/>
            </a:solidFill>
          </a:ln>
        </p:spPr>
        <p:txBody>
          <a:bodyPr vert="horz" lIns="0" tIns="0" rIns="0" bIns="0" rtlCol="0" anchor="ctr">
            <a:normAutofit/>
          </a:bodyPr>
          <a:lstStyle>
            <a:lvl1pPr>
              <a:defRPr lang="en-GB" sz="100" b="0">
                <a:solidFill>
                  <a:schemeClr val="bg1">
                    <a:alpha val="0"/>
                  </a:schemeClr>
                </a:solidFill>
              </a:defRPr>
            </a:lvl1pPr>
          </a:lstStyle>
          <a:p>
            <a:pPr lvl="0" algn="ctr">
              <a:lnSpc>
                <a:spcPct val="100000"/>
              </a:lnSpc>
            </a:pPr>
            <a:r>
              <a:rPr lang="en-US"/>
              <a:t>.</a:t>
            </a:r>
            <a:endParaRPr lang="en-GB"/>
          </a:p>
        </p:txBody>
      </p:sp>
      <p:sp>
        <p:nvSpPr>
          <p:cNvPr id="56" name="Text Placeholder 18">
            <a:extLst>
              <a:ext uri="{FF2B5EF4-FFF2-40B4-BE49-F238E27FC236}">
                <a16:creationId xmlns:a16="http://schemas.microsoft.com/office/drawing/2014/main" id="{0554189D-4F6C-74D8-881F-3DE9B4CB14CE}"/>
              </a:ext>
            </a:extLst>
          </p:cNvPr>
          <p:cNvSpPr>
            <a:spLocks noGrp="1"/>
          </p:cNvSpPr>
          <p:nvPr>
            <p:ph type="body" sz="quarter" idx="48" hasCustomPrompt="1"/>
          </p:nvPr>
        </p:nvSpPr>
        <p:spPr>
          <a:xfrm rot="16200000" flipV="1">
            <a:off x="2489619" y="2939120"/>
            <a:ext cx="594000" cy="0"/>
          </a:xfrm>
          <a:prstGeom prst="rect">
            <a:avLst/>
          </a:prstGeom>
          <a:noFill/>
          <a:ln w="6350">
            <a:solidFill>
              <a:schemeClr val="accent1"/>
            </a:solidFill>
            <a:prstDash val="dash"/>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57" name="Text Placeholder 18">
            <a:extLst>
              <a:ext uri="{FF2B5EF4-FFF2-40B4-BE49-F238E27FC236}">
                <a16:creationId xmlns:a16="http://schemas.microsoft.com/office/drawing/2014/main" id="{19A63C41-74BB-2461-F2D5-62067D5D459E}"/>
              </a:ext>
            </a:extLst>
          </p:cNvPr>
          <p:cNvSpPr>
            <a:spLocks noGrp="1" noChangeAspect="1"/>
          </p:cNvSpPr>
          <p:nvPr>
            <p:ph type="body" sz="quarter" idx="49" hasCustomPrompt="1"/>
          </p:nvPr>
        </p:nvSpPr>
        <p:spPr>
          <a:xfrm>
            <a:off x="2719119" y="3236119"/>
            <a:ext cx="135000" cy="134999"/>
          </a:xfrm>
          <a:prstGeom prst="ellipse">
            <a:avLst/>
          </a:prstGeom>
          <a:solidFill>
            <a:schemeClr val="bg1"/>
          </a:solidFill>
          <a:ln w="25400">
            <a:solidFill>
              <a:schemeClr val="accent1"/>
            </a:solidFill>
          </a:ln>
        </p:spPr>
        <p:txBody>
          <a:bodyPr vert="horz" lIns="0" tIns="0" rIns="0" bIns="0" rtlCol="0" anchor="ctr">
            <a:normAutofit/>
          </a:bodyPr>
          <a:lstStyle>
            <a:lvl1pPr>
              <a:defRPr lang="en-GB" sz="100" b="0">
                <a:solidFill>
                  <a:schemeClr val="bg1">
                    <a:alpha val="0"/>
                  </a:schemeClr>
                </a:solidFill>
              </a:defRPr>
            </a:lvl1pPr>
          </a:lstStyle>
          <a:p>
            <a:pPr lvl="0" algn="ctr">
              <a:lnSpc>
                <a:spcPct val="100000"/>
              </a:lnSpc>
            </a:pPr>
            <a:r>
              <a:rPr lang="en-US"/>
              <a:t>.</a:t>
            </a:r>
            <a:endParaRPr lang="en-GB"/>
          </a:p>
        </p:txBody>
      </p:sp>
      <p:sp>
        <p:nvSpPr>
          <p:cNvPr id="58" name="Text Placeholder 18">
            <a:extLst>
              <a:ext uri="{FF2B5EF4-FFF2-40B4-BE49-F238E27FC236}">
                <a16:creationId xmlns:a16="http://schemas.microsoft.com/office/drawing/2014/main" id="{2865084D-03E3-11AE-D655-DE77D331E904}"/>
              </a:ext>
            </a:extLst>
          </p:cNvPr>
          <p:cNvSpPr>
            <a:spLocks noGrp="1"/>
          </p:cNvSpPr>
          <p:nvPr>
            <p:ph type="body" sz="quarter" idx="50" hasCustomPrompt="1"/>
          </p:nvPr>
        </p:nvSpPr>
        <p:spPr>
          <a:xfrm rot="16200000" flipV="1">
            <a:off x="708406" y="2939120"/>
            <a:ext cx="594000" cy="0"/>
          </a:xfrm>
          <a:prstGeom prst="rect">
            <a:avLst/>
          </a:prstGeom>
          <a:noFill/>
          <a:ln w="6350">
            <a:solidFill>
              <a:schemeClr val="accent1"/>
            </a:solidFill>
            <a:prstDash val="dash"/>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59" name="Text Placeholder 18">
            <a:extLst>
              <a:ext uri="{FF2B5EF4-FFF2-40B4-BE49-F238E27FC236}">
                <a16:creationId xmlns:a16="http://schemas.microsoft.com/office/drawing/2014/main" id="{65156819-3692-2331-F7AE-F74B98DD75EC}"/>
              </a:ext>
            </a:extLst>
          </p:cNvPr>
          <p:cNvSpPr>
            <a:spLocks noGrp="1" noChangeAspect="1"/>
          </p:cNvSpPr>
          <p:nvPr>
            <p:ph type="body" sz="quarter" idx="51" hasCustomPrompt="1"/>
          </p:nvPr>
        </p:nvSpPr>
        <p:spPr>
          <a:xfrm>
            <a:off x="937906" y="3236119"/>
            <a:ext cx="135000" cy="134999"/>
          </a:xfrm>
          <a:prstGeom prst="ellipse">
            <a:avLst/>
          </a:prstGeom>
          <a:solidFill>
            <a:schemeClr val="bg1"/>
          </a:solidFill>
          <a:ln w="25400">
            <a:solidFill>
              <a:schemeClr val="accent1"/>
            </a:solidFill>
          </a:ln>
        </p:spPr>
        <p:txBody>
          <a:bodyPr vert="horz" lIns="0" tIns="0" rIns="0" bIns="0" rtlCol="0" anchor="ctr">
            <a:normAutofit/>
          </a:bodyPr>
          <a:lstStyle>
            <a:lvl1pPr>
              <a:defRPr lang="en-GB" sz="100" b="0">
                <a:solidFill>
                  <a:schemeClr val="bg1">
                    <a:alpha val="0"/>
                  </a:schemeClr>
                </a:solidFill>
              </a:defRPr>
            </a:lvl1pPr>
          </a:lstStyle>
          <a:p>
            <a:pPr lvl="0" algn="ctr">
              <a:lnSpc>
                <a:spcPct val="100000"/>
              </a:lnSpc>
            </a:pPr>
            <a:r>
              <a:rPr lang="en-US"/>
              <a:t>.</a:t>
            </a:r>
            <a:endParaRPr lang="en-GB"/>
          </a:p>
        </p:txBody>
      </p:sp>
      <p:sp>
        <p:nvSpPr>
          <p:cNvPr id="2" name="Text Placeholder 21">
            <a:extLst>
              <a:ext uri="{FF2B5EF4-FFF2-40B4-BE49-F238E27FC236}">
                <a16:creationId xmlns:a16="http://schemas.microsoft.com/office/drawing/2014/main" id="{60B8924C-90A7-2768-96CC-E0E618A88854}"/>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6" name="Title 1">
            <a:extLst>
              <a:ext uri="{FF2B5EF4-FFF2-40B4-BE49-F238E27FC236}">
                <a16:creationId xmlns:a16="http://schemas.microsoft.com/office/drawing/2014/main" id="{1D1D8685-2617-6961-DC37-7F9C3ADE7F01}"/>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4" name="Picture Placeholder 14">
            <a:extLst>
              <a:ext uri="{FF2B5EF4-FFF2-40B4-BE49-F238E27FC236}">
                <a16:creationId xmlns:a16="http://schemas.microsoft.com/office/drawing/2014/main" id="{7C7285C4-A3BA-8779-36CE-6C89967C66A3}"/>
              </a:ext>
            </a:extLst>
          </p:cNvPr>
          <p:cNvSpPr>
            <a:spLocks noGrp="1"/>
          </p:cNvSpPr>
          <p:nvPr>
            <p:ph type="pic" sz="quarter" idx="17"/>
          </p:nvPr>
        </p:nvSpPr>
        <p:spPr>
          <a:xfrm>
            <a:off x="458392" y="1533097"/>
            <a:ext cx="1094030" cy="109410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1" name="Picture Placeholder 14">
            <a:extLst>
              <a:ext uri="{FF2B5EF4-FFF2-40B4-BE49-F238E27FC236}">
                <a16:creationId xmlns:a16="http://schemas.microsoft.com/office/drawing/2014/main" id="{AA4A8FF1-CBD3-5A22-19EC-F880C0D7CA8E}"/>
              </a:ext>
            </a:extLst>
          </p:cNvPr>
          <p:cNvSpPr>
            <a:spLocks noGrp="1"/>
          </p:cNvSpPr>
          <p:nvPr>
            <p:ph type="pic" sz="quarter" idx="18"/>
          </p:nvPr>
        </p:nvSpPr>
        <p:spPr>
          <a:xfrm>
            <a:off x="2239606" y="1533097"/>
            <a:ext cx="1094030" cy="109410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2" name="Picture Placeholder 14">
            <a:extLst>
              <a:ext uri="{FF2B5EF4-FFF2-40B4-BE49-F238E27FC236}">
                <a16:creationId xmlns:a16="http://schemas.microsoft.com/office/drawing/2014/main" id="{2A31B186-7939-D8CF-6234-B8532E700183}"/>
              </a:ext>
            </a:extLst>
          </p:cNvPr>
          <p:cNvSpPr>
            <a:spLocks noGrp="1"/>
          </p:cNvSpPr>
          <p:nvPr>
            <p:ph type="pic" sz="quarter" idx="19"/>
          </p:nvPr>
        </p:nvSpPr>
        <p:spPr>
          <a:xfrm>
            <a:off x="4020817" y="1533097"/>
            <a:ext cx="1094030" cy="109410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7" name="Picture Placeholder 14">
            <a:extLst>
              <a:ext uri="{FF2B5EF4-FFF2-40B4-BE49-F238E27FC236}">
                <a16:creationId xmlns:a16="http://schemas.microsoft.com/office/drawing/2014/main" id="{60AC726A-15D4-41A8-1A8A-E2ED68CE7391}"/>
              </a:ext>
            </a:extLst>
          </p:cNvPr>
          <p:cNvSpPr>
            <a:spLocks noGrp="1"/>
          </p:cNvSpPr>
          <p:nvPr>
            <p:ph type="pic" sz="quarter" idx="21"/>
          </p:nvPr>
        </p:nvSpPr>
        <p:spPr>
          <a:xfrm>
            <a:off x="5802031" y="1533097"/>
            <a:ext cx="1094030" cy="109410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6" name="Picture Placeholder 14">
            <a:extLst>
              <a:ext uri="{FF2B5EF4-FFF2-40B4-BE49-F238E27FC236}">
                <a16:creationId xmlns:a16="http://schemas.microsoft.com/office/drawing/2014/main" id="{278BB342-2E9B-9B81-F720-B670383940FB}"/>
              </a:ext>
            </a:extLst>
          </p:cNvPr>
          <p:cNvSpPr>
            <a:spLocks noGrp="1"/>
          </p:cNvSpPr>
          <p:nvPr>
            <p:ph type="pic" sz="quarter" idx="20"/>
          </p:nvPr>
        </p:nvSpPr>
        <p:spPr>
          <a:xfrm>
            <a:off x="7583245" y="1533097"/>
            <a:ext cx="1094030" cy="109410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5" name="Text Placeholder 44">
            <a:extLst>
              <a:ext uri="{FF2B5EF4-FFF2-40B4-BE49-F238E27FC236}">
                <a16:creationId xmlns:a16="http://schemas.microsoft.com/office/drawing/2014/main" id="{22C1A70C-1DA6-3163-9236-4B4C184C0EAF}"/>
              </a:ext>
            </a:extLst>
          </p:cNvPr>
          <p:cNvSpPr>
            <a:spLocks noGrp="1"/>
          </p:cNvSpPr>
          <p:nvPr>
            <p:ph type="body" sz="quarter" idx="54" hasCustomPrompt="1"/>
          </p:nvPr>
        </p:nvSpPr>
        <p:spPr>
          <a:xfrm>
            <a:off x="2246619" y="3576543"/>
            <a:ext cx="1080000" cy="858536"/>
          </a:xfrm>
        </p:spPr>
        <p:txBody>
          <a:bodyPr anchor="t">
            <a:noAutofit/>
          </a:bodyPr>
          <a:lstStyle>
            <a:lvl1pPr algn="ctr">
              <a:defRPr sz="1500">
                <a:solidFill>
                  <a:schemeClr val="tx1"/>
                </a:solidFill>
              </a:defRPr>
            </a:lvl1pPr>
            <a:lvl2pPr algn="ctr">
              <a:defRPr sz="1200">
                <a:solidFill>
                  <a:schemeClr val="tx1"/>
                </a:solidFill>
              </a:defRPr>
            </a:lvl2pPr>
            <a:lvl3pPr algn="ctr">
              <a:buNone/>
              <a:defRPr sz="825"/>
            </a:lvl3pPr>
            <a:lvl4pPr>
              <a:buNone/>
              <a:defRPr sz="825"/>
            </a:lvl4pPr>
            <a:lvl5pPr>
              <a:defRPr sz="825"/>
            </a:lvl5pPr>
          </a:lstStyle>
          <a:p>
            <a:pPr lvl="0"/>
            <a:r>
              <a:rPr lang="en-US"/>
              <a:t>Date</a:t>
            </a:r>
          </a:p>
          <a:p>
            <a:pPr lvl="1"/>
            <a:r>
              <a:rPr lang="en-US"/>
              <a:t>Level two</a:t>
            </a:r>
          </a:p>
        </p:txBody>
      </p:sp>
      <p:sp>
        <p:nvSpPr>
          <p:cNvPr id="7" name="Text Placeholder 44">
            <a:extLst>
              <a:ext uri="{FF2B5EF4-FFF2-40B4-BE49-F238E27FC236}">
                <a16:creationId xmlns:a16="http://schemas.microsoft.com/office/drawing/2014/main" id="{5794DC4E-A87C-E106-C7EC-92DD9649A0C6}"/>
              </a:ext>
            </a:extLst>
          </p:cNvPr>
          <p:cNvSpPr>
            <a:spLocks noGrp="1"/>
          </p:cNvSpPr>
          <p:nvPr>
            <p:ph type="body" sz="quarter" idx="55" hasCustomPrompt="1"/>
          </p:nvPr>
        </p:nvSpPr>
        <p:spPr>
          <a:xfrm>
            <a:off x="4027832" y="3576543"/>
            <a:ext cx="1080000" cy="858536"/>
          </a:xfrm>
        </p:spPr>
        <p:txBody>
          <a:bodyPr anchor="t">
            <a:noAutofit/>
          </a:bodyPr>
          <a:lstStyle>
            <a:lvl1pPr algn="ctr">
              <a:defRPr sz="1500">
                <a:solidFill>
                  <a:schemeClr val="tx1"/>
                </a:solidFill>
              </a:defRPr>
            </a:lvl1pPr>
            <a:lvl2pPr algn="ctr">
              <a:defRPr sz="1200">
                <a:solidFill>
                  <a:schemeClr val="tx1"/>
                </a:solidFill>
              </a:defRPr>
            </a:lvl2pPr>
            <a:lvl3pPr algn="ctr">
              <a:buNone/>
              <a:defRPr sz="825"/>
            </a:lvl3pPr>
            <a:lvl4pPr>
              <a:buNone/>
              <a:defRPr sz="825"/>
            </a:lvl4pPr>
            <a:lvl5pPr>
              <a:defRPr sz="825"/>
            </a:lvl5pPr>
          </a:lstStyle>
          <a:p>
            <a:pPr lvl="0"/>
            <a:r>
              <a:rPr lang="en-US"/>
              <a:t>Date</a:t>
            </a:r>
          </a:p>
          <a:p>
            <a:pPr lvl="1"/>
            <a:r>
              <a:rPr lang="en-US"/>
              <a:t>Level two</a:t>
            </a:r>
          </a:p>
        </p:txBody>
      </p:sp>
      <p:sp>
        <p:nvSpPr>
          <p:cNvPr id="8" name="Text Placeholder 44">
            <a:extLst>
              <a:ext uri="{FF2B5EF4-FFF2-40B4-BE49-F238E27FC236}">
                <a16:creationId xmlns:a16="http://schemas.microsoft.com/office/drawing/2014/main" id="{18734CE0-228B-57BB-C013-6D43133FB60F}"/>
              </a:ext>
            </a:extLst>
          </p:cNvPr>
          <p:cNvSpPr>
            <a:spLocks noGrp="1"/>
          </p:cNvSpPr>
          <p:nvPr>
            <p:ph type="body" sz="quarter" idx="56" hasCustomPrompt="1"/>
          </p:nvPr>
        </p:nvSpPr>
        <p:spPr>
          <a:xfrm>
            <a:off x="5809046" y="3576543"/>
            <a:ext cx="1080000" cy="858536"/>
          </a:xfrm>
        </p:spPr>
        <p:txBody>
          <a:bodyPr anchor="t">
            <a:noAutofit/>
          </a:bodyPr>
          <a:lstStyle>
            <a:lvl1pPr algn="ctr">
              <a:defRPr sz="1500">
                <a:solidFill>
                  <a:schemeClr val="tx1"/>
                </a:solidFill>
              </a:defRPr>
            </a:lvl1pPr>
            <a:lvl2pPr algn="ctr">
              <a:defRPr sz="1200">
                <a:solidFill>
                  <a:schemeClr val="tx1"/>
                </a:solidFill>
              </a:defRPr>
            </a:lvl2pPr>
            <a:lvl3pPr algn="ctr">
              <a:buNone/>
              <a:defRPr sz="825"/>
            </a:lvl3pPr>
            <a:lvl4pPr>
              <a:buNone/>
              <a:defRPr sz="825"/>
            </a:lvl4pPr>
            <a:lvl5pPr>
              <a:defRPr sz="825"/>
            </a:lvl5pPr>
          </a:lstStyle>
          <a:p>
            <a:pPr lvl="0"/>
            <a:r>
              <a:rPr lang="en-US"/>
              <a:t>Date</a:t>
            </a:r>
          </a:p>
          <a:p>
            <a:pPr lvl="1"/>
            <a:r>
              <a:rPr lang="en-US"/>
              <a:t>Level two</a:t>
            </a:r>
          </a:p>
        </p:txBody>
      </p:sp>
      <p:sp>
        <p:nvSpPr>
          <p:cNvPr id="10" name="Text Placeholder 44">
            <a:extLst>
              <a:ext uri="{FF2B5EF4-FFF2-40B4-BE49-F238E27FC236}">
                <a16:creationId xmlns:a16="http://schemas.microsoft.com/office/drawing/2014/main" id="{E600D84A-1710-D6F8-6173-24A4F7590447}"/>
              </a:ext>
            </a:extLst>
          </p:cNvPr>
          <p:cNvSpPr>
            <a:spLocks noGrp="1"/>
          </p:cNvSpPr>
          <p:nvPr>
            <p:ph type="body" sz="quarter" idx="57" hasCustomPrompt="1"/>
          </p:nvPr>
        </p:nvSpPr>
        <p:spPr>
          <a:xfrm>
            <a:off x="7590260" y="3576543"/>
            <a:ext cx="1080000" cy="858536"/>
          </a:xfrm>
        </p:spPr>
        <p:txBody>
          <a:bodyPr anchor="t">
            <a:noAutofit/>
          </a:bodyPr>
          <a:lstStyle>
            <a:lvl1pPr algn="ctr">
              <a:defRPr sz="1500">
                <a:solidFill>
                  <a:schemeClr val="tx1"/>
                </a:solidFill>
              </a:defRPr>
            </a:lvl1pPr>
            <a:lvl2pPr algn="ctr">
              <a:defRPr sz="1200">
                <a:solidFill>
                  <a:schemeClr val="tx1"/>
                </a:solidFill>
              </a:defRPr>
            </a:lvl2pPr>
            <a:lvl3pPr algn="ctr">
              <a:buNone/>
              <a:defRPr sz="825"/>
            </a:lvl3pPr>
            <a:lvl4pPr>
              <a:buNone/>
              <a:defRPr sz="825"/>
            </a:lvl4pPr>
            <a:lvl5pPr>
              <a:defRPr sz="825"/>
            </a:lvl5pPr>
          </a:lstStyle>
          <a:p>
            <a:pPr lvl="0"/>
            <a:r>
              <a:rPr lang="en-US"/>
              <a:t>Date</a:t>
            </a:r>
          </a:p>
          <a:p>
            <a:pPr lvl="1"/>
            <a:r>
              <a:rPr lang="en-US"/>
              <a:t>Level two</a:t>
            </a:r>
          </a:p>
        </p:txBody>
      </p:sp>
      <p:sp>
        <p:nvSpPr>
          <p:cNvPr id="13" name="Text Placeholder 11">
            <a:extLst>
              <a:ext uri="{FF2B5EF4-FFF2-40B4-BE49-F238E27FC236}">
                <a16:creationId xmlns:a16="http://schemas.microsoft.com/office/drawing/2014/main" id="{AA89D8F5-4676-E9F3-92F4-C5ACC29662C1}"/>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3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215438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imeline 7x">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D6AA993-7309-D132-11D1-4758E4E40E25}"/>
              </a:ext>
            </a:extLst>
          </p:cNvPr>
          <p:cNvSpPr/>
          <p:nvPr userDrawn="1"/>
        </p:nvSpPr>
        <p:spPr>
          <a:xfrm>
            <a:off x="1" y="2582618"/>
            <a:ext cx="591377" cy="324000"/>
          </a:xfrm>
          <a:custGeom>
            <a:avLst/>
            <a:gdLst>
              <a:gd name="connsiteX0" fmla="*/ 0 w 788503"/>
              <a:gd name="connsiteY0" fmla="*/ 0 h 432000"/>
              <a:gd name="connsiteX1" fmla="*/ 572503 w 788503"/>
              <a:gd name="connsiteY1" fmla="*/ 0 h 432000"/>
              <a:gd name="connsiteX2" fmla="*/ 788503 w 788503"/>
              <a:gd name="connsiteY2" fmla="*/ 216000 h 432000"/>
              <a:gd name="connsiteX3" fmla="*/ 572503 w 788503"/>
              <a:gd name="connsiteY3" fmla="*/ 432000 h 432000"/>
              <a:gd name="connsiteX4" fmla="*/ 0 w 788503"/>
              <a:gd name="connsiteY4" fmla="*/ 43200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503" h="432000">
                <a:moveTo>
                  <a:pt x="0" y="0"/>
                </a:moveTo>
                <a:lnTo>
                  <a:pt x="572503" y="0"/>
                </a:lnTo>
                <a:lnTo>
                  <a:pt x="788503" y="216000"/>
                </a:lnTo>
                <a:lnTo>
                  <a:pt x="572503" y="432000"/>
                </a:lnTo>
                <a:lnTo>
                  <a:pt x="0" y="432000"/>
                </a:lnTo>
                <a:close/>
              </a:path>
            </a:pathLst>
          </a:cu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5" name="Arrow: Chevron 4">
            <a:extLst>
              <a:ext uri="{FF2B5EF4-FFF2-40B4-BE49-F238E27FC236}">
                <a16:creationId xmlns:a16="http://schemas.microsoft.com/office/drawing/2014/main" id="{7946594A-51C4-696C-8E16-8783BB21D7C7}"/>
              </a:ext>
            </a:extLst>
          </p:cNvPr>
          <p:cNvSpPr/>
          <p:nvPr userDrawn="1"/>
        </p:nvSpPr>
        <p:spPr>
          <a:xfrm>
            <a:off x="536871" y="2582618"/>
            <a:ext cx="1161274" cy="32400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7" name="Arrow: Chevron 6">
            <a:extLst>
              <a:ext uri="{FF2B5EF4-FFF2-40B4-BE49-F238E27FC236}">
                <a16:creationId xmlns:a16="http://schemas.microsoft.com/office/drawing/2014/main" id="{D7594E3F-5C5A-EE6B-E641-4756DC3A56F7}"/>
              </a:ext>
            </a:extLst>
          </p:cNvPr>
          <p:cNvSpPr/>
          <p:nvPr userDrawn="1"/>
        </p:nvSpPr>
        <p:spPr>
          <a:xfrm>
            <a:off x="1643634" y="2582618"/>
            <a:ext cx="1161274" cy="324000"/>
          </a:xfrm>
          <a:prstGeom prst="chevron">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8" name="Arrow: Chevron 7">
            <a:extLst>
              <a:ext uri="{FF2B5EF4-FFF2-40B4-BE49-F238E27FC236}">
                <a16:creationId xmlns:a16="http://schemas.microsoft.com/office/drawing/2014/main" id="{8ACBA695-E5EF-E7EC-57D3-572CBDC09DD7}"/>
              </a:ext>
            </a:extLst>
          </p:cNvPr>
          <p:cNvSpPr/>
          <p:nvPr userDrawn="1"/>
        </p:nvSpPr>
        <p:spPr>
          <a:xfrm>
            <a:off x="2750400" y="2582618"/>
            <a:ext cx="1161274" cy="324000"/>
          </a:xfrm>
          <a:prstGeom prst="chevron">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9" name="Arrow: Chevron 8">
            <a:extLst>
              <a:ext uri="{FF2B5EF4-FFF2-40B4-BE49-F238E27FC236}">
                <a16:creationId xmlns:a16="http://schemas.microsoft.com/office/drawing/2014/main" id="{CBD17602-AE38-5419-8BB2-C488695B634C}"/>
              </a:ext>
            </a:extLst>
          </p:cNvPr>
          <p:cNvSpPr/>
          <p:nvPr userDrawn="1"/>
        </p:nvSpPr>
        <p:spPr>
          <a:xfrm>
            <a:off x="3857166" y="2582618"/>
            <a:ext cx="1161274" cy="324000"/>
          </a:xfrm>
          <a:prstGeom prst="chevron">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0" name="Arrow: Chevron 9">
            <a:extLst>
              <a:ext uri="{FF2B5EF4-FFF2-40B4-BE49-F238E27FC236}">
                <a16:creationId xmlns:a16="http://schemas.microsoft.com/office/drawing/2014/main" id="{C45FD695-0C92-F13C-6D1A-58241F87D411}"/>
              </a:ext>
            </a:extLst>
          </p:cNvPr>
          <p:cNvSpPr/>
          <p:nvPr userDrawn="1"/>
        </p:nvSpPr>
        <p:spPr>
          <a:xfrm>
            <a:off x="4963932" y="2582618"/>
            <a:ext cx="1161274" cy="324000"/>
          </a:xfrm>
          <a:prstGeom prst="chevron">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26" name="Arrow: Chevron 25">
            <a:extLst>
              <a:ext uri="{FF2B5EF4-FFF2-40B4-BE49-F238E27FC236}">
                <a16:creationId xmlns:a16="http://schemas.microsoft.com/office/drawing/2014/main" id="{3ED209DC-2698-E404-223F-8AB0337DC65D}"/>
              </a:ext>
            </a:extLst>
          </p:cNvPr>
          <p:cNvSpPr/>
          <p:nvPr userDrawn="1"/>
        </p:nvSpPr>
        <p:spPr>
          <a:xfrm>
            <a:off x="6070698" y="2582618"/>
            <a:ext cx="1161274" cy="324000"/>
          </a:xfrm>
          <a:prstGeom prst="chevron">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27" name="Arrow: Chevron 26">
            <a:extLst>
              <a:ext uri="{FF2B5EF4-FFF2-40B4-BE49-F238E27FC236}">
                <a16:creationId xmlns:a16="http://schemas.microsoft.com/office/drawing/2014/main" id="{4EBEE4BA-D43C-20C8-B728-869E4F808ED7}"/>
              </a:ext>
            </a:extLst>
          </p:cNvPr>
          <p:cNvSpPr/>
          <p:nvPr userDrawn="1"/>
        </p:nvSpPr>
        <p:spPr>
          <a:xfrm>
            <a:off x="7177463" y="2582618"/>
            <a:ext cx="1161274" cy="324000"/>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5" name="Freeform: Shape 14">
            <a:extLst>
              <a:ext uri="{FF2B5EF4-FFF2-40B4-BE49-F238E27FC236}">
                <a16:creationId xmlns:a16="http://schemas.microsoft.com/office/drawing/2014/main" id="{918CB028-DD4B-F823-7E01-062772D26820}"/>
              </a:ext>
            </a:extLst>
          </p:cNvPr>
          <p:cNvSpPr/>
          <p:nvPr userDrawn="1"/>
        </p:nvSpPr>
        <p:spPr>
          <a:xfrm>
            <a:off x="8284228" y="2582618"/>
            <a:ext cx="859772" cy="324000"/>
          </a:xfrm>
          <a:custGeom>
            <a:avLst/>
            <a:gdLst>
              <a:gd name="connsiteX0" fmla="*/ 0 w 1146363"/>
              <a:gd name="connsiteY0" fmla="*/ 0 h 432000"/>
              <a:gd name="connsiteX1" fmla="*/ 1146363 w 1146363"/>
              <a:gd name="connsiteY1" fmla="*/ 0 h 432000"/>
              <a:gd name="connsiteX2" fmla="*/ 1146363 w 1146363"/>
              <a:gd name="connsiteY2" fmla="*/ 432000 h 432000"/>
              <a:gd name="connsiteX3" fmla="*/ 0 w 1146363"/>
              <a:gd name="connsiteY3" fmla="*/ 432000 h 432000"/>
              <a:gd name="connsiteX4" fmla="*/ 216000 w 1146363"/>
              <a:gd name="connsiteY4" fmla="*/ 21600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363" h="432000">
                <a:moveTo>
                  <a:pt x="0" y="0"/>
                </a:moveTo>
                <a:lnTo>
                  <a:pt x="1146363" y="0"/>
                </a:lnTo>
                <a:lnTo>
                  <a:pt x="1146363" y="432000"/>
                </a:lnTo>
                <a:lnTo>
                  <a:pt x="0" y="432000"/>
                </a:lnTo>
                <a:lnTo>
                  <a:pt x="216000" y="216000"/>
                </a:lnTo>
                <a:close/>
              </a:path>
            </a:pathLst>
          </a:cu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solidFill>
                <a:schemeClr val="tx1"/>
              </a:solidFill>
            </a:endParaRPr>
          </a:p>
        </p:txBody>
      </p:sp>
      <p:sp>
        <p:nvSpPr>
          <p:cNvPr id="35" name="Text Placeholder 34">
            <a:extLst>
              <a:ext uri="{FF2B5EF4-FFF2-40B4-BE49-F238E27FC236}">
                <a16:creationId xmlns:a16="http://schemas.microsoft.com/office/drawing/2014/main" id="{E9B72CA8-A08E-9D37-9F0E-DEE8CAAC6940}"/>
              </a:ext>
            </a:extLst>
          </p:cNvPr>
          <p:cNvSpPr>
            <a:spLocks noGrp="1"/>
          </p:cNvSpPr>
          <p:nvPr>
            <p:ph type="body" sz="quarter" idx="30"/>
          </p:nvPr>
        </p:nvSpPr>
        <p:spPr>
          <a:xfrm>
            <a:off x="617986" y="1841993"/>
            <a:ext cx="999038" cy="387866"/>
          </a:xfrm>
          <a:solidFill>
            <a:schemeClr val="bg1"/>
          </a:solidFill>
        </p:spPr>
        <p:txBody>
          <a:bodyPr/>
          <a:lstStyle>
            <a:lvl1pPr algn="ctr">
              <a:defRPr sz="825" b="0"/>
            </a:lvl1pPr>
            <a:lvl2pPr algn="ctr">
              <a:defRPr sz="900"/>
            </a:lvl2pPr>
            <a:lvl3pPr>
              <a:defRPr sz="900"/>
            </a:lvl3pPr>
            <a:lvl4pPr>
              <a:defRPr sz="825"/>
            </a:lvl4pPr>
            <a:lvl5pPr>
              <a:defRPr sz="788"/>
            </a:lvl5pPr>
          </a:lstStyle>
          <a:p>
            <a:pPr lvl="0"/>
            <a:r>
              <a:rPr lang="en-US"/>
              <a:t>Click to edit Master text styles</a:t>
            </a:r>
          </a:p>
        </p:txBody>
      </p:sp>
      <p:sp>
        <p:nvSpPr>
          <p:cNvPr id="36" name="Text Placeholder 34">
            <a:extLst>
              <a:ext uri="{FF2B5EF4-FFF2-40B4-BE49-F238E27FC236}">
                <a16:creationId xmlns:a16="http://schemas.microsoft.com/office/drawing/2014/main" id="{A7E27A50-0F2F-8A5D-FE12-CDC828151C40}"/>
              </a:ext>
            </a:extLst>
          </p:cNvPr>
          <p:cNvSpPr>
            <a:spLocks noGrp="1"/>
          </p:cNvSpPr>
          <p:nvPr>
            <p:ph type="body" sz="quarter" idx="31" hasCustomPrompt="1"/>
          </p:nvPr>
        </p:nvSpPr>
        <p:spPr>
          <a:xfrm>
            <a:off x="860225" y="1494669"/>
            <a:ext cx="514564" cy="249299"/>
          </a:xfrm>
          <a:solidFill>
            <a:schemeClr val="bg1"/>
          </a:solidFill>
          <a:effectLst>
            <a:outerShdw dist="25400" dir="5400000" algn="t" rotWithShape="0">
              <a:schemeClr val="accent2"/>
            </a:outerShdw>
          </a:effectLst>
        </p:spPr>
        <p:txBody>
          <a:bodyPr wrap="none" anchor="b">
            <a:spAutoFit/>
          </a:bodyPr>
          <a:lstStyle>
            <a:lvl1pPr algn="ctr">
              <a:defRPr sz="1800" b="1"/>
            </a:lvl1pPr>
            <a:lvl2pPr algn="ctr">
              <a:defRPr sz="900"/>
            </a:lvl2pPr>
            <a:lvl3pPr>
              <a:defRPr sz="900"/>
            </a:lvl3pPr>
            <a:lvl4pPr>
              <a:defRPr sz="825"/>
            </a:lvl4pPr>
            <a:lvl5pPr>
              <a:defRPr sz="788"/>
            </a:lvl5pPr>
          </a:lstStyle>
          <a:p>
            <a:pPr lvl="0"/>
            <a:r>
              <a:rPr lang="en-US"/>
              <a:t>####</a:t>
            </a:r>
          </a:p>
        </p:txBody>
      </p:sp>
      <p:sp>
        <p:nvSpPr>
          <p:cNvPr id="40" name="Text Placeholder 34">
            <a:extLst>
              <a:ext uri="{FF2B5EF4-FFF2-40B4-BE49-F238E27FC236}">
                <a16:creationId xmlns:a16="http://schemas.microsoft.com/office/drawing/2014/main" id="{0D2535E5-4226-02E1-56FD-1A956FC36FF8}"/>
              </a:ext>
            </a:extLst>
          </p:cNvPr>
          <p:cNvSpPr>
            <a:spLocks noGrp="1"/>
          </p:cNvSpPr>
          <p:nvPr>
            <p:ph type="body" sz="quarter" idx="32"/>
          </p:nvPr>
        </p:nvSpPr>
        <p:spPr>
          <a:xfrm>
            <a:off x="1724752" y="3709792"/>
            <a:ext cx="999038" cy="387866"/>
          </a:xfrm>
        </p:spPr>
        <p:txBody>
          <a:bodyPr/>
          <a:lstStyle>
            <a:lvl1pPr algn="ctr">
              <a:defRPr sz="825" b="0"/>
            </a:lvl1pPr>
            <a:lvl2pPr algn="ctr">
              <a:defRPr sz="900"/>
            </a:lvl2pPr>
            <a:lvl3pPr>
              <a:defRPr sz="900"/>
            </a:lvl3pPr>
            <a:lvl4pPr>
              <a:defRPr sz="825"/>
            </a:lvl4pPr>
            <a:lvl5pPr>
              <a:defRPr sz="788"/>
            </a:lvl5pPr>
          </a:lstStyle>
          <a:p>
            <a:pPr lvl="0"/>
            <a:r>
              <a:rPr lang="en-US"/>
              <a:t>Click to edit Master text styles</a:t>
            </a:r>
          </a:p>
        </p:txBody>
      </p:sp>
      <p:sp>
        <p:nvSpPr>
          <p:cNvPr id="41" name="Text Placeholder 34">
            <a:extLst>
              <a:ext uri="{FF2B5EF4-FFF2-40B4-BE49-F238E27FC236}">
                <a16:creationId xmlns:a16="http://schemas.microsoft.com/office/drawing/2014/main" id="{5C1DE123-6436-602B-6ABB-6C8B9D521CD2}"/>
              </a:ext>
            </a:extLst>
          </p:cNvPr>
          <p:cNvSpPr>
            <a:spLocks noGrp="1"/>
          </p:cNvSpPr>
          <p:nvPr>
            <p:ph type="body" sz="quarter" idx="33" hasCustomPrompt="1"/>
          </p:nvPr>
        </p:nvSpPr>
        <p:spPr>
          <a:xfrm>
            <a:off x="1966991" y="3362468"/>
            <a:ext cx="514564" cy="249299"/>
          </a:xfrm>
          <a:solidFill>
            <a:schemeClr val="bg1"/>
          </a:solidFill>
          <a:effectLst>
            <a:outerShdw dist="25400" dir="5400000" algn="t" rotWithShape="0">
              <a:schemeClr val="accent3"/>
            </a:outerShdw>
          </a:effectLst>
        </p:spPr>
        <p:txBody>
          <a:bodyPr wrap="none" anchor="b">
            <a:spAutoFit/>
          </a:bodyPr>
          <a:lstStyle>
            <a:lvl1pPr algn="ctr">
              <a:defRPr sz="1800" b="1"/>
            </a:lvl1pPr>
            <a:lvl2pPr algn="ctr">
              <a:defRPr sz="900"/>
            </a:lvl2pPr>
            <a:lvl3pPr>
              <a:defRPr sz="900"/>
            </a:lvl3pPr>
            <a:lvl4pPr>
              <a:defRPr sz="825"/>
            </a:lvl4pPr>
            <a:lvl5pPr>
              <a:defRPr sz="788"/>
            </a:lvl5pPr>
          </a:lstStyle>
          <a:p>
            <a:pPr lvl="0"/>
            <a:r>
              <a:rPr lang="en-US"/>
              <a:t>####</a:t>
            </a:r>
          </a:p>
        </p:txBody>
      </p:sp>
      <p:sp>
        <p:nvSpPr>
          <p:cNvPr id="42" name="Oval 41">
            <a:extLst>
              <a:ext uri="{FF2B5EF4-FFF2-40B4-BE49-F238E27FC236}">
                <a16:creationId xmlns:a16="http://schemas.microsoft.com/office/drawing/2014/main" id="{FE0937E4-BBB6-3460-A5D3-87A214A667A5}"/>
              </a:ext>
            </a:extLst>
          </p:cNvPr>
          <p:cNvSpPr/>
          <p:nvPr userDrawn="1"/>
        </p:nvSpPr>
        <p:spPr>
          <a:xfrm>
            <a:off x="1050005" y="2677118"/>
            <a:ext cx="135000" cy="135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3" name="Oval 42">
            <a:extLst>
              <a:ext uri="{FF2B5EF4-FFF2-40B4-BE49-F238E27FC236}">
                <a16:creationId xmlns:a16="http://schemas.microsoft.com/office/drawing/2014/main" id="{CE17EB28-0CF2-9CC3-0676-E54E1515C832}"/>
              </a:ext>
            </a:extLst>
          </p:cNvPr>
          <p:cNvSpPr/>
          <p:nvPr userDrawn="1"/>
        </p:nvSpPr>
        <p:spPr>
          <a:xfrm>
            <a:off x="2156771" y="2677118"/>
            <a:ext cx="135000" cy="135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4" name="Oval 43">
            <a:extLst>
              <a:ext uri="{FF2B5EF4-FFF2-40B4-BE49-F238E27FC236}">
                <a16:creationId xmlns:a16="http://schemas.microsoft.com/office/drawing/2014/main" id="{BDCEEFD5-50C2-6DF1-D8F4-C217B5FADF49}"/>
              </a:ext>
            </a:extLst>
          </p:cNvPr>
          <p:cNvSpPr/>
          <p:nvPr userDrawn="1"/>
        </p:nvSpPr>
        <p:spPr>
          <a:xfrm>
            <a:off x="3263536" y="2677118"/>
            <a:ext cx="135000" cy="135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5" name="Oval 44">
            <a:extLst>
              <a:ext uri="{FF2B5EF4-FFF2-40B4-BE49-F238E27FC236}">
                <a16:creationId xmlns:a16="http://schemas.microsoft.com/office/drawing/2014/main" id="{B90A431E-4F76-CC3F-CE50-8E4566DCD26E}"/>
              </a:ext>
            </a:extLst>
          </p:cNvPr>
          <p:cNvSpPr/>
          <p:nvPr userDrawn="1"/>
        </p:nvSpPr>
        <p:spPr>
          <a:xfrm>
            <a:off x="4370301" y="2677118"/>
            <a:ext cx="135000" cy="135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9" name="Oval 48">
            <a:extLst>
              <a:ext uri="{FF2B5EF4-FFF2-40B4-BE49-F238E27FC236}">
                <a16:creationId xmlns:a16="http://schemas.microsoft.com/office/drawing/2014/main" id="{B62EA182-A2B9-C804-5164-3A1FD206B48A}"/>
              </a:ext>
            </a:extLst>
          </p:cNvPr>
          <p:cNvSpPr/>
          <p:nvPr userDrawn="1"/>
        </p:nvSpPr>
        <p:spPr>
          <a:xfrm>
            <a:off x="5477066" y="2677118"/>
            <a:ext cx="135000" cy="135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0" name="Oval 49">
            <a:extLst>
              <a:ext uri="{FF2B5EF4-FFF2-40B4-BE49-F238E27FC236}">
                <a16:creationId xmlns:a16="http://schemas.microsoft.com/office/drawing/2014/main" id="{058F2D7D-757D-FF1A-6F29-D10979969835}"/>
              </a:ext>
            </a:extLst>
          </p:cNvPr>
          <p:cNvSpPr/>
          <p:nvPr userDrawn="1"/>
        </p:nvSpPr>
        <p:spPr>
          <a:xfrm>
            <a:off x="6583832" y="2677118"/>
            <a:ext cx="135000" cy="135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1" name="Oval 50">
            <a:extLst>
              <a:ext uri="{FF2B5EF4-FFF2-40B4-BE49-F238E27FC236}">
                <a16:creationId xmlns:a16="http://schemas.microsoft.com/office/drawing/2014/main" id="{3987EAA7-C37D-E08D-618E-0787401B7A0A}"/>
              </a:ext>
            </a:extLst>
          </p:cNvPr>
          <p:cNvSpPr/>
          <p:nvPr userDrawn="1"/>
        </p:nvSpPr>
        <p:spPr>
          <a:xfrm>
            <a:off x="7690598" y="2677118"/>
            <a:ext cx="135000" cy="135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cxnSp>
        <p:nvCxnSpPr>
          <p:cNvPr id="53" name="Straight Connector 52">
            <a:extLst>
              <a:ext uri="{FF2B5EF4-FFF2-40B4-BE49-F238E27FC236}">
                <a16:creationId xmlns:a16="http://schemas.microsoft.com/office/drawing/2014/main" id="{4E1066F0-1125-8E71-1890-F79A92EEE74A}"/>
              </a:ext>
            </a:extLst>
          </p:cNvPr>
          <p:cNvCxnSpPr>
            <a:cxnSpLocks/>
          </p:cNvCxnSpPr>
          <p:nvPr userDrawn="1"/>
        </p:nvCxnSpPr>
        <p:spPr>
          <a:xfrm>
            <a:off x="1117505" y="2254861"/>
            <a:ext cx="0" cy="3168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1049F4D7-B1EF-9A34-98AA-2538BEB541EA}"/>
              </a:ext>
            </a:extLst>
          </p:cNvPr>
          <p:cNvCxnSpPr>
            <a:cxnSpLocks/>
          </p:cNvCxnSpPr>
          <p:nvPr userDrawn="1"/>
        </p:nvCxnSpPr>
        <p:spPr>
          <a:xfrm>
            <a:off x="2224271" y="2934709"/>
            <a:ext cx="0" cy="3168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8" name="Text Placeholder 34">
            <a:extLst>
              <a:ext uri="{FF2B5EF4-FFF2-40B4-BE49-F238E27FC236}">
                <a16:creationId xmlns:a16="http://schemas.microsoft.com/office/drawing/2014/main" id="{ED1C8B79-C5E5-5CF1-86A6-B0835152AE00}"/>
              </a:ext>
            </a:extLst>
          </p:cNvPr>
          <p:cNvSpPr>
            <a:spLocks noGrp="1"/>
          </p:cNvSpPr>
          <p:nvPr>
            <p:ph type="body" sz="quarter" idx="34"/>
          </p:nvPr>
        </p:nvSpPr>
        <p:spPr>
          <a:xfrm>
            <a:off x="2831518" y="1841993"/>
            <a:ext cx="999038" cy="387866"/>
          </a:xfrm>
          <a:solidFill>
            <a:schemeClr val="bg1"/>
          </a:solidFill>
        </p:spPr>
        <p:txBody>
          <a:bodyPr/>
          <a:lstStyle>
            <a:lvl1pPr algn="ctr">
              <a:defRPr sz="825" b="0"/>
            </a:lvl1pPr>
            <a:lvl2pPr algn="ctr">
              <a:defRPr sz="900"/>
            </a:lvl2pPr>
            <a:lvl3pPr>
              <a:defRPr sz="900"/>
            </a:lvl3pPr>
            <a:lvl4pPr>
              <a:defRPr sz="825"/>
            </a:lvl4pPr>
            <a:lvl5pPr>
              <a:defRPr sz="788"/>
            </a:lvl5pPr>
          </a:lstStyle>
          <a:p>
            <a:pPr lvl="0"/>
            <a:r>
              <a:rPr lang="en-US"/>
              <a:t>Click to edit Master text styles</a:t>
            </a:r>
          </a:p>
        </p:txBody>
      </p:sp>
      <p:sp>
        <p:nvSpPr>
          <p:cNvPr id="59" name="Text Placeholder 34">
            <a:extLst>
              <a:ext uri="{FF2B5EF4-FFF2-40B4-BE49-F238E27FC236}">
                <a16:creationId xmlns:a16="http://schemas.microsoft.com/office/drawing/2014/main" id="{DCC1E84F-E8BA-D29C-8EE1-D9780F758F2A}"/>
              </a:ext>
            </a:extLst>
          </p:cNvPr>
          <p:cNvSpPr>
            <a:spLocks noGrp="1"/>
          </p:cNvSpPr>
          <p:nvPr>
            <p:ph type="body" sz="quarter" idx="35" hasCustomPrompt="1"/>
          </p:nvPr>
        </p:nvSpPr>
        <p:spPr>
          <a:xfrm>
            <a:off x="3073757" y="1494669"/>
            <a:ext cx="514564" cy="249299"/>
          </a:xfrm>
          <a:solidFill>
            <a:schemeClr val="bg1"/>
          </a:solidFill>
          <a:effectLst>
            <a:outerShdw dist="25400" dir="5400000" algn="t" rotWithShape="0">
              <a:schemeClr val="accent4"/>
            </a:outerShdw>
          </a:effectLst>
        </p:spPr>
        <p:txBody>
          <a:bodyPr wrap="none" anchor="b">
            <a:spAutoFit/>
          </a:bodyPr>
          <a:lstStyle>
            <a:lvl1pPr algn="ctr">
              <a:defRPr sz="1800" b="1"/>
            </a:lvl1pPr>
            <a:lvl2pPr algn="ctr">
              <a:defRPr sz="900"/>
            </a:lvl2pPr>
            <a:lvl3pPr>
              <a:defRPr sz="900"/>
            </a:lvl3pPr>
            <a:lvl4pPr>
              <a:defRPr sz="825"/>
            </a:lvl4pPr>
            <a:lvl5pPr>
              <a:defRPr sz="788"/>
            </a:lvl5pPr>
          </a:lstStyle>
          <a:p>
            <a:pPr lvl="0"/>
            <a:r>
              <a:rPr lang="en-US"/>
              <a:t>####</a:t>
            </a:r>
          </a:p>
        </p:txBody>
      </p:sp>
      <p:sp>
        <p:nvSpPr>
          <p:cNvPr id="60" name="Text Placeholder 34">
            <a:extLst>
              <a:ext uri="{FF2B5EF4-FFF2-40B4-BE49-F238E27FC236}">
                <a16:creationId xmlns:a16="http://schemas.microsoft.com/office/drawing/2014/main" id="{3F941670-EE66-BA86-DE71-2A0AC84D1C34}"/>
              </a:ext>
            </a:extLst>
          </p:cNvPr>
          <p:cNvSpPr>
            <a:spLocks noGrp="1"/>
          </p:cNvSpPr>
          <p:nvPr>
            <p:ph type="body" sz="quarter" idx="36"/>
          </p:nvPr>
        </p:nvSpPr>
        <p:spPr>
          <a:xfrm>
            <a:off x="3938284" y="3709792"/>
            <a:ext cx="999038" cy="387866"/>
          </a:xfrm>
        </p:spPr>
        <p:txBody>
          <a:bodyPr/>
          <a:lstStyle>
            <a:lvl1pPr algn="ctr">
              <a:defRPr sz="825" b="0"/>
            </a:lvl1pPr>
            <a:lvl2pPr algn="ctr">
              <a:defRPr sz="900"/>
            </a:lvl2pPr>
            <a:lvl3pPr>
              <a:defRPr sz="900"/>
            </a:lvl3pPr>
            <a:lvl4pPr>
              <a:defRPr sz="825"/>
            </a:lvl4pPr>
            <a:lvl5pPr>
              <a:defRPr sz="788"/>
            </a:lvl5pPr>
          </a:lstStyle>
          <a:p>
            <a:pPr lvl="0"/>
            <a:r>
              <a:rPr lang="en-US"/>
              <a:t>Click to edit Master text styles</a:t>
            </a:r>
          </a:p>
        </p:txBody>
      </p:sp>
      <p:sp>
        <p:nvSpPr>
          <p:cNvPr id="61" name="Text Placeholder 34">
            <a:extLst>
              <a:ext uri="{FF2B5EF4-FFF2-40B4-BE49-F238E27FC236}">
                <a16:creationId xmlns:a16="http://schemas.microsoft.com/office/drawing/2014/main" id="{B05CF5D5-908F-F045-F5B7-617993999DE6}"/>
              </a:ext>
            </a:extLst>
          </p:cNvPr>
          <p:cNvSpPr>
            <a:spLocks noGrp="1"/>
          </p:cNvSpPr>
          <p:nvPr>
            <p:ph type="body" sz="quarter" idx="37" hasCustomPrompt="1"/>
          </p:nvPr>
        </p:nvSpPr>
        <p:spPr>
          <a:xfrm>
            <a:off x="4180523" y="3362468"/>
            <a:ext cx="514564" cy="249299"/>
          </a:xfrm>
          <a:solidFill>
            <a:schemeClr val="bg1"/>
          </a:solidFill>
          <a:effectLst>
            <a:outerShdw dist="25400" dir="5400000" algn="t" rotWithShape="0">
              <a:schemeClr val="accent5"/>
            </a:outerShdw>
          </a:effectLst>
        </p:spPr>
        <p:txBody>
          <a:bodyPr wrap="none" anchor="b">
            <a:spAutoFit/>
          </a:bodyPr>
          <a:lstStyle>
            <a:lvl1pPr algn="ctr">
              <a:defRPr sz="1800" b="1"/>
            </a:lvl1pPr>
            <a:lvl2pPr algn="ctr">
              <a:defRPr sz="900"/>
            </a:lvl2pPr>
            <a:lvl3pPr>
              <a:defRPr sz="900"/>
            </a:lvl3pPr>
            <a:lvl4pPr>
              <a:defRPr sz="825"/>
            </a:lvl4pPr>
            <a:lvl5pPr>
              <a:defRPr sz="788"/>
            </a:lvl5pPr>
          </a:lstStyle>
          <a:p>
            <a:pPr lvl="0"/>
            <a:r>
              <a:rPr lang="en-US"/>
              <a:t>####</a:t>
            </a:r>
          </a:p>
        </p:txBody>
      </p:sp>
      <p:cxnSp>
        <p:nvCxnSpPr>
          <p:cNvPr id="62" name="Straight Connector 61">
            <a:extLst>
              <a:ext uri="{FF2B5EF4-FFF2-40B4-BE49-F238E27FC236}">
                <a16:creationId xmlns:a16="http://schemas.microsoft.com/office/drawing/2014/main" id="{55024EE1-E15E-CE5D-D7B4-D5F88680ADD2}"/>
              </a:ext>
            </a:extLst>
          </p:cNvPr>
          <p:cNvCxnSpPr>
            <a:cxnSpLocks/>
          </p:cNvCxnSpPr>
          <p:nvPr userDrawn="1"/>
        </p:nvCxnSpPr>
        <p:spPr>
          <a:xfrm>
            <a:off x="3331037" y="2254861"/>
            <a:ext cx="0" cy="3168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7E72A989-484E-A2F4-3288-1A6930A4D420}"/>
              </a:ext>
            </a:extLst>
          </p:cNvPr>
          <p:cNvCxnSpPr>
            <a:cxnSpLocks/>
          </p:cNvCxnSpPr>
          <p:nvPr userDrawn="1"/>
        </p:nvCxnSpPr>
        <p:spPr>
          <a:xfrm>
            <a:off x="4437802" y="2934709"/>
            <a:ext cx="0" cy="3168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4" name="Text Placeholder 34">
            <a:extLst>
              <a:ext uri="{FF2B5EF4-FFF2-40B4-BE49-F238E27FC236}">
                <a16:creationId xmlns:a16="http://schemas.microsoft.com/office/drawing/2014/main" id="{A89119A7-8236-8D80-3C61-B6752A8527CB}"/>
              </a:ext>
            </a:extLst>
          </p:cNvPr>
          <p:cNvSpPr>
            <a:spLocks noGrp="1"/>
          </p:cNvSpPr>
          <p:nvPr>
            <p:ph type="body" sz="quarter" idx="38"/>
          </p:nvPr>
        </p:nvSpPr>
        <p:spPr>
          <a:xfrm>
            <a:off x="5045048" y="1841993"/>
            <a:ext cx="999038" cy="387866"/>
          </a:xfrm>
          <a:solidFill>
            <a:schemeClr val="bg1"/>
          </a:solidFill>
        </p:spPr>
        <p:txBody>
          <a:bodyPr/>
          <a:lstStyle>
            <a:lvl1pPr algn="ctr">
              <a:defRPr sz="825" b="0"/>
            </a:lvl1pPr>
            <a:lvl2pPr algn="ctr">
              <a:defRPr sz="900"/>
            </a:lvl2pPr>
            <a:lvl3pPr>
              <a:defRPr sz="900"/>
            </a:lvl3pPr>
            <a:lvl4pPr>
              <a:defRPr sz="825"/>
            </a:lvl4pPr>
            <a:lvl5pPr>
              <a:defRPr sz="788"/>
            </a:lvl5pPr>
          </a:lstStyle>
          <a:p>
            <a:pPr lvl="0"/>
            <a:r>
              <a:rPr lang="en-US"/>
              <a:t>Click to edit Master text styles</a:t>
            </a:r>
          </a:p>
        </p:txBody>
      </p:sp>
      <p:sp>
        <p:nvSpPr>
          <p:cNvPr id="65" name="Text Placeholder 34">
            <a:extLst>
              <a:ext uri="{FF2B5EF4-FFF2-40B4-BE49-F238E27FC236}">
                <a16:creationId xmlns:a16="http://schemas.microsoft.com/office/drawing/2014/main" id="{A82C8E3C-7082-352F-8B9C-B52D6923AFDD}"/>
              </a:ext>
            </a:extLst>
          </p:cNvPr>
          <p:cNvSpPr>
            <a:spLocks noGrp="1"/>
          </p:cNvSpPr>
          <p:nvPr>
            <p:ph type="body" sz="quarter" idx="39" hasCustomPrompt="1"/>
          </p:nvPr>
        </p:nvSpPr>
        <p:spPr>
          <a:xfrm>
            <a:off x="5287288" y="1494669"/>
            <a:ext cx="514564" cy="249299"/>
          </a:xfrm>
          <a:solidFill>
            <a:schemeClr val="bg1"/>
          </a:solidFill>
          <a:effectLst>
            <a:outerShdw dist="25400" dir="5400000" algn="t" rotWithShape="0">
              <a:schemeClr val="accent6"/>
            </a:outerShdw>
          </a:effectLst>
        </p:spPr>
        <p:txBody>
          <a:bodyPr wrap="none" anchor="b">
            <a:spAutoFit/>
          </a:bodyPr>
          <a:lstStyle>
            <a:lvl1pPr algn="ctr">
              <a:defRPr sz="1800" b="1"/>
            </a:lvl1pPr>
            <a:lvl2pPr algn="ctr">
              <a:defRPr sz="900"/>
            </a:lvl2pPr>
            <a:lvl3pPr>
              <a:defRPr sz="900"/>
            </a:lvl3pPr>
            <a:lvl4pPr>
              <a:defRPr sz="825"/>
            </a:lvl4pPr>
            <a:lvl5pPr>
              <a:defRPr sz="788"/>
            </a:lvl5pPr>
          </a:lstStyle>
          <a:p>
            <a:pPr lvl="0"/>
            <a:r>
              <a:rPr lang="en-US"/>
              <a:t>####</a:t>
            </a:r>
          </a:p>
        </p:txBody>
      </p:sp>
      <p:sp>
        <p:nvSpPr>
          <p:cNvPr id="66" name="Text Placeholder 34">
            <a:extLst>
              <a:ext uri="{FF2B5EF4-FFF2-40B4-BE49-F238E27FC236}">
                <a16:creationId xmlns:a16="http://schemas.microsoft.com/office/drawing/2014/main" id="{69BACC66-54CE-10F2-C06F-5F0A88932967}"/>
              </a:ext>
            </a:extLst>
          </p:cNvPr>
          <p:cNvSpPr>
            <a:spLocks noGrp="1"/>
          </p:cNvSpPr>
          <p:nvPr>
            <p:ph type="body" sz="quarter" idx="40"/>
          </p:nvPr>
        </p:nvSpPr>
        <p:spPr>
          <a:xfrm>
            <a:off x="6151816" y="3709792"/>
            <a:ext cx="999038" cy="387866"/>
          </a:xfrm>
        </p:spPr>
        <p:txBody>
          <a:bodyPr/>
          <a:lstStyle>
            <a:lvl1pPr algn="ctr">
              <a:defRPr sz="825" b="0"/>
            </a:lvl1pPr>
            <a:lvl2pPr algn="ctr">
              <a:defRPr sz="900"/>
            </a:lvl2pPr>
            <a:lvl3pPr>
              <a:defRPr sz="900"/>
            </a:lvl3pPr>
            <a:lvl4pPr>
              <a:defRPr sz="825"/>
            </a:lvl4pPr>
            <a:lvl5pPr>
              <a:defRPr sz="788"/>
            </a:lvl5pPr>
          </a:lstStyle>
          <a:p>
            <a:pPr lvl="0"/>
            <a:r>
              <a:rPr lang="en-US"/>
              <a:t>Click to edit Master text styles</a:t>
            </a:r>
          </a:p>
        </p:txBody>
      </p:sp>
      <p:sp>
        <p:nvSpPr>
          <p:cNvPr id="67" name="Text Placeholder 34">
            <a:extLst>
              <a:ext uri="{FF2B5EF4-FFF2-40B4-BE49-F238E27FC236}">
                <a16:creationId xmlns:a16="http://schemas.microsoft.com/office/drawing/2014/main" id="{7E13F9D0-4F6F-99C6-0FA7-EF7CECCBF6B1}"/>
              </a:ext>
            </a:extLst>
          </p:cNvPr>
          <p:cNvSpPr>
            <a:spLocks noGrp="1"/>
          </p:cNvSpPr>
          <p:nvPr>
            <p:ph type="body" sz="quarter" idx="41" hasCustomPrompt="1"/>
          </p:nvPr>
        </p:nvSpPr>
        <p:spPr>
          <a:xfrm>
            <a:off x="6394054" y="3362468"/>
            <a:ext cx="514564" cy="249299"/>
          </a:xfrm>
          <a:solidFill>
            <a:schemeClr val="bg1"/>
          </a:solidFill>
          <a:effectLst>
            <a:outerShdw dist="25400" dir="5400000" algn="t" rotWithShape="0">
              <a:schemeClr val="tx2"/>
            </a:outerShdw>
          </a:effectLst>
        </p:spPr>
        <p:txBody>
          <a:bodyPr wrap="none" anchor="b">
            <a:spAutoFit/>
          </a:bodyPr>
          <a:lstStyle>
            <a:lvl1pPr algn="ctr">
              <a:defRPr sz="1800" b="1"/>
            </a:lvl1pPr>
            <a:lvl2pPr algn="ctr">
              <a:defRPr sz="900"/>
            </a:lvl2pPr>
            <a:lvl3pPr>
              <a:defRPr sz="900"/>
            </a:lvl3pPr>
            <a:lvl4pPr>
              <a:defRPr sz="825"/>
            </a:lvl4pPr>
            <a:lvl5pPr>
              <a:defRPr sz="788"/>
            </a:lvl5pPr>
          </a:lstStyle>
          <a:p>
            <a:pPr lvl="0"/>
            <a:r>
              <a:rPr lang="en-US"/>
              <a:t>####</a:t>
            </a:r>
          </a:p>
        </p:txBody>
      </p:sp>
      <p:cxnSp>
        <p:nvCxnSpPr>
          <p:cNvPr id="68" name="Straight Connector 67">
            <a:extLst>
              <a:ext uri="{FF2B5EF4-FFF2-40B4-BE49-F238E27FC236}">
                <a16:creationId xmlns:a16="http://schemas.microsoft.com/office/drawing/2014/main" id="{C468ED77-E27B-2758-4571-183511F06E08}"/>
              </a:ext>
            </a:extLst>
          </p:cNvPr>
          <p:cNvCxnSpPr>
            <a:cxnSpLocks/>
          </p:cNvCxnSpPr>
          <p:nvPr userDrawn="1"/>
        </p:nvCxnSpPr>
        <p:spPr>
          <a:xfrm>
            <a:off x="5544567" y="2254861"/>
            <a:ext cx="0" cy="3168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DB458ABD-24EB-C879-8E08-6E9FE272A6F2}"/>
              </a:ext>
            </a:extLst>
          </p:cNvPr>
          <p:cNvCxnSpPr>
            <a:cxnSpLocks/>
          </p:cNvCxnSpPr>
          <p:nvPr userDrawn="1"/>
        </p:nvCxnSpPr>
        <p:spPr>
          <a:xfrm>
            <a:off x="6651333" y="2934709"/>
            <a:ext cx="0" cy="3168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70" name="Text Placeholder 34">
            <a:extLst>
              <a:ext uri="{FF2B5EF4-FFF2-40B4-BE49-F238E27FC236}">
                <a16:creationId xmlns:a16="http://schemas.microsoft.com/office/drawing/2014/main" id="{FADDB0F4-2803-2204-1F24-772A20153FA0}"/>
              </a:ext>
            </a:extLst>
          </p:cNvPr>
          <p:cNvSpPr>
            <a:spLocks noGrp="1"/>
          </p:cNvSpPr>
          <p:nvPr>
            <p:ph type="body" sz="quarter" idx="42"/>
          </p:nvPr>
        </p:nvSpPr>
        <p:spPr>
          <a:xfrm>
            <a:off x="7258579" y="1841993"/>
            <a:ext cx="999038" cy="387866"/>
          </a:xfrm>
        </p:spPr>
        <p:txBody>
          <a:bodyPr/>
          <a:lstStyle>
            <a:lvl1pPr algn="ctr">
              <a:defRPr sz="825" b="0"/>
            </a:lvl1pPr>
            <a:lvl2pPr algn="ctr">
              <a:defRPr sz="900"/>
            </a:lvl2pPr>
            <a:lvl3pPr>
              <a:defRPr sz="900"/>
            </a:lvl3pPr>
            <a:lvl4pPr>
              <a:defRPr sz="825"/>
            </a:lvl4pPr>
            <a:lvl5pPr>
              <a:defRPr sz="788"/>
            </a:lvl5pPr>
          </a:lstStyle>
          <a:p>
            <a:pPr lvl="0"/>
            <a:r>
              <a:rPr lang="en-US"/>
              <a:t>Click to edit Master text styles</a:t>
            </a:r>
          </a:p>
        </p:txBody>
      </p:sp>
      <p:sp>
        <p:nvSpPr>
          <p:cNvPr id="71" name="Text Placeholder 34">
            <a:extLst>
              <a:ext uri="{FF2B5EF4-FFF2-40B4-BE49-F238E27FC236}">
                <a16:creationId xmlns:a16="http://schemas.microsoft.com/office/drawing/2014/main" id="{56498740-9853-944E-0BBC-C475CCDD1A78}"/>
              </a:ext>
            </a:extLst>
          </p:cNvPr>
          <p:cNvSpPr>
            <a:spLocks noGrp="1"/>
          </p:cNvSpPr>
          <p:nvPr>
            <p:ph type="body" sz="quarter" idx="43" hasCustomPrompt="1"/>
          </p:nvPr>
        </p:nvSpPr>
        <p:spPr>
          <a:xfrm>
            <a:off x="7500818" y="1494669"/>
            <a:ext cx="514564" cy="249299"/>
          </a:xfrm>
          <a:solidFill>
            <a:schemeClr val="bg1"/>
          </a:solidFill>
          <a:effectLst>
            <a:outerShdw dist="25400" dir="5400000" algn="t" rotWithShape="0">
              <a:schemeClr val="accent1"/>
            </a:outerShdw>
          </a:effectLst>
        </p:spPr>
        <p:txBody>
          <a:bodyPr wrap="none" anchor="b">
            <a:spAutoFit/>
          </a:bodyPr>
          <a:lstStyle>
            <a:lvl1pPr algn="ctr">
              <a:defRPr sz="1800" b="1"/>
            </a:lvl1pPr>
            <a:lvl2pPr algn="ctr">
              <a:defRPr sz="900"/>
            </a:lvl2pPr>
            <a:lvl3pPr>
              <a:defRPr sz="900"/>
            </a:lvl3pPr>
            <a:lvl4pPr>
              <a:defRPr sz="825"/>
            </a:lvl4pPr>
            <a:lvl5pPr>
              <a:defRPr sz="788"/>
            </a:lvl5pPr>
          </a:lstStyle>
          <a:p>
            <a:pPr lvl="0"/>
            <a:r>
              <a:rPr lang="en-US"/>
              <a:t>####</a:t>
            </a:r>
          </a:p>
        </p:txBody>
      </p:sp>
      <p:cxnSp>
        <p:nvCxnSpPr>
          <p:cNvPr id="72" name="Straight Connector 71">
            <a:extLst>
              <a:ext uri="{FF2B5EF4-FFF2-40B4-BE49-F238E27FC236}">
                <a16:creationId xmlns:a16="http://schemas.microsoft.com/office/drawing/2014/main" id="{FE8DEF15-2A45-1049-0275-826765056A9C}"/>
              </a:ext>
            </a:extLst>
          </p:cNvPr>
          <p:cNvCxnSpPr>
            <a:cxnSpLocks/>
          </p:cNvCxnSpPr>
          <p:nvPr userDrawn="1"/>
        </p:nvCxnSpPr>
        <p:spPr>
          <a:xfrm>
            <a:off x="7758098" y="2254861"/>
            <a:ext cx="0" cy="3168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 name="Text Placeholder 21">
            <a:extLst>
              <a:ext uri="{FF2B5EF4-FFF2-40B4-BE49-F238E27FC236}">
                <a16:creationId xmlns:a16="http://schemas.microsoft.com/office/drawing/2014/main" id="{B2FD9AC5-AFE1-E1DF-707B-3C5A9993DA2A}"/>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A79BC6F4-50C8-BDE4-8B4F-6434593A4380}"/>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36BD072B-F455-333D-0278-E6A383E9A5EB}"/>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46"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47"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137955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hombstone 8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E6E8919-CF54-D44F-3EB3-C3EF91A29A99}"/>
              </a:ext>
            </a:extLst>
          </p:cNvPr>
          <p:cNvSpPr>
            <a:spLocks noGrp="1"/>
          </p:cNvSpPr>
          <p:nvPr>
            <p:ph type="body" sz="quarter" idx="17" hasCustomPrompt="1"/>
          </p:nvPr>
        </p:nvSpPr>
        <p:spPr>
          <a:xfrm>
            <a:off x="458393" y="1566730"/>
            <a:ext cx="1934765" cy="1335728"/>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8" name="Text Placeholder 17">
            <a:extLst>
              <a:ext uri="{FF2B5EF4-FFF2-40B4-BE49-F238E27FC236}">
                <a16:creationId xmlns:a16="http://schemas.microsoft.com/office/drawing/2014/main" id="{7B81BEBF-4589-8027-BB5D-28D9BB0F2C45}"/>
              </a:ext>
            </a:extLst>
          </p:cNvPr>
          <p:cNvSpPr>
            <a:spLocks noGrp="1"/>
          </p:cNvSpPr>
          <p:nvPr>
            <p:ph type="body" sz="quarter" idx="18" hasCustomPrompt="1"/>
          </p:nvPr>
        </p:nvSpPr>
        <p:spPr>
          <a:xfrm>
            <a:off x="458393" y="1517231"/>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1" name="Text Placeholder 20">
            <a:extLst>
              <a:ext uri="{FF2B5EF4-FFF2-40B4-BE49-F238E27FC236}">
                <a16:creationId xmlns:a16="http://schemas.microsoft.com/office/drawing/2014/main" id="{96923594-11E9-9595-BD8D-73BC365AAF08}"/>
              </a:ext>
            </a:extLst>
          </p:cNvPr>
          <p:cNvSpPr>
            <a:spLocks noGrp="1"/>
          </p:cNvSpPr>
          <p:nvPr>
            <p:ph type="body" sz="quarter" idx="19"/>
          </p:nvPr>
        </p:nvSpPr>
        <p:spPr>
          <a:xfrm>
            <a:off x="536296" y="1920729"/>
            <a:ext cx="1778954" cy="883267"/>
          </a:xfrm>
        </p:spPr>
        <p:txBody>
          <a:bodyPr>
            <a:noAutofit/>
          </a:bodyPr>
          <a:lstStyle>
            <a:lvl1pPr>
              <a:defRPr sz="750"/>
            </a:lvl1pPr>
            <a:lvl2pPr marL="0" indent="0">
              <a:defRPr sz="675"/>
            </a:lvl2pPr>
            <a:lvl3pPr marL="80998" indent="-80998">
              <a:defRPr sz="600"/>
            </a:lvl3pPr>
            <a:lvl4pPr marL="161996" indent="-80998">
              <a:defRPr sz="525"/>
            </a:lvl4pPr>
            <a:lvl5pPr marL="323992" indent="-80998">
              <a:defRPr sz="525"/>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20">
            <a:extLst>
              <a:ext uri="{FF2B5EF4-FFF2-40B4-BE49-F238E27FC236}">
                <a16:creationId xmlns:a16="http://schemas.microsoft.com/office/drawing/2014/main" id="{40183C25-37AB-DC64-7441-777DB2984E5C}"/>
              </a:ext>
            </a:extLst>
          </p:cNvPr>
          <p:cNvSpPr>
            <a:spLocks noGrp="1"/>
          </p:cNvSpPr>
          <p:nvPr>
            <p:ph type="body" sz="quarter" idx="20" hasCustomPrompt="1"/>
          </p:nvPr>
        </p:nvSpPr>
        <p:spPr>
          <a:xfrm>
            <a:off x="2013885" y="1627042"/>
            <a:ext cx="301366" cy="145424"/>
          </a:xfrm>
        </p:spPr>
        <p:txBody>
          <a:bodyPr wrap="none">
            <a:spAutoFit/>
          </a:bodyPr>
          <a:lstStyle>
            <a:lvl1pPr algn="r">
              <a:defRPr sz="105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a:t>####</a:t>
            </a:r>
          </a:p>
        </p:txBody>
      </p:sp>
      <p:sp>
        <p:nvSpPr>
          <p:cNvPr id="24" name="Text Placeholder 23">
            <a:extLst>
              <a:ext uri="{FF2B5EF4-FFF2-40B4-BE49-F238E27FC236}">
                <a16:creationId xmlns:a16="http://schemas.microsoft.com/office/drawing/2014/main" id="{198C3757-D448-826E-A351-68E8F79E2A38}"/>
              </a:ext>
            </a:extLst>
          </p:cNvPr>
          <p:cNvSpPr>
            <a:spLocks noGrp="1"/>
          </p:cNvSpPr>
          <p:nvPr>
            <p:ph type="body" sz="quarter" idx="21" hasCustomPrompt="1"/>
          </p:nvPr>
        </p:nvSpPr>
        <p:spPr>
          <a:xfrm>
            <a:off x="458393" y="3099351"/>
            <a:ext cx="1934765" cy="1335728"/>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5" name="Text Placeholder 24">
            <a:extLst>
              <a:ext uri="{FF2B5EF4-FFF2-40B4-BE49-F238E27FC236}">
                <a16:creationId xmlns:a16="http://schemas.microsoft.com/office/drawing/2014/main" id="{912F60DB-CF0A-566F-7B72-94E7E4E5BEF2}"/>
              </a:ext>
            </a:extLst>
          </p:cNvPr>
          <p:cNvSpPr>
            <a:spLocks noGrp="1"/>
          </p:cNvSpPr>
          <p:nvPr>
            <p:ph type="body" sz="quarter" idx="22" hasCustomPrompt="1"/>
          </p:nvPr>
        </p:nvSpPr>
        <p:spPr>
          <a:xfrm>
            <a:off x="458393" y="3049853"/>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7" name="Text Placeholder 20">
            <a:extLst>
              <a:ext uri="{FF2B5EF4-FFF2-40B4-BE49-F238E27FC236}">
                <a16:creationId xmlns:a16="http://schemas.microsoft.com/office/drawing/2014/main" id="{A3E0812D-3925-36BA-893D-87DF57B616A7}"/>
              </a:ext>
            </a:extLst>
          </p:cNvPr>
          <p:cNvSpPr>
            <a:spLocks noGrp="1"/>
          </p:cNvSpPr>
          <p:nvPr>
            <p:ph type="body" sz="quarter" idx="24" hasCustomPrompt="1"/>
          </p:nvPr>
        </p:nvSpPr>
        <p:spPr>
          <a:xfrm>
            <a:off x="2013885" y="3159663"/>
            <a:ext cx="301366" cy="145424"/>
          </a:xfrm>
        </p:spPr>
        <p:txBody>
          <a:bodyPr wrap="none">
            <a:spAutoFit/>
          </a:bodyPr>
          <a:lstStyle>
            <a:lvl1pPr algn="r">
              <a:defRPr sz="105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a:t>####</a:t>
            </a:r>
          </a:p>
        </p:txBody>
      </p:sp>
      <p:sp>
        <p:nvSpPr>
          <p:cNvPr id="28" name="Text Placeholder 27">
            <a:extLst>
              <a:ext uri="{FF2B5EF4-FFF2-40B4-BE49-F238E27FC236}">
                <a16:creationId xmlns:a16="http://schemas.microsoft.com/office/drawing/2014/main" id="{8B5FF529-BC8B-0344-AFFE-EC36F55E6E3D}"/>
              </a:ext>
            </a:extLst>
          </p:cNvPr>
          <p:cNvSpPr>
            <a:spLocks noGrp="1"/>
          </p:cNvSpPr>
          <p:nvPr>
            <p:ph type="body" sz="quarter" idx="25" hasCustomPrompt="1"/>
          </p:nvPr>
        </p:nvSpPr>
        <p:spPr>
          <a:xfrm>
            <a:off x="2555084" y="1566730"/>
            <a:ext cx="1934765" cy="1335728"/>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0" name="Text Placeholder 29">
            <a:extLst>
              <a:ext uri="{FF2B5EF4-FFF2-40B4-BE49-F238E27FC236}">
                <a16:creationId xmlns:a16="http://schemas.microsoft.com/office/drawing/2014/main" id="{65E72474-A611-9ADD-A179-F5FD76125567}"/>
              </a:ext>
            </a:extLst>
          </p:cNvPr>
          <p:cNvSpPr>
            <a:spLocks noGrp="1"/>
          </p:cNvSpPr>
          <p:nvPr>
            <p:ph type="body" sz="quarter" idx="26" hasCustomPrompt="1"/>
          </p:nvPr>
        </p:nvSpPr>
        <p:spPr>
          <a:xfrm>
            <a:off x="2555084" y="1517231"/>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2" name="Text Placeholder 20">
            <a:extLst>
              <a:ext uri="{FF2B5EF4-FFF2-40B4-BE49-F238E27FC236}">
                <a16:creationId xmlns:a16="http://schemas.microsoft.com/office/drawing/2014/main" id="{91F3DC4E-C0A2-04BE-EB0D-2A9E5C50FB2F}"/>
              </a:ext>
            </a:extLst>
          </p:cNvPr>
          <p:cNvSpPr>
            <a:spLocks noGrp="1"/>
          </p:cNvSpPr>
          <p:nvPr>
            <p:ph type="body" sz="quarter" idx="28" hasCustomPrompt="1"/>
          </p:nvPr>
        </p:nvSpPr>
        <p:spPr>
          <a:xfrm>
            <a:off x="4110576" y="1627042"/>
            <a:ext cx="301366" cy="145424"/>
          </a:xfrm>
        </p:spPr>
        <p:txBody>
          <a:bodyPr wrap="none">
            <a:spAutoFit/>
          </a:bodyPr>
          <a:lstStyle>
            <a:lvl1pPr algn="r">
              <a:defRPr sz="105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a:t>####</a:t>
            </a:r>
          </a:p>
        </p:txBody>
      </p:sp>
      <p:sp>
        <p:nvSpPr>
          <p:cNvPr id="33" name="Text Placeholder 32">
            <a:extLst>
              <a:ext uri="{FF2B5EF4-FFF2-40B4-BE49-F238E27FC236}">
                <a16:creationId xmlns:a16="http://schemas.microsoft.com/office/drawing/2014/main" id="{AA3A9424-658F-B742-374D-12B24D9D085B}"/>
              </a:ext>
            </a:extLst>
          </p:cNvPr>
          <p:cNvSpPr>
            <a:spLocks noGrp="1"/>
          </p:cNvSpPr>
          <p:nvPr>
            <p:ph type="body" sz="quarter" idx="29" hasCustomPrompt="1"/>
          </p:nvPr>
        </p:nvSpPr>
        <p:spPr>
          <a:xfrm>
            <a:off x="2555084" y="3099351"/>
            <a:ext cx="1934765" cy="1335728"/>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4" name="Text Placeholder 33">
            <a:extLst>
              <a:ext uri="{FF2B5EF4-FFF2-40B4-BE49-F238E27FC236}">
                <a16:creationId xmlns:a16="http://schemas.microsoft.com/office/drawing/2014/main" id="{874E657E-4F30-9D6D-3D2F-1B681B108D74}"/>
              </a:ext>
            </a:extLst>
          </p:cNvPr>
          <p:cNvSpPr>
            <a:spLocks noGrp="1"/>
          </p:cNvSpPr>
          <p:nvPr>
            <p:ph type="body" sz="quarter" idx="30" hasCustomPrompt="1"/>
          </p:nvPr>
        </p:nvSpPr>
        <p:spPr>
          <a:xfrm>
            <a:off x="2555084" y="3049853"/>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6" name="Text Placeholder 20">
            <a:extLst>
              <a:ext uri="{FF2B5EF4-FFF2-40B4-BE49-F238E27FC236}">
                <a16:creationId xmlns:a16="http://schemas.microsoft.com/office/drawing/2014/main" id="{488B682E-8078-492F-B55B-81A7B0D0FF07}"/>
              </a:ext>
            </a:extLst>
          </p:cNvPr>
          <p:cNvSpPr>
            <a:spLocks noGrp="1"/>
          </p:cNvSpPr>
          <p:nvPr>
            <p:ph type="body" sz="quarter" idx="32" hasCustomPrompt="1"/>
          </p:nvPr>
        </p:nvSpPr>
        <p:spPr>
          <a:xfrm>
            <a:off x="4110576" y="3159663"/>
            <a:ext cx="301366" cy="145424"/>
          </a:xfrm>
        </p:spPr>
        <p:txBody>
          <a:bodyPr wrap="none">
            <a:spAutoFit/>
          </a:bodyPr>
          <a:lstStyle>
            <a:lvl1pPr algn="r">
              <a:defRPr sz="105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a:t>####</a:t>
            </a:r>
          </a:p>
        </p:txBody>
      </p:sp>
      <p:sp>
        <p:nvSpPr>
          <p:cNvPr id="37" name="Text Placeholder 36">
            <a:extLst>
              <a:ext uri="{FF2B5EF4-FFF2-40B4-BE49-F238E27FC236}">
                <a16:creationId xmlns:a16="http://schemas.microsoft.com/office/drawing/2014/main" id="{3036915C-709D-CD0B-7661-0BEE96EC64EA}"/>
              </a:ext>
            </a:extLst>
          </p:cNvPr>
          <p:cNvSpPr>
            <a:spLocks noGrp="1"/>
          </p:cNvSpPr>
          <p:nvPr>
            <p:ph type="body" sz="quarter" idx="33" hasCustomPrompt="1"/>
          </p:nvPr>
        </p:nvSpPr>
        <p:spPr>
          <a:xfrm>
            <a:off x="4652966" y="1566730"/>
            <a:ext cx="1934765" cy="1335728"/>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8" name="Text Placeholder 37">
            <a:extLst>
              <a:ext uri="{FF2B5EF4-FFF2-40B4-BE49-F238E27FC236}">
                <a16:creationId xmlns:a16="http://schemas.microsoft.com/office/drawing/2014/main" id="{734CD8F9-CCB9-4475-1411-F433DB02C84B}"/>
              </a:ext>
            </a:extLst>
          </p:cNvPr>
          <p:cNvSpPr>
            <a:spLocks noGrp="1"/>
          </p:cNvSpPr>
          <p:nvPr>
            <p:ph type="body" sz="quarter" idx="34" hasCustomPrompt="1"/>
          </p:nvPr>
        </p:nvSpPr>
        <p:spPr>
          <a:xfrm>
            <a:off x="4652966" y="1517231"/>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0" name="Text Placeholder 20">
            <a:extLst>
              <a:ext uri="{FF2B5EF4-FFF2-40B4-BE49-F238E27FC236}">
                <a16:creationId xmlns:a16="http://schemas.microsoft.com/office/drawing/2014/main" id="{91F30134-465D-971D-6543-D570CB93E7C8}"/>
              </a:ext>
            </a:extLst>
          </p:cNvPr>
          <p:cNvSpPr>
            <a:spLocks noGrp="1"/>
          </p:cNvSpPr>
          <p:nvPr>
            <p:ph type="body" sz="quarter" idx="36" hasCustomPrompt="1"/>
          </p:nvPr>
        </p:nvSpPr>
        <p:spPr>
          <a:xfrm>
            <a:off x="6208458" y="1627042"/>
            <a:ext cx="301366" cy="145424"/>
          </a:xfrm>
        </p:spPr>
        <p:txBody>
          <a:bodyPr wrap="none">
            <a:spAutoFit/>
          </a:bodyPr>
          <a:lstStyle>
            <a:lvl1pPr algn="r">
              <a:defRPr sz="105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a:t>####</a:t>
            </a:r>
          </a:p>
        </p:txBody>
      </p:sp>
      <p:sp>
        <p:nvSpPr>
          <p:cNvPr id="41" name="Text Placeholder 40">
            <a:extLst>
              <a:ext uri="{FF2B5EF4-FFF2-40B4-BE49-F238E27FC236}">
                <a16:creationId xmlns:a16="http://schemas.microsoft.com/office/drawing/2014/main" id="{BAC9CF5C-BE78-735B-B2B0-FA9C90320B2A}"/>
              </a:ext>
            </a:extLst>
          </p:cNvPr>
          <p:cNvSpPr>
            <a:spLocks noGrp="1"/>
          </p:cNvSpPr>
          <p:nvPr>
            <p:ph type="body" sz="quarter" idx="37" hasCustomPrompt="1"/>
          </p:nvPr>
        </p:nvSpPr>
        <p:spPr>
          <a:xfrm>
            <a:off x="4652966" y="3099351"/>
            <a:ext cx="1934765" cy="1335728"/>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2" name="Text Placeholder 41">
            <a:extLst>
              <a:ext uri="{FF2B5EF4-FFF2-40B4-BE49-F238E27FC236}">
                <a16:creationId xmlns:a16="http://schemas.microsoft.com/office/drawing/2014/main" id="{AB77C993-4996-62DF-3653-7034C989EAB8}"/>
              </a:ext>
            </a:extLst>
          </p:cNvPr>
          <p:cNvSpPr>
            <a:spLocks noGrp="1"/>
          </p:cNvSpPr>
          <p:nvPr>
            <p:ph type="body" sz="quarter" idx="38" hasCustomPrompt="1"/>
          </p:nvPr>
        </p:nvSpPr>
        <p:spPr>
          <a:xfrm>
            <a:off x="4652966" y="3049853"/>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4" name="Text Placeholder 20">
            <a:extLst>
              <a:ext uri="{FF2B5EF4-FFF2-40B4-BE49-F238E27FC236}">
                <a16:creationId xmlns:a16="http://schemas.microsoft.com/office/drawing/2014/main" id="{39CCA886-9F32-51FF-1274-3A475805633F}"/>
              </a:ext>
            </a:extLst>
          </p:cNvPr>
          <p:cNvSpPr>
            <a:spLocks noGrp="1"/>
          </p:cNvSpPr>
          <p:nvPr>
            <p:ph type="body" sz="quarter" idx="40" hasCustomPrompt="1"/>
          </p:nvPr>
        </p:nvSpPr>
        <p:spPr>
          <a:xfrm>
            <a:off x="6208458" y="3159663"/>
            <a:ext cx="301366" cy="145424"/>
          </a:xfrm>
        </p:spPr>
        <p:txBody>
          <a:bodyPr wrap="none">
            <a:spAutoFit/>
          </a:bodyPr>
          <a:lstStyle>
            <a:lvl1pPr algn="r">
              <a:defRPr sz="105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a:t>####</a:t>
            </a:r>
          </a:p>
        </p:txBody>
      </p:sp>
      <p:sp>
        <p:nvSpPr>
          <p:cNvPr id="45" name="Text Placeholder 44">
            <a:extLst>
              <a:ext uri="{FF2B5EF4-FFF2-40B4-BE49-F238E27FC236}">
                <a16:creationId xmlns:a16="http://schemas.microsoft.com/office/drawing/2014/main" id="{77346A42-4035-AFF9-6436-0CF1FE9054CE}"/>
              </a:ext>
            </a:extLst>
          </p:cNvPr>
          <p:cNvSpPr>
            <a:spLocks noGrp="1"/>
          </p:cNvSpPr>
          <p:nvPr>
            <p:ph type="body" sz="quarter" idx="41" hasCustomPrompt="1"/>
          </p:nvPr>
        </p:nvSpPr>
        <p:spPr>
          <a:xfrm>
            <a:off x="6746679" y="1566730"/>
            <a:ext cx="1934765" cy="1335728"/>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6" name="Text Placeholder 45">
            <a:extLst>
              <a:ext uri="{FF2B5EF4-FFF2-40B4-BE49-F238E27FC236}">
                <a16:creationId xmlns:a16="http://schemas.microsoft.com/office/drawing/2014/main" id="{BBBC43C9-0836-8D89-2DB0-C8A6996D513F}"/>
              </a:ext>
            </a:extLst>
          </p:cNvPr>
          <p:cNvSpPr>
            <a:spLocks noGrp="1"/>
          </p:cNvSpPr>
          <p:nvPr>
            <p:ph type="body" sz="quarter" idx="42" hasCustomPrompt="1"/>
          </p:nvPr>
        </p:nvSpPr>
        <p:spPr>
          <a:xfrm>
            <a:off x="6746679" y="1517231"/>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8" name="Text Placeholder 20">
            <a:extLst>
              <a:ext uri="{FF2B5EF4-FFF2-40B4-BE49-F238E27FC236}">
                <a16:creationId xmlns:a16="http://schemas.microsoft.com/office/drawing/2014/main" id="{62BC6C27-D38F-53F6-A840-B3D161206159}"/>
              </a:ext>
            </a:extLst>
          </p:cNvPr>
          <p:cNvSpPr>
            <a:spLocks noGrp="1"/>
          </p:cNvSpPr>
          <p:nvPr>
            <p:ph type="body" sz="quarter" idx="44" hasCustomPrompt="1"/>
          </p:nvPr>
        </p:nvSpPr>
        <p:spPr>
          <a:xfrm>
            <a:off x="8302170" y="1627042"/>
            <a:ext cx="301366" cy="145424"/>
          </a:xfrm>
        </p:spPr>
        <p:txBody>
          <a:bodyPr wrap="none">
            <a:spAutoFit/>
          </a:bodyPr>
          <a:lstStyle>
            <a:lvl1pPr algn="r">
              <a:defRPr sz="105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a:t>####</a:t>
            </a:r>
          </a:p>
        </p:txBody>
      </p:sp>
      <p:sp>
        <p:nvSpPr>
          <p:cNvPr id="49" name="Text Placeholder 48">
            <a:extLst>
              <a:ext uri="{FF2B5EF4-FFF2-40B4-BE49-F238E27FC236}">
                <a16:creationId xmlns:a16="http://schemas.microsoft.com/office/drawing/2014/main" id="{38CE228E-1F25-896A-449B-851933461CA2}"/>
              </a:ext>
            </a:extLst>
          </p:cNvPr>
          <p:cNvSpPr>
            <a:spLocks noGrp="1"/>
          </p:cNvSpPr>
          <p:nvPr>
            <p:ph type="body" sz="quarter" idx="45" hasCustomPrompt="1"/>
          </p:nvPr>
        </p:nvSpPr>
        <p:spPr>
          <a:xfrm>
            <a:off x="6746679" y="3099351"/>
            <a:ext cx="1934765" cy="1335728"/>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0" name="Text Placeholder 49">
            <a:extLst>
              <a:ext uri="{FF2B5EF4-FFF2-40B4-BE49-F238E27FC236}">
                <a16:creationId xmlns:a16="http://schemas.microsoft.com/office/drawing/2014/main" id="{845D03AB-F9C8-2847-B5CE-B072BF49006E}"/>
              </a:ext>
            </a:extLst>
          </p:cNvPr>
          <p:cNvSpPr>
            <a:spLocks noGrp="1"/>
          </p:cNvSpPr>
          <p:nvPr>
            <p:ph type="body" sz="quarter" idx="46" hasCustomPrompt="1"/>
          </p:nvPr>
        </p:nvSpPr>
        <p:spPr>
          <a:xfrm>
            <a:off x="6746679" y="3049853"/>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2" name="Text Placeholder 20">
            <a:extLst>
              <a:ext uri="{FF2B5EF4-FFF2-40B4-BE49-F238E27FC236}">
                <a16:creationId xmlns:a16="http://schemas.microsoft.com/office/drawing/2014/main" id="{C188CC6A-9B4C-15A5-7770-B8430AE6F464}"/>
              </a:ext>
            </a:extLst>
          </p:cNvPr>
          <p:cNvSpPr>
            <a:spLocks noGrp="1"/>
          </p:cNvSpPr>
          <p:nvPr>
            <p:ph type="body" sz="quarter" idx="48" hasCustomPrompt="1"/>
          </p:nvPr>
        </p:nvSpPr>
        <p:spPr>
          <a:xfrm>
            <a:off x="8302170" y="3159663"/>
            <a:ext cx="301366" cy="145424"/>
          </a:xfrm>
        </p:spPr>
        <p:txBody>
          <a:bodyPr wrap="none">
            <a:spAutoFit/>
          </a:bodyPr>
          <a:lstStyle>
            <a:lvl1pPr algn="r">
              <a:defRPr sz="105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a:t>####</a:t>
            </a:r>
          </a:p>
        </p:txBody>
      </p:sp>
      <p:sp>
        <p:nvSpPr>
          <p:cNvPr id="13" name="Text Placeholder 20">
            <a:extLst>
              <a:ext uri="{FF2B5EF4-FFF2-40B4-BE49-F238E27FC236}">
                <a16:creationId xmlns:a16="http://schemas.microsoft.com/office/drawing/2014/main" id="{523EF262-D4FD-F41F-8150-1437CB9FF45C}"/>
              </a:ext>
            </a:extLst>
          </p:cNvPr>
          <p:cNvSpPr>
            <a:spLocks noGrp="1"/>
          </p:cNvSpPr>
          <p:nvPr>
            <p:ph type="body" sz="quarter" idx="56"/>
          </p:nvPr>
        </p:nvSpPr>
        <p:spPr>
          <a:xfrm>
            <a:off x="2632393" y="1920729"/>
            <a:ext cx="1778954" cy="883267"/>
          </a:xfrm>
        </p:spPr>
        <p:txBody>
          <a:bodyPr>
            <a:noAutofit/>
          </a:bodyPr>
          <a:lstStyle>
            <a:lvl1pPr>
              <a:defRPr sz="750"/>
            </a:lvl1pPr>
            <a:lvl2pPr marL="0" indent="0">
              <a:defRPr sz="675"/>
            </a:lvl2pPr>
            <a:lvl3pPr marL="80998" indent="-80998">
              <a:defRPr sz="600"/>
            </a:lvl3pPr>
            <a:lvl4pPr marL="161996" indent="-80998">
              <a:defRPr sz="525"/>
            </a:lvl4pPr>
            <a:lvl5pPr marL="323992" indent="-80998">
              <a:defRPr sz="525"/>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20">
            <a:extLst>
              <a:ext uri="{FF2B5EF4-FFF2-40B4-BE49-F238E27FC236}">
                <a16:creationId xmlns:a16="http://schemas.microsoft.com/office/drawing/2014/main" id="{A088A0A3-2D21-43C2-CDA9-FB3D0C72F1C1}"/>
              </a:ext>
            </a:extLst>
          </p:cNvPr>
          <p:cNvSpPr>
            <a:spLocks noGrp="1"/>
          </p:cNvSpPr>
          <p:nvPr>
            <p:ph type="body" sz="quarter" idx="57"/>
          </p:nvPr>
        </p:nvSpPr>
        <p:spPr>
          <a:xfrm>
            <a:off x="4728487" y="1920729"/>
            <a:ext cx="1778954" cy="883267"/>
          </a:xfrm>
        </p:spPr>
        <p:txBody>
          <a:bodyPr>
            <a:noAutofit/>
          </a:bodyPr>
          <a:lstStyle>
            <a:lvl1pPr>
              <a:defRPr sz="750"/>
            </a:lvl1pPr>
            <a:lvl2pPr marL="0" indent="0">
              <a:defRPr sz="675"/>
            </a:lvl2pPr>
            <a:lvl3pPr marL="80998" indent="-80998">
              <a:defRPr sz="600"/>
            </a:lvl3pPr>
            <a:lvl4pPr marL="161996" indent="-80998">
              <a:defRPr sz="525"/>
            </a:lvl4pPr>
            <a:lvl5pPr marL="323992" indent="-80998">
              <a:defRPr sz="525"/>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20">
            <a:extLst>
              <a:ext uri="{FF2B5EF4-FFF2-40B4-BE49-F238E27FC236}">
                <a16:creationId xmlns:a16="http://schemas.microsoft.com/office/drawing/2014/main" id="{A6BB24F1-D88E-13D8-3C83-C7E3A25DAF6D}"/>
              </a:ext>
            </a:extLst>
          </p:cNvPr>
          <p:cNvSpPr>
            <a:spLocks noGrp="1"/>
          </p:cNvSpPr>
          <p:nvPr>
            <p:ph type="body" sz="quarter" idx="58"/>
          </p:nvPr>
        </p:nvSpPr>
        <p:spPr>
          <a:xfrm>
            <a:off x="6824584" y="1920729"/>
            <a:ext cx="1778954" cy="883267"/>
          </a:xfrm>
        </p:spPr>
        <p:txBody>
          <a:bodyPr>
            <a:noAutofit/>
          </a:bodyPr>
          <a:lstStyle>
            <a:lvl1pPr>
              <a:defRPr sz="750"/>
            </a:lvl1pPr>
            <a:lvl2pPr marL="0" indent="0">
              <a:defRPr sz="675"/>
            </a:lvl2pPr>
            <a:lvl3pPr marL="80998" indent="-80998">
              <a:defRPr sz="600"/>
            </a:lvl3pPr>
            <a:lvl4pPr marL="161996" indent="-80998">
              <a:defRPr sz="525"/>
            </a:lvl4pPr>
            <a:lvl5pPr marL="323992" indent="-80998">
              <a:defRPr sz="525"/>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20">
            <a:extLst>
              <a:ext uri="{FF2B5EF4-FFF2-40B4-BE49-F238E27FC236}">
                <a16:creationId xmlns:a16="http://schemas.microsoft.com/office/drawing/2014/main" id="{30FF6930-008C-D907-3818-70315C55FC17}"/>
              </a:ext>
            </a:extLst>
          </p:cNvPr>
          <p:cNvSpPr>
            <a:spLocks noGrp="1"/>
          </p:cNvSpPr>
          <p:nvPr>
            <p:ph type="body" sz="quarter" idx="59"/>
          </p:nvPr>
        </p:nvSpPr>
        <p:spPr>
          <a:xfrm>
            <a:off x="536296" y="3453350"/>
            <a:ext cx="1778954" cy="883267"/>
          </a:xfrm>
        </p:spPr>
        <p:txBody>
          <a:bodyPr>
            <a:noAutofit/>
          </a:bodyPr>
          <a:lstStyle>
            <a:lvl1pPr>
              <a:defRPr sz="750"/>
            </a:lvl1pPr>
            <a:lvl2pPr marL="0" indent="0">
              <a:defRPr sz="675"/>
            </a:lvl2pPr>
            <a:lvl3pPr marL="80998" indent="-80998">
              <a:defRPr sz="600"/>
            </a:lvl3pPr>
            <a:lvl4pPr marL="161996" indent="-80998">
              <a:defRPr sz="525"/>
            </a:lvl4pPr>
            <a:lvl5pPr marL="323992" indent="-80998">
              <a:defRPr sz="525"/>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20">
            <a:extLst>
              <a:ext uri="{FF2B5EF4-FFF2-40B4-BE49-F238E27FC236}">
                <a16:creationId xmlns:a16="http://schemas.microsoft.com/office/drawing/2014/main" id="{90488BE7-56AA-2C47-61E7-3DD3BFEE002E}"/>
              </a:ext>
            </a:extLst>
          </p:cNvPr>
          <p:cNvSpPr>
            <a:spLocks noGrp="1"/>
          </p:cNvSpPr>
          <p:nvPr>
            <p:ph type="body" sz="quarter" idx="60"/>
          </p:nvPr>
        </p:nvSpPr>
        <p:spPr>
          <a:xfrm>
            <a:off x="2632393" y="3453350"/>
            <a:ext cx="1778954" cy="883267"/>
          </a:xfrm>
        </p:spPr>
        <p:txBody>
          <a:bodyPr>
            <a:noAutofit/>
          </a:bodyPr>
          <a:lstStyle>
            <a:lvl1pPr>
              <a:defRPr sz="750"/>
            </a:lvl1pPr>
            <a:lvl2pPr marL="0" indent="0">
              <a:defRPr sz="675"/>
            </a:lvl2pPr>
            <a:lvl3pPr marL="80998" indent="-80998">
              <a:defRPr sz="600"/>
            </a:lvl3pPr>
            <a:lvl4pPr marL="161996" indent="-80998">
              <a:defRPr sz="525"/>
            </a:lvl4pPr>
            <a:lvl5pPr marL="323992" indent="-80998">
              <a:defRPr sz="525"/>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3" name="Text Placeholder 20">
            <a:extLst>
              <a:ext uri="{FF2B5EF4-FFF2-40B4-BE49-F238E27FC236}">
                <a16:creationId xmlns:a16="http://schemas.microsoft.com/office/drawing/2014/main" id="{492EAA04-E001-381A-74E2-67EB6FD5523C}"/>
              </a:ext>
            </a:extLst>
          </p:cNvPr>
          <p:cNvSpPr>
            <a:spLocks noGrp="1"/>
          </p:cNvSpPr>
          <p:nvPr>
            <p:ph type="body" sz="quarter" idx="61"/>
          </p:nvPr>
        </p:nvSpPr>
        <p:spPr>
          <a:xfrm>
            <a:off x="4728487" y="3453350"/>
            <a:ext cx="1778954" cy="883267"/>
          </a:xfrm>
        </p:spPr>
        <p:txBody>
          <a:bodyPr>
            <a:noAutofit/>
          </a:bodyPr>
          <a:lstStyle>
            <a:lvl1pPr>
              <a:defRPr sz="750"/>
            </a:lvl1pPr>
            <a:lvl2pPr marL="0" indent="0">
              <a:defRPr sz="675"/>
            </a:lvl2pPr>
            <a:lvl3pPr marL="80998" indent="-80998">
              <a:defRPr sz="600"/>
            </a:lvl3pPr>
            <a:lvl4pPr marL="161996" indent="-80998">
              <a:defRPr sz="525"/>
            </a:lvl4pPr>
            <a:lvl5pPr marL="323992" indent="-80998">
              <a:defRPr sz="525"/>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4" name="Text Placeholder 20">
            <a:extLst>
              <a:ext uri="{FF2B5EF4-FFF2-40B4-BE49-F238E27FC236}">
                <a16:creationId xmlns:a16="http://schemas.microsoft.com/office/drawing/2014/main" id="{45671993-5A09-64AE-A633-7D682F76871C}"/>
              </a:ext>
            </a:extLst>
          </p:cNvPr>
          <p:cNvSpPr>
            <a:spLocks noGrp="1"/>
          </p:cNvSpPr>
          <p:nvPr>
            <p:ph type="body" sz="quarter" idx="62"/>
          </p:nvPr>
        </p:nvSpPr>
        <p:spPr>
          <a:xfrm>
            <a:off x="6824584" y="3453350"/>
            <a:ext cx="1778954" cy="883267"/>
          </a:xfrm>
        </p:spPr>
        <p:txBody>
          <a:bodyPr>
            <a:noAutofit/>
          </a:bodyPr>
          <a:lstStyle>
            <a:lvl1pPr>
              <a:defRPr sz="750"/>
            </a:lvl1pPr>
            <a:lvl2pPr marL="0" indent="0">
              <a:defRPr sz="675"/>
            </a:lvl2pPr>
            <a:lvl3pPr marL="80998" indent="-80998">
              <a:defRPr sz="600"/>
            </a:lvl3pPr>
            <a:lvl4pPr marL="161996" indent="-80998">
              <a:defRPr sz="525"/>
            </a:lvl4pPr>
            <a:lvl5pPr marL="323992" indent="-80998">
              <a:defRPr sz="525"/>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ext Placeholder 21">
            <a:extLst>
              <a:ext uri="{FF2B5EF4-FFF2-40B4-BE49-F238E27FC236}">
                <a16:creationId xmlns:a16="http://schemas.microsoft.com/office/drawing/2014/main" id="{F5E8F130-C6F9-650D-A097-9DEF83EB63F9}"/>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7" name="Title 1">
            <a:extLst>
              <a:ext uri="{FF2B5EF4-FFF2-40B4-BE49-F238E27FC236}">
                <a16:creationId xmlns:a16="http://schemas.microsoft.com/office/drawing/2014/main" id="{A009A3D2-0511-FC99-3B1A-B55A66C818BE}"/>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5" name="Text Placeholder 11">
            <a:extLst>
              <a:ext uri="{FF2B5EF4-FFF2-40B4-BE49-F238E27FC236}">
                <a16:creationId xmlns:a16="http://schemas.microsoft.com/office/drawing/2014/main" id="{D10607A5-BEAB-EB6A-7C61-122D577BA6F5}"/>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3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43"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33978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Right w Graphic ">
    <p:spTree>
      <p:nvGrpSpPr>
        <p:cNvPr id="1" name=""/>
        <p:cNvGrpSpPr/>
        <p:nvPr/>
      </p:nvGrpSpPr>
      <p:grpSpPr>
        <a:xfrm>
          <a:off x="0" y="0"/>
          <a:ext cx="0" cy="0"/>
          <a:chOff x="0" y="0"/>
          <a:chExt cx="0" cy="0"/>
        </a:xfrm>
      </p:grpSpPr>
      <p:sp>
        <p:nvSpPr>
          <p:cNvPr id="11" name="Rectangle 10"/>
          <p:cNvSpPr/>
          <p:nvPr userDrawn="1"/>
        </p:nvSpPr>
        <p:spPr>
          <a:xfrm>
            <a:off x="0" y="-9053"/>
            <a:ext cx="9144000" cy="5166360"/>
          </a:xfrm>
          <a:prstGeom prst="rect">
            <a:avLst/>
          </a:prstGeom>
          <a:blipFill>
            <a:blip r:embed="rId2">
              <a:alphaModFix amt="90000"/>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ffectLst/>
            </a:endParaRPr>
          </a:p>
        </p:txBody>
      </p:sp>
      <p:sp>
        <p:nvSpPr>
          <p:cNvPr id="2" name="Title 1"/>
          <p:cNvSpPr>
            <a:spLocks noGrp="1"/>
          </p:cNvSpPr>
          <p:nvPr>
            <p:ph type="title"/>
          </p:nvPr>
        </p:nvSpPr>
        <p:spPr>
          <a:xfrm>
            <a:off x="228600" y="137160"/>
            <a:ext cx="5943600" cy="617220"/>
          </a:xfrm>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hasCustomPrompt="1"/>
          </p:nvPr>
        </p:nvSpPr>
        <p:spPr>
          <a:xfrm>
            <a:off x="5669280" y="1647495"/>
            <a:ext cx="3200400" cy="2468880"/>
          </a:xfrm>
        </p:spPr>
        <p:txBody>
          <a:bodyPr>
            <a:noAutofit/>
          </a:bodyPr>
          <a:lstStyle>
            <a:lvl1pPr marL="0" indent="0">
              <a:buNone/>
              <a:defRPr sz="1600">
                <a:solidFill>
                  <a:schemeClr val="tx2"/>
                </a:solidFill>
              </a:defRPr>
            </a:lvl1pPr>
          </a:lstStyle>
          <a:p>
            <a:pPr lvl="0"/>
            <a:r>
              <a:rPr lang="en-US"/>
              <a:t>Click to add text </a:t>
            </a:r>
          </a:p>
        </p:txBody>
      </p:sp>
      <p:sp>
        <p:nvSpPr>
          <p:cNvPr id="6" name="Text Placeholder 8"/>
          <p:cNvSpPr>
            <a:spLocks noGrp="1"/>
          </p:cNvSpPr>
          <p:nvPr>
            <p:ph type="body" sz="quarter" idx="13"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a:t>Subtitle</a:t>
            </a:r>
          </a:p>
        </p:txBody>
      </p:sp>
      <p:sp>
        <p:nvSpPr>
          <p:cNvPr id="12" name="TextBox 11"/>
          <p:cNvSpPr txBox="1"/>
          <p:nvPr userDrawn="1"/>
        </p:nvSpPr>
        <p:spPr>
          <a:xfrm>
            <a:off x="228600" y="4892040"/>
            <a:ext cx="320040"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8"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 2023 ARTHUR J. GALLAGHER &amp; CO. </a:t>
            </a:r>
          </a:p>
        </p:txBody>
      </p:sp>
    </p:spTree>
    <p:extLst>
      <p:ext uri="{BB962C8B-B14F-4D97-AF65-F5344CB8AC3E}">
        <p14:creationId xmlns:p14="http://schemas.microsoft.com/office/powerpoint/2010/main" val="348334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Account Team 4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E6E8919-CF54-D44F-3EB3-C3EF91A29A99}"/>
              </a:ext>
            </a:extLst>
          </p:cNvPr>
          <p:cNvSpPr>
            <a:spLocks noGrp="1"/>
          </p:cNvSpPr>
          <p:nvPr>
            <p:ph type="body" sz="quarter" idx="17" hasCustomPrompt="1"/>
          </p:nvPr>
        </p:nvSpPr>
        <p:spPr>
          <a:xfrm>
            <a:off x="458393" y="1518047"/>
            <a:ext cx="1934765" cy="286523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8" name="Text Placeholder 17">
            <a:extLst>
              <a:ext uri="{FF2B5EF4-FFF2-40B4-BE49-F238E27FC236}">
                <a16:creationId xmlns:a16="http://schemas.microsoft.com/office/drawing/2014/main" id="{7B81BEBF-4589-8027-BB5D-28D9BB0F2C45}"/>
              </a:ext>
            </a:extLst>
          </p:cNvPr>
          <p:cNvSpPr>
            <a:spLocks noGrp="1"/>
          </p:cNvSpPr>
          <p:nvPr>
            <p:ph type="body" sz="quarter" idx="18" hasCustomPrompt="1"/>
          </p:nvPr>
        </p:nvSpPr>
        <p:spPr>
          <a:xfrm>
            <a:off x="458393" y="4383281"/>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 name="Text Placeholder 21">
            <a:extLst>
              <a:ext uri="{FF2B5EF4-FFF2-40B4-BE49-F238E27FC236}">
                <a16:creationId xmlns:a16="http://schemas.microsoft.com/office/drawing/2014/main" id="{F5E8F130-C6F9-650D-A097-9DEF83EB63F9}"/>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7" name="Title 1">
            <a:extLst>
              <a:ext uri="{FF2B5EF4-FFF2-40B4-BE49-F238E27FC236}">
                <a16:creationId xmlns:a16="http://schemas.microsoft.com/office/drawing/2014/main" id="{A009A3D2-0511-FC99-3B1A-B55A66C818BE}"/>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Picture Placeholder 18">
            <a:extLst>
              <a:ext uri="{FF2B5EF4-FFF2-40B4-BE49-F238E27FC236}">
                <a16:creationId xmlns:a16="http://schemas.microsoft.com/office/drawing/2014/main" id="{55BC46B7-BA48-D56A-4D26-AFDC71C8B382}"/>
              </a:ext>
            </a:extLst>
          </p:cNvPr>
          <p:cNvSpPr>
            <a:spLocks noGrp="1"/>
          </p:cNvSpPr>
          <p:nvPr>
            <p:ph type="pic" sz="quarter" idx="65"/>
          </p:nvPr>
        </p:nvSpPr>
        <p:spPr>
          <a:xfrm>
            <a:off x="1762304" y="1615679"/>
            <a:ext cx="540000" cy="540000"/>
          </a:xfrm>
          <a:prstGeom prst="ellipse">
            <a:avLst/>
          </a:prstGeom>
          <a:solidFill>
            <a:schemeClr val="bg1"/>
          </a:solidFill>
        </p:spPr>
        <p:txBody>
          <a:bodyPr/>
          <a:lstStyle>
            <a:lvl1pPr algn="ctr">
              <a:defRPr sz="788"/>
            </a:lvl1pPr>
          </a:lstStyle>
          <a:p>
            <a:endParaRPr lang="en-GB" dirty="0"/>
          </a:p>
        </p:txBody>
      </p:sp>
      <p:sp>
        <p:nvSpPr>
          <p:cNvPr id="9" name="Text Placeholder 9">
            <a:extLst>
              <a:ext uri="{FF2B5EF4-FFF2-40B4-BE49-F238E27FC236}">
                <a16:creationId xmlns:a16="http://schemas.microsoft.com/office/drawing/2014/main" id="{0E650637-8F1C-F03E-8739-5A4924A2224C}"/>
              </a:ext>
            </a:extLst>
          </p:cNvPr>
          <p:cNvSpPr>
            <a:spLocks noGrp="1"/>
          </p:cNvSpPr>
          <p:nvPr>
            <p:ph type="body" sz="quarter" idx="28"/>
          </p:nvPr>
        </p:nvSpPr>
        <p:spPr>
          <a:xfrm>
            <a:off x="536298" y="2571753"/>
            <a:ext cx="1761436" cy="1743072"/>
          </a:xfrm>
        </p:spPr>
        <p:txBody>
          <a:bodyPr>
            <a:normAutofit/>
          </a:bodyPr>
          <a:lstStyle>
            <a:lvl1pPr>
              <a:defRPr sz="900"/>
            </a:lvl1pPr>
            <a:lvl2pPr>
              <a:defRPr sz="900"/>
            </a:lvl2pPr>
            <a:lvl3pPr>
              <a:defRPr sz="788"/>
            </a:lvl3pPr>
            <a:lvl4pPr>
              <a:defRPr sz="788"/>
            </a:lvl4pPr>
            <a:lvl5pPr>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53">
            <a:extLst>
              <a:ext uri="{FF2B5EF4-FFF2-40B4-BE49-F238E27FC236}">
                <a16:creationId xmlns:a16="http://schemas.microsoft.com/office/drawing/2014/main" id="{211765C1-9C47-02AC-6DE4-071E0D50D2BB}"/>
              </a:ext>
            </a:extLst>
          </p:cNvPr>
          <p:cNvSpPr>
            <a:spLocks noGrp="1"/>
          </p:cNvSpPr>
          <p:nvPr>
            <p:ph type="body" sz="quarter" idx="47" hasCustomPrompt="1"/>
          </p:nvPr>
        </p:nvSpPr>
        <p:spPr>
          <a:xfrm>
            <a:off x="536298" y="1708243"/>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11" name="Text Placeholder 53">
            <a:extLst>
              <a:ext uri="{FF2B5EF4-FFF2-40B4-BE49-F238E27FC236}">
                <a16:creationId xmlns:a16="http://schemas.microsoft.com/office/drawing/2014/main" id="{D23B6097-F08C-7557-7122-BDA1C7B28AE5}"/>
              </a:ext>
            </a:extLst>
          </p:cNvPr>
          <p:cNvSpPr>
            <a:spLocks noGrp="1"/>
          </p:cNvSpPr>
          <p:nvPr>
            <p:ph type="body" sz="quarter" idx="49" hasCustomPrompt="1"/>
          </p:nvPr>
        </p:nvSpPr>
        <p:spPr>
          <a:xfrm>
            <a:off x="536297" y="2167675"/>
            <a:ext cx="1761435" cy="299517"/>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26" name="Text Placeholder 16">
            <a:extLst>
              <a:ext uri="{FF2B5EF4-FFF2-40B4-BE49-F238E27FC236}">
                <a16:creationId xmlns:a16="http://schemas.microsoft.com/office/drawing/2014/main" id="{05178FD3-FB42-203D-91C8-D14D48558118}"/>
              </a:ext>
            </a:extLst>
          </p:cNvPr>
          <p:cNvSpPr>
            <a:spLocks noGrp="1"/>
          </p:cNvSpPr>
          <p:nvPr>
            <p:ph type="body" sz="quarter" idx="66" hasCustomPrompt="1"/>
          </p:nvPr>
        </p:nvSpPr>
        <p:spPr>
          <a:xfrm>
            <a:off x="2555084" y="1518047"/>
            <a:ext cx="1934765" cy="286523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9" name="Text Placeholder 17">
            <a:extLst>
              <a:ext uri="{FF2B5EF4-FFF2-40B4-BE49-F238E27FC236}">
                <a16:creationId xmlns:a16="http://schemas.microsoft.com/office/drawing/2014/main" id="{04B6EC5C-B801-5D37-9DB1-CBF99B0445DE}"/>
              </a:ext>
            </a:extLst>
          </p:cNvPr>
          <p:cNvSpPr>
            <a:spLocks noGrp="1"/>
          </p:cNvSpPr>
          <p:nvPr>
            <p:ph type="body" sz="quarter" idx="67" hasCustomPrompt="1"/>
          </p:nvPr>
        </p:nvSpPr>
        <p:spPr>
          <a:xfrm>
            <a:off x="2555084" y="4383281"/>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1" name="Picture Placeholder 18">
            <a:extLst>
              <a:ext uri="{FF2B5EF4-FFF2-40B4-BE49-F238E27FC236}">
                <a16:creationId xmlns:a16="http://schemas.microsoft.com/office/drawing/2014/main" id="{F867148D-F3E9-C580-7E44-22B0DF00F2AA}"/>
              </a:ext>
            </a:extLst>
          </p:cNvPr>
          <p:cNvSpPr>
            <a:spLocks noGrp="1"/>
          </p:cNvSpPr>
          <p:nvPr>
            <p:ph type="pic" sz="quarter" idx="68"/>
          </p:nvPr>
        </p:nvSpPr>
        <p:spPr>
          <a:xfrm>
            <a:off x="3858995" y="1615679"/>
            <a:ext cx="540000" cy="540000"/>
          </a:xfrm>
          <a:prstGeom prst="ellipse">
            <a:avLst/>
          </a:prstGeom>
          <a:solidFill>
            <a:schemeClr val="bg1"/>
          </a:solidFill>
        </p:spPr>
        <p:txBody>
          <a:bodyPr/>
          <a:lstStyle>
            <a:lvl1pPr algn="ctr">
              <a:defRPr sz="788"/>
            </a:lvl1pPr>
          </a:lstStyle>
          <a:p>
            <a:endParaRPr lang="en-GB" dirty="0"/>
          </a:p>
        </p:txBody>
      </p:sp>
      <p:sp>
        <p:nvSpPr>
          <p:cNvPr id="35" name="Text Placeholder 9">
            <a:extLst>
              <a:ext uri="{FF2B5EF4-FFF2-40B4-BE49-F238E27FC236}">
                <a16:creationId xmlns:a16="http://schemas.microsoft.com/office/drawing/2014/main" id="{1471B0FC-67C9-62DF-3098-731F4EDB9E84}"/>
              </a:ext>
            </a:extLst>
          </p:cNvPr>
          <p:cNvSpPr>
            <a:spLocks noGrp="1"/>
          </p:cNvSpPr>
          <p:nvPr>
            <p:ph type="body" sz="quarter" idx="69"/>
          </p:nvPr>
        </p:nvSpPr>
        <p:spPr>
          <a:xfrm>
            <a:off x="2632989" y="2571753"/>
            <a:ext cx="1761436" cy="1743072"/>
          </a:xfrm>
        </p:spPr>
        <p:txBody>
          <a:bodyPr>
            <a:normAutofit/>
          </a:bodyPr>
          <a:lstStyle>
            <a:lvl1pPr>
              <a:defRPr sz="900"/>
            </a:lvl1pPr>
            <a:lvl2pPr>
              <a:defRPr sz="900"/>
            </a:lvl2pPr>
            <a:lvl3pPr>
              <a:defRPr sz="788"/>
            </a:lvl3pPr>
            <a:lvl4pPr>
              <a:defRPr sz="788"/>
            </a:lvl4pPr>
            <a:lvl5pPr>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Text Placeholder 53">
            <a:extLst>
              <a:ext uri="{FF2B5EF4-FFF2-40B4-BE49-F238E27FC236}">
                <a16:creationId xmlns:a16="http://schemas.microsoft.com/office/drawing/2014/main" id="{04424263-C89B-15BD-240E-7AD138F0D672}"/>
              </a:ext>
            </a:extLst>
          </p:cNvPr>
          <p:cNvSpPr>
            <a:spLocks noGrp="1"/>
          </p:cNvSpPr>
          <p:nvPr>
            <p:ph type="body" sz="quarter" idx="70" hasCustomPrompt="1"/>
          </p:nvPr>
        </p:nvSpPr>
        <p:spPr>
          <a:xfrm>
            <a:off x="2632989" y="1708243"/>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43" name="Text Placeholder 53">
            <a:extLst>
              <a:ext uri="{FF2B5EF4-FFF2-40B4-BE49-F238E27FC236}">
                <a16:creationId xmlns:a16="http://schemas.microsoft.com/office/drawing/2014/main" id="{FB6B7189-534B-4E62-0F76-2B19F2F86A2A}"/>
              </a:ext>
            </a:extLst>
          </p:cNvPr>
          <p:cNvSpPr>
            <a:spLocks noGrp="1"/>
          </p:cNvSpPr>
          <p:nvPr>
            <p:ph type="body" sz="quarter" idx="71" hasCustomPrompt="1"/>
          </p:nvPr>
        </p:nvSpPr>
        <p:spPr>
          <a:xfrm>
            <a:off x="2632988" y="2167675"/>
            <a:ext cx="1761435" cy="299517"/>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47" name="Text Placeholder 16">
            <a:extLst>
              <a:ext uri="{FF2B5EF4-FFF2-40B4-BE49-F238E27FC236}">
                <a16:creationId xmlns:a16="http://schemas.microsoft.com/office/drawing/2014/main" id="{496944FA-DF97-3DD5-8C1A-F3C3C850AF37}"/>
              </a:ext>
            </a:extLst>
          </p:cNvPr>
          <p:cNvSpPr>
            <a:spLocks noGrp="1"/>
          </p:cNvSpPr>
          <p:nvPr>
            <p:ph type="body" sz="quarter" idx="72" hasCustomPrompt="1"/>
          </p:nvPr>
        </p:nvSpPr>
        <p:spPr>
          <a:xfrm>
            <a:off x="4651775" y="1518047"/>
            <a:ext cx="1934765" cy="286523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1" name="Text Placeholder 17">
            <a:extLst>
              <a:ext uri="{FF2B5EF4-FFF2-40B4-BE49-F238E27FC236}">
                <a16:creationId xmlns:a16="http://schemas.microsoft.com/office/drawing/2014/main" id="{1D0EDFB7-9D58-2FC1-C3D8-486E2072A1DA}"/>
              </a:ext>
            </a:extLst>
          </p:cNvPr>
          <p:cNvSpPr>
            <a:spLocks noGrp="1"/>
          </p:cNvSpPr>
          <p:nvPr>
            <p:ph type="body" sz="quarter" idx="73" hasCustomPrompt="1"/>
          </p:nvPr>
        </p:nvSpPr>
        <p:spPr>
          <a:xfrm>
            <a:off x="4651775" y="4383281"/>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5" name="Picture Placeholder 18">
            <a:extLst>
              <a:ext uri="{FF2B5EF4-FFF2-40B4-BE49-F238E27FC236}">
                <a16:creationId xmlns:a16="http://schemas.microsoft.com/office/drawing/2014/main" id="{6A3E6F55-E0F2-5272-D043-43D07C5F4630}"/>
              </a:ext>
            </a:extLst>
          </p:cNvPr>
          <p:cNvSpPr>
            <a:spLocks noGrp="1"/>
          </p:cNvSpPr>
          <p:nvPr>
            <p:ph type="pic" sz="quarter" idx="74"/>
          </p:nvPr>
        </p:nvSpPr>
        <p:spPr>
          <a:xfrm>
            <a:off x="5955686" y="1615679"/>
            <a:ext cx="540000" cy="540000"/>
          </a:xfrm>
          <a:prstGeom prst="ellipse">
            <a:avLst/>
          </a:prstGeom>
          <a:solidFill>
            <a:schemeClr val="bg1"/>
          </a:solidFill>
        </p:spPr>
        <p:txBody>
          <a:bodyPr/>
          <a:lstStyle>
            <a:lvl1pPr algn="ctr">
              <a:defRPr sz="788"/>
            </a:lvl1pPr>
          </a:lstStyle>
          <a:p>
            <a:endParaRPr lang="en-GB" dirty="0"/>
          </a:p>
        </p:txBody>
      </p:sp>
      <p:sp>
        <p:nvSpPr>
          <p:cNvPr id="56" name="Text Placeholder 9">
            <a:extLst>
              <a:ext uri="{FF2B5EF4-FFF2-40B4-BE49-F238E27FC236}">
                <a16:creationId xmlns:a16="http://schemas.microsoft.com/office/drawing/2014/main" id="{38F1423D-6FD6-F54E-9D8C-29007115F607}"/>
              </a:ext>
            </a:extLst>
          </p:cNvPr>
          <p:cNvSpPr>
            <a:spLocks noGrp="1"/>
          </p:cNvSpPr>
          <p:nvPr>
            <p:ph type="body" sz="quarter" idx="75"/>
          </p:nvPr>
        </p:nvSpPr>
        <p:spPr>
          <a:xfrm>
            <a:off x="4729680" y="2571753"/>
            <a:ext cx="1761436" cy="1743072"/>
          </a:xfrm>
        </p:spPr>
        <p:txBody>
          <a:bodyPr>
            <a:normAutofit/>
          </a:bodyPr>
          <a:lstStyle>
            <a:lvl1pPr>
              <a:defRPr sz="900"/>
            </a:lvl1pPr>
            <a:lvl2pPr>
              <a:defRPr sz="900"/>
            </a:lvl2pPr>
            <a:lvl3pPr>
              <a:defRPr sz="788"/>
            </a:lvl3pPr>
            <a:lvl4pPr>
              <a:defRPr sz="788"/>
            </a:lvl4pPr>
            <a:lvl5pPr>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7" name="Text Placeholder 53">
            <a:extLst>
              <a:ext uri="{FF2B5EF4-FFF2-40B4-BE49-F238E27FC236}">
                <a16:creationId xmlns:a16="http://schemas.microsoft.com/office/drawing/2014/main" id="{404A3197-E8DD-3A4F-D361-DCFD5F5FC353}"/>
              </a:ext>
            </a:extLst>
          </p:cNvPr>
          <p:cNvSpPr>
            <a:spLocks noGrp="1"/>
          </p:cNvSpPr>
          <p:nvPr>
            <p:ph type="body" sz="quarter" idx="76" hasCustomPrompt="1"/>
          </p:nvPr>
        </p:nvSpPr>
        <p:spPr>
          <a:xfrm>
            <a:off x="4729680" y="1708243"/>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58" name="Text Placeholder 53">
            <a:extLst>
              <a:ext uri="{FF2B5EF4-FFF2-40B4-BE49-F238E27FC236}">
                <a16:creationId xmlns:a16="http://schemas.microsoft.com/office/drawing/2014/main" id="{7D40A72C-9EC6-F47F-241D-F5E04BE07482}"/>
              </a:ext>
            </a:extLst>
          </p:cNvPr>
          <p:cNvSpPr>
            <a:spLocks noGrp="1"/>
          </p:cNvSpPr>
          <p:nvPr>
            <p:ph type="body" sz="quarter" idx="77" hasCustomPrompt="1"/>
          </p:nvPr>
        </p:nvSpPr>
        <p:spPr>
          <a:xfrm>
            <a:off x="4729679" y="2167675"/>
            <a:ext cx="1761435" cy="299517"/>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59" name="Text Placeholder 16">
            <a:extLst>
              <a:ext uri="{FF2B5EF4-FFF2-40B4-BE49-F238E27FC236}">
                <a16:creationId xmlns:a16="http://schemas.microsoft.com/office/drawing/2014/main" id="{02334558-8DAA-6666-2674-AD1E227E6E7B}"/>
              </a:ext>
            </a:extLst>
          </p:cNvPr>
          <p:cNvSpPr>
            <a:spLocks noGrp="1"/>
          </p:cNvSpPr>
          <p:nvPr>
            <p:ph type="body" sz="quarter" idx="78" hasCustomPrompt="1"/>
          </p:nvPr>
        </p:nvSpPr>
        <p:spPr>
          <a:xfrm>
            <a:off x="6753279" y="1518047"/>
            <a:ext cx="1934765" cy="286523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0" name="Text Placeholder 17">
            <a:extLst>
              <a:ext uri="{FF2B5EF4-FFF2-40B4-BE49-F238E27FC236}">
                <a16:creationId xmlns:a16="http://schemas.microsoft.com/office/drawing/2014/main" id="{B848D722-97F7-F323-2EEB-78F1C9277438}"/>
              </a:ext>
            </a:extLst>
          </p:cNvPr>
          <p:cNvSpPr>
            <a:spLocks noGrp="1"/>
          </p:cNvSpPr>
          <p:nvPr>
            <p:ph type="body" sz="quarter" idx="79" hasCustomPrompt="1"/>
          </p:nvPr>
        </p:nvSpPr>
        <p:spPr>
          <a:xfrm>
            <a:off x="6753279" y="4383281"/>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1" name="Picture Placeholder 18">
            <a:extLst>
              <a:ext uri="{FF2B5EF4-FFF2-40B4-BE49-F238E27FC236}">
                <a16:creationId xmlns:a16="http://schemas.microsoft.com/office/drawing/2014/main" id="{65C3349E-31B8-3831-FB85-8E1102854417}"/>
              </a:ext>
            </a:extLst>
          </p:cNvPr>
          <p:cNvSpPr>
            <a:spLocks noGrp="1"/>
          </p:cNvSpPr>
          <p:nvPr>
            <p:ph type="pic" sz="quarter" idx="80"/>
          </p:nvPr>
        </p:nvSpPr>
        <p:spPr>
          <a:xfrm>
            <a:off x="8057191" y="1615679"/>
            <a:ext cx="540000" cy="540000"/>
          </a:xfrm>
          <a:prstGeom prst="ellipse">
            <a:avLst/>
          </a:prstGeom>
          <a:solidFill>
            <a:schemeClr val="bg1"/>
          </a:solidFill>
        </p:spPr>
        <p:txBody>
          <a:bodyPr/>
          <a:lstStyle>
            <a:lvl1pPr algn="ctr">
              <a:defRPr sz="788"/>
            </a:lvl1pPr>
          </a:lstStyle>
          <a:p>
            <a:endParaRPr lang="en-GB" dirty="0"/>
          </a:p>
        </p:txBody>
      </p:sp>
      <p:sp>
        <p:nvSpPr>
          <p:cNvPr id="62" name="Text Placeholder 9">
            <a:extLst>
              <a:ext uri="{FF2B5EF4-FFF2-40B4-BE49-F238E27FC236}">
                <a16:creationId xmlns:a16="http://schemas.microsoft.com/office/drawing/2014/main" id="{9089815D-54C5-3FFF-C061-45AB84A97621}"/>
              </a:ext>
            </a:extLst>
          </p:cNvPr>
          <p:cNvSpPr>
            <a:spLocks noGrp="1"/>
          </p:cNvSpPr>
          <p:nvPr>
            <p:ph type="body" sz="quarter" idx="81"/>
          </p:nvPr>
        </p:nvSpPr>
        <p:spPr>
          <a:xfrm>
            <a:off x="6831183" y="2571753"/>
            <a:ext cx="1761436" cy="1743072"/>
          </a:xfrm>
        </p:spPr>
        <p:txBody>
          <a:bodyPr>
            <a:normAutofit/>
          </a:bodyPr>
          <a:lstStyle>
            <a:lvl1pPr>
              <a:defRPr sz="900"/>
            </a:lvl1pPr>
            <a:lvl2pPr>
              <a:defRPr sz="900"/>
            </a:lvl2pPr>
            <a:lvl3pPr>
              <a:defRPr sz="788"/>
            </a:lvl3pPr>
            <a:lvl4pPr>
              <a:defRPr sz="788"/>
            </a:lvl4pPr>
            <a:lvl5pPr>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3" name="Text Placeholder 53">
            <a:extLst>
              <a:ext uri="{FF2B5EF4-FFF2-40B4-BE49-F238E27FC236}">
                <a16:creationId xmlns:a16="http://schemas.microsoft.com/office/drawing/2014/main" id="{C78A5053-D2BA-0E9C-3FDA-FBDAC5528010}"/>
              </a:ext>
            </a:extLst>
          </p:cNvPr>
          <p:cNvSpPr>
            <a:spLocks noGrp="1"/>
          </p:cNvSpPr>
          <p:nvPr>
            <p:ph type="body" sz="quarter" idx="82" hasCustomPrompt="1"/>
          </p:nvPr>
        </p:nvSpPr>
        <p:spPr>
          <a:xfrm>
            <a:off x="6831185" y="1708243"/>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64" name="Text Placeholder 53">
            <a:extLst>
              <a:ext uri="{FF2B5EF4-FFF2-40B4-BE49-F238E27FC236}">
                <a16:creationId xmlns:a16="http://schemas.microsoft.com/office/drawing/2014/main" id="{B81C56FC-F09C-1486-303D-EAA518F6693C}"/>
              </a:ext>
            </a:extLst>
          </p:cNvPr>
          <p:cNvSpPr>
            <a:spLocks noGrp="1"/>
          </p:cNvSpPr>
          <p:nvPr>
            <p:ph type="body" sz="quarter" idx="83" hasCustomPrompt="1"/>
          </p:nvPr>
        </p:nvSpPr>
        <p:spPr>
          <a:xfrm>
            <a:off x="6831185" y="2167675"/>
            <a:ext cx="1761435" cy="299517"/>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5" name="Text Placeholder 11">
            <a:extLst>
              <a:ext uri="{FF2B5EF4-FFF2-40B4-BE49-F238E27FC236}">
                <a16:creationId xmlns:a16="http://schemas.microsoft.com/office/drawing/2014/main" id="{885A09B5-F8F7-B891-F5AE-46639498A8E8}"/>
              </a:ext>
            </a:extLst>
          </p:cNvPr>
          <p:cNvSpPr>
            <a:spLocks noGrp="1"/>
          </p:cNvSpPr>
          <p:nvPr>
            <p:ph type="body" sz="quarter" idx="84"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32"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33"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200327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Account Team 6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E6E8919-CF54-D44F-3EB3-C3EF91A29A99}"/>
              </a:ext>
            </a:extLst>
          </p:cNvPr>
          <p:cNvSpPr>
            <a:spLocks noGrp="1"/>
          </p:cNvSpPr>
          <p:nvPr>
            <p:ph type="body" sz="quarter" idx="17" hasCustomPrompt="1"/>
          </p:nvPr>
        </p:nvSpPr>
        <p:spPr>
          <a:xfrm>
            <a:off x="458392" y="1518047"/>
            <a:ext cx="2633663" cy="1275263"/>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8" name="Text Placeholder 17">
            <a:extLst>
              <a:ext uri="{FF2B5EF4-FFF2-40B4-BE49-F238E27FC236}">
                <a16:creationId xmlns:a16="http://schemas.microsoft.com/office/drawing/2014/main" id="{7B81BEBF-4589-8027-BB5D-28D9BB0F2C45}"/>
              </a:ext>
            </a:extLst>
          </p:cNvPr>
          <p:cNvSpPr>
            <a:spLocks noGrp="1"/>
          </p:cNvSpPr>
          <p:nvPr>
            <p:ph type="body" sz="quarter" idx="18" hasCustomPrompt="1"/>
          </p:nvPr>
        </p:nvSpPr>
        <p:spPr>
          <a:xfrm>
            <a:off x="458392" y="2805306"/>
            <a:ext cx="2633663"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 name="Text Placeholder 21">
            <a:extLst>
              <a:ext uri="{FF2B5EF4-FFF2-40B4-BE49-F238E27FC236}">
                <a16:creationId xmlns:a16="http://schemas.microsoft.com/office/drawing/2014/main" id="{F5E8F130-C6F9-650D-A097-9DEF83EB63F9}"/>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7" name="Title 1">
            <a:extLst>
              <a:ext uri="{FF2B5EF4-FFF2-40B4-BE49-F238E27FC236}">
                <a16:creationId xmlns:a16="http://schemas.microsoft.com/office/drawing/2014/main" id="{A009A3D2-0511-FC99-3B1A-B55A66C818BE}"/>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10" name="Text Placeholder 53">
            <a:extLst>
              <a:ext uri="{FF2B5EF4-FFF2-40B4-BE49-F238E27FC236}">
                <a16:creationId xmlns:a16="http://schemas.microsoft.com/office/drawing/2014/main" id="{211765C1-9C47-02AC-6DE4-071E0D50D2BB}"/>
              </a:ext>
            </a:extLst>
          </p:cNvPr>
          <p:cNvSpPr>
            <a:spLocks noGrp="1"/>
          </p:cNvSpPr>
          <p:nvPr>
            <p:ph type="body" sz="quarter" idx="47" hasCustomPrompt="1"/>
          </p:nvPr>
        </p:nvSpPr>
        <p:spPr>
          <a:xfrm>
            <a:off x="536296" y="1708242"/>
            <a:ext cx="1840890"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11" name="Text Placeholder 53">
            <a:extLst>
              <a:ext uri="{FF2B5EF4-FFF2-40B4-BE49-F238E27FC236}">
                <a16:creationId xmlns:a16="http://schemas.microsoft.com/office/drawing/2014/main" id="{D23B6097-F08C-7557-7122-BDA1C7B28AE5}"/>
              </a:ext>
            </a:extLst>
          </p:cNvPr>
          <p:cNvSpPr>
            <a:spLocks noGrp="1"/>
          </p:cNvSpPr>
          <p:nvPr>
            <p:ph type="body" sz="quarter" idx="49" hasCustomPrompt="1"/>
          </p:nvPr>
        </p:nvSpPr>
        <p:spPr>
          <a:xfrm>
            <a:off x="536297" y="2167675"/>
            <a:ext cx="2464905" cy="51413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13" name="Picture Placeholder 18">
            <a:extLst>
              <a:ext uri="{FF2B5EF4-FFF2-40B4-BE49-F238E27FC236}">
                <a16:creationId xmlns:a16="http://schemas.microsoft.com/office/drawing/2014/main" id="{9FAA5772-76BC-ACB6-F0C7-6036C9A04962}"/>
              </a:ext>
            </a:extLst>
          </p:cNvPr>
          <p:cNvSpPr>
            <a:spLocks noGrp="1"/>
          </p:cNvSpPr>
          <p:nvPr>
            <p:ph type="pic" sz="quarter" idx="67"/>
          </p:nvPr>
        </p:nvSpPr>
        <p:spPr>
          <a:xfrm>
            <a:off x="2461202" y="1615679"/>
            <a:ext cx="540000" cy="540000"/>
          </a:xfrm>
          <a:prstGeom prst="ellipse">
            <a:avLst/>
          </a:prstGeom>
          <a:solidFill>
            <a:schemeClr val="bg1"/>
          </a:solidFill>
        </p:spPr>
        <p:txBody>
          <a:bodyPr/>
          <a:lstStyle>
            <a:lvl1pPr algn="ctr">
              <a:defRPr sz="788"/>
            </a:lvl1pPr>
          </a:lstStyle>
          <a:p>
            <a:endParaRPr lang="en-GB" dirty="0"/>
          </a:p>
        </p:txBody>
      </p:sp>
      <p:sp>
        <p:nvSpPr>
          <p:cNvPr id="22" name="Text Placeholder 16">
            <a:extLst>
              <a:ext uri="{FF2B5EF4-FFF2-40B4-BE49-F238E27FC236}">
                <a16:creationId xmlns:a16="http://schemas.microsoft.com/office/drawing/2014/main" id="{ECB9D2C5-FF57-472D-67C5-202DA4B571C1}"/>
              </a:ext>
            </a:extLst>
          </p:cNvPr>
          <p:cNvSpPr>
            <a:spLocks noGrp="1"/>
          </p:cNvSpPr>
          <p:nvPr>
            <p:ph type="body" sz="quarter" idx="68" hasCustomPrompt="1"/>
          </p:nvPr>
        </p:nvSpPr>
        <p:spPr>
          <a:xfrm>
            <a:off x="458392" y="3093917"/>
            <a:ext cx="2633663" cy="1275263"/>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3" name="Text Placeholder 17">
            <a:extLst>
              <a:ext uri="{FF2B5EF4-FFF2-40B4-BE49-F238E27FC236}">
                <a16:creationId xmlns:a16="http://schemas.microsoft.com/office/drawing/2014/main" id="{07ACBC58-1028-0C96-4760-6B5A70BD9D14}"/>
              </a:ext>
            </a:extLst>
          </p:cNvPr>
          <p:cNvSpPr>
            <a:spLocks noGrp="1"/>
          </p:cNvSpPr>
          <p:nvPr>
            <p:ph type="body" sz="quarter" idx="69" hasCustomPrompt="1"/>
          </p:nvPr>
        </p:nvSpPr>
        <p:spPr>
          <a:xfrm>
            <a:off x="458392" y="4381176"/>
            <a:ext cx="2633663"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4" name="Text Placeholder 53">
            <a:extLst>
              <a:ext uri="{FF2B5EF4-FFF2-40B4-BE49-F238E27FC236}">
                <a16:creationId xmlns:a16="http://schemas.microsoft.com/office/drawing/2014/main" id="{0CDA8AAC-B77A-166F-BD2A-DFE82DD17D79}"/>
              </a:ext>
            </a:extLst>
          </p:cNvPr>
          <p:cNvSpPr>
            <a:spLocks noGrp="1"/>
          </p:cNvSpPr>
          <p:nvPr>
            <p:ph type="body" sz="quarter" idx="70" hasCustomPrompt="1"/>
          </p:nvPr>
        </p:nvSpPr>
        <p:spPr>
          <a:xfrm>
            <a:off x="536296" y="3284112"/>
            <a:ext cx="1840890"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25" name="Text Placeholder 53">
            <a:extLst>
              <a:ext uri="{FF2B5EF4-FFF2-40B4-BE49-F238E27FC236}">
                <a16:creationId xmlns:a16="http://schemas.microsoft.com/office/drawing/2014/main" id="{C6CCBBC5-1E89-BCCF-B092-9D42E9637658}"/>
              </a:ext>
            </a:extLst>
          </p:cNvPr>
          <p:cNvSpPr>
            <a:spLocks noGrp="1"/>
          </p:cNvSpPr>
          <p:nvPr>
            <p:ph type="body" sz="quarter" idx="71" hasCustomPrompt="1"/>
          </p:nvPr>
        </p:nvSpPr>
        <p:spPr>
          <a:xfrm>
            <a:off x="536297" y="3743545"/>
            <a:ext cx="2464905" cy="51413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27" name="Picture Placeholder 18">
            <a:extLst>
              <a:ext uri="{FF2B5EF4-FFF2-40B4-BE49-F238E27FC236}">
                <a16:creationId xmlns:a16="http://schemas.microsoft.com/office/drawing/2014/main" id="{35E7B300-F359-F772-5E3A-FD5C03D8D9EC}"/>
              </a:ext>
            </a:extLst>
          </p:cNvPr>
          <p:cNvSpPr>
            <a:spLocks noGrp="1"/>
          </p:cNvSpPr>
          <p:nvPr>
            <p:ph type="pic" sz="quarter" idx="72"/>
          </p:nvPr>
        </p:nvSpPr>
        <p:spPr>
          <a:xfrm>
            <a:off x="2461202" y="3191549"/>
            <a:ext cx="540000" cy="540000"/>
          </a:xfrm>
          <a:prstGeom prst="ellipse">
            <a:avLst/>
          </a:prstGeom>
          <a:solidFill>
            <a:schemeClr val="bg1"/>
          </a:solidFill>
        </p:spPr>
        <p:txBody>
          <a:bodyPr/>
          <a:lstStyle>
            <a:lvl1pPr algn="ctr">
              <a:defRPr sz="788"/>
            </a:lvl1pPr>
          </a:lstStyle>
          <a:p>
            <a:endParaRPr lang="en-GB" dirty="0"/>
          </a:p>
        </p:txBody>
      </p:sp>
      <p:sp>
        <p:nvSpPr>
          <p:cNvPr id="28" name="Text Placeholder 16">
            <a:extLst>
              <a:ext uri="{FF2B5EF4-FFF2-40B4-BE49-F238E27FC236}">
                <a16:creationId xmlns:a16="http://schemas.microsoft.com/office/drawing/2014/main" id="{1EFCBB73-4CE3-3AD3-3BA4-61E55D382278}"/>
              </a:ext>
            </a:extLst>
          </p:cNvPr>
          <p:cNvSpPr>
            <a:spLocks noGrp="1"/>
          </p:cNvSpPr>
          <p:nvPr>
            <p:ph type="body" sz="quarter" idx="73" hasCustomPrompt="1"/>
          </p:nvPr>
        </p:nvSpPr>
        <p:spPr>
          <a:xfrm>
            <a:off x="3253980" y="1518047"/>
            <a:ext cx="2633663" cy="1275263"/>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0" name="Text Placeholder 17">
            <a:extLst>
              <a:ext uri="{FF2B5EF4-FFF2-40B4-BE49-F238E27FC236}">
                <a16:creationId xmlns:a16="http://schemas.microsoft.com/office/drawing/2014/main" id="{3B1FB3F1-4EA2-E184-0C28-21BA36789004}"/>
              </a:ext>
            </a:extLst>
          </p:cNvPr>
          <p:cNvSpPr>
            <a:spLocks noGrp="1"/>
          </p:cNvSpPr>
          <p:nvPr>
            <p:ph type="body" sz="quarter" idx="74" hasCustomPrompt="1"/>
          </p:nvPr>
        </p:nvSpPr>
        <p:spPr>
          <a:xfrm>
            <a:off x="3253980" y="2805306"/>
            <a:ext cx="2633663"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2" name="Text Placeholder 53">
            <a:extLst>
              <a:ext uri="{FF2B5EF4-FFF2-40B4-BE49-F238E27FC236}">
                <a16:creationId xmlns:a16="http://schemas.microsoft.com/office/drawing/2014/main" id="{CE0C8816-C6F9-0A8E-D08A-6CBBF02B29FF}"/>
              </a:ext>
            </a:extLst>
          </p:cNvPr>
          <p:cNvSpPr>
            <a:spLocks noGrp="1"/>
          </p:cNvSpPr>
          <p:nvPr>
            <p:ph type="body" sz="quarter" idx="75" hasCustomPrompt="1"/>
          </p:nvPr>
        </p:nvSpPr>
        <p:spPr>
          <a:xfrm>
            <a:off x="3331885" y="1708242"/>
            <a:ext cx="1840890"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33" name="Text Placeholder 53">
            <a:extLst>
              <a:ext uri="{FF2B5EF4-FFF2-40B4-BE49-F238E27FC236}">
                <a16:creationId xmlns:a16="http://schemas.microsoft.com/office/drawing/2014/main" id="{311532DF-71F1-D084-CF0F-D0012FB25178}"/>
              </a:ext>
            </a:extLst>
          </p:cNvPr>
          <p:cNvSpPr>
            <a:spLocks noGrp="1"/>
          </p:cNvSpPr>
          <p:nvPr>
            <p:ph type="body" sz="quarter" idx="76" hasCustomPrompt="1"/>
          </p:nvPr>
        </p:nvSpPr>
        <p:spPr>
          <a:xfrm>
            <a:off x="3331886" y="2167675"/>
            <a:ext cx="2464905" cy="51413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34" name="Picture Placeholder 18">
            <a:extLst>
              <a:ext uri="{FF2B5EF4-FFF2-40B4-BE49-F238E27FC236}">
                <a16:creationId xmlns:a16="http://schemas.microsoft.com/office/drawing/2014/main" id="{00EF68B3-FC6B-B0D9-4100-8A1BC95413A1}"/>
              </a:ext>
            </a:extLst>
          </p:cNvPr>
          <p:cNvSpPr>
            <a:spLocks noGrp="1"/>
          </p:cNvSpPr>
          <p:nvPr>
            <p:ph type="pic" sz="quarter" idx="77"/>
          </p:nvPr>
        </p:nvSpPr>
        <p:spPr>
          <a:xfrm>
            <a:off x="5256790" y="1615679"/>
            <a:ext cx="540000" cy="540000"/>
          </a:xfrm>
          <a:prstGeom prst="ellipse">
            <a:avLst/>
          </a:prstGeom>
          <a:solidFill>
            <a:schemeClr val="bg1"/>
          </a:solidFill>
        </p:spPr>
        <p:txBody>
          <a:bodyPr/>
          <a:lstStyle>
            <a:lvl1pPr algn="ctr">
              <a:defRPr sz="788"/>
            </a:lvl1pPr>
          </a:lstStyle>
          <a:p>
            <a:endParaRPr lang="en-GB" dirty="0"/>
          </a:p>
        </p:txBody>
      </p:sp>
      <p:sp>
        <p:nvSpPr>
          <p:cNvPr id="36" name="Text Placeholder 16">
            <a:extLst>
              <a:ext uri="{FF2B5EF4-FFF2-40B4-BE49-F238E27FC236}">
                <a16:creationId xmlns:a16="http://schemas.microsoft.com/office/drawing/2014/main" id="{0D014377-716B-1E4E-7F75-6240AEC87B44}"/>
              </a:ext>
            </a:extLst>
          </p:cNvPr>
          <p:cNvSpPr>
            <a:spLocks noGrp="1"/>
          </p:cNvSpPr>
          <p:nvPr>
            <p:ph type="body" sz="quarter" idx="78" hasCustomPrompt="1"/>
          </p:nvPr>
        </p:nvSpPr>
        <p:spPr>
          <a:xfrm>
            <a:off x="3253980" y="3093917"/>
            <a:ext cx="2633663" cy="1275263"/>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7" name="Text Placeholder 17">
            <a:extLst>
              <a:ext uri="{FF2B5EF4-FFF2-40B4-BE49-F238E27FC236}">
                <a16:creationId xmlns:a16="http://schemas.microsoft.com/office/drawing/2014/main" id="{7846DA55-DA64-0C4C-7792-72C197E12FF4}"/>
              </a:ext>
            </a:extLst>
          </p:cNvPr>
          <p:cNvSpPr>
            <a:spLocks noGrp="1"/>
          </p:cNvSpPr>
          <p:nvPr>
            <p:ph type="body" sz="quarter" idx="79" hasCustomPrompt="1"/>
          </p:nvPr>
        </p:nvSpPr>
        <p:spPr>
          <a:xfrm>
            <a:off x="3253980" y="4381176"/>
            <a:ext cx="2633663"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8" name="Text Placeholder 53">
            <a:extLst>
              <a:ext uri="{FF2B5EF4-FFF2-40B4-BE49-F238E27FC236}">
                <a16:creationId xmlns:a16="http://schemas.microsoft.com/office/drawing/2014/main" id="{6AEC821D-4AE8-7822-5977-88C19FFE1AE4}"/>
              </a:ext>
            </a:extLst>
          </p:cNvPr>
          <p:cNvSpPr>
            <a:spLocks noGrp="1"/>
          </p:cNvSpPr>
          <p:nvPr>
            <p:ph type="body" sz="quarter" idx="80" hasCustomPrompt="1"/>
          </p:nvPr>
        </p:nvSpPr>
        <p:spPr>
          <a:xfrm>
            <a:off x="3331885" y="3284112"/>
            <a:ext cx="1840890"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40" name="Text Placeholder 53">
            <a:extLst>
              <a:ext uri="{FF2B5EF4-FFF2-40B4-BE49-F238E27FC236}">
                <a16:creationId xmlns:a16="http://schemas.microsoft.com/office/drawing/2014/main" id="{2950896E-C37C-BB93-D699-3D06FA24C654}"/>
              </a:ext>
            </a:extLst>
          </p:cNvPr>
          <p:cNvSpPr>
            <a:spLocks noGrp="1"/>
          </p:cNvSpPr>
          <p:nvPr>
            <p:ph type="body" sz="quarter" idx="81" hasCustomPrompt="1"/>
          </p:nvPr>
        </p:nvSpPr>
        <p:spPr>
          <a:xfrm>
            <a:off x="3331886" y="3743545"/>
            <a:ext cx="2464905" cy="51413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41" name="Picture Placeholder 18">
            <a:extLst>
              <a:ext uri="{FF2B5EF4-FFF2-40B4-BE49-F238E27FC236}">
                <a16:creationId xmlns:a16="http://schemas.microsoft.com/office/drawing/2014/main" id="{3645793F-7E68-ACC3-C6FB-9A738A6C76B4}"/>
              </a:ext>
            </a:extLst>
          </p:cNvPr>
          <p:cNvSpPr>
            <a:spLocks noGrp="1"/>
          </p:cNvSpPr>
          <p:nvPr>
            <p:ph type="pic" sz="quarter" idx="82"/>
          </p:nvPr>
        </p:nvSpPr>
        <p:spPr>
          <a:xfrm>
            <a:off x="5256790" y="3191549"/>
            <a:ext cx="540000" cy="540000"/>
          </a:xfrm>
          <a:prstGeom prst="ellipse">
            <a:avLst/>
          </a:prstGeom>
          <a:solidFill>
            <a:schemeClr val="bg1"/>
          </a:solidFill>
        </p:spPr>
        <p:txBody>
          <a:bodyPr/>
          <a:lstStyle>
            <a:lvl1pPr algn="ctr">
              <a:defRPr sz="788"/>
            </a:lvl1pPr>
          </a:lstStyle>
          <a:p>
            <a:endParaRPr lang="en-GB" dirty="0"/>
          </a:p>
        </p:txBody>
      </p:sp>
      <p:sp>
        <p:nvSpPr>
          <p:cNvPr id="42" name="Text Placeholder 16">
            <a:extLst>
              <a:ext uri="{FF2B5EF4-FFF2-40B4-BE49-F238E27FC236}">
                <a16:creationId xmlns:a16="http://schemas.microsoft.com/office/drawing/2014/main" id="{549AC01B-0A5F-92D5-419C-4615D340A0C9}"/>
              </a:ext>
            </a:extLst>
          </p:cNvPr>
          <p:cNvSpPr>
            <a:spLocks noGrp="1"/>
          </p:cNvSpPr>
          <p:nvPr>
            <p:ph type="body" sz="quarter" idx="83" hasCustomPrompt="1"/>
          </p:nvPr>
        </p:nvSpPr>
        <p:spPr>
          <a:xfrm>
            <a:off x="6043613" y="1518047"/>
            <a:ext cx="2633663" cy="1275263"/>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4" name="Text Placeholder 17">
            <a:extLst>
              <a:ext uri="{FF2B5EF4-FFF2-40B4-BE49-F238E27FC236}">
                <a16:creationId xmlns:a16="http://schemas.microsoft.com/office/drawing/2014/main" id="{1DA05E8F-964E-7B61-FE62-180166196A6A}"/>
              </a:ext>
            </a:extLst>
          </p:cNvPr>
          <p:cNvSpPr>
            <a:spLocks noGrp="1"/>
          </p:cNvSpPr>
          <p:nvPr>
            <p:ph type="body" sz="quarter" idx="84" hasCustomPrompt="1"/>
          </p:nvPr>
        </p:nvSpPr>
        <p:spPr>
          <a:xfrm>
            <a:off x="6043613" y="2805306"/>
            <a:ext cx="2633663"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5" name="Text Placeholder 53">
            <a:extLst>
              <a:ext uri="{FF2B5EF4-FFF2-40B4-BE49-F238E27FC236}">
                <a16:creationId xmlns:a16="http://schemas.microsoft.com/office/drawing/2014/main" id="{DF71083A-2BEE-5729-FF2F-2CDBD8078923}"/>
              </a:ext>
            </a:extLst>
          </p:cNvPr>
          <p:cNvSpPr>
            <a:spLocks noGrp="1"/>
          </p:cNvSpPr>
          <p:nvPr>
            <p:ph type="body" sz="quarter" idx="85" hasCustomPrompt="1"/>
          </p:nvPr>
        </p:nvSpPr>
        <p:spPr>
          <a:xfrm>
            <a:off x="6121517" y="1708242"/>
            <a:ext cx="1840890"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46" name="Text Placeholder 53">
            <a:extLst>
              <a:ext uri="{FF2B5EF4-FFF2-40B4-BE49-F238E27FC236}">
                <a16:creationId xmlns:a16="http://schemas.microsoft.com/office/drawing/2014/main" id="{7FFEEE6F-23A4-8D6C-D3AA-819327589183}"/>
              </a:ext>
            </a:extLst>
          </p:cNvPr>
          <p:cNvSpPr>
            <a:spLocks noGrp="1"/>
          </p:cNvSpPr>
          <p:nvPr>
            <p:ph type="body" sz="quarter" idx="86" hasCustomPrompt="1"/>
          </p:nvPr>
        </p:nvSpPr>
        <p:spPr>
          <a:xfrm>
            <a:off x="6121517" y="2167675"/>
            <a:ext cx="2464905" cy="51413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48" name="Picture Placeholder 18">
            <a:extLst>
              <a:ext uri="{FF2B5EF4-FFF2-40B4-BE49-F238E27FC236}">
                <a16:creationId xmlns:a16="http://schemas.microsoft.com/office/drawing/2014/main" id="{4821EBD7-4134-1F49-FB95-CC1F81552E83}"/>
              </a:ext>
            </a:extLst>
          </p:cNvPr>
          <p:cNvSpPr>
            <a:spLocks noGrp="1"/>
          </p:cNvSpPr>
          <p:nvPr>
            <p:ph type="pic" sz="quarter" idx="87"/>
          </p:nvPr>
        </p:nvSpPr>
        <p:spPr>
          <a:xfrm>
            <a:off x="8046422" y="1615679"/>
            <a:ext cx="540000" cy="540000"/>
          </a:xfrm>
          <a:prstGeom prst="ellipse">
            <a:avLst/>
          </a:prstGeom>
          <a:solidFill>
            <a:schemeClr val="bg1"/>
          </a:solidFill>
        </p:spPr>
        <p:txBody>
          <a:bodyPr/>
          <a:lstStyle>
            <a:lvl1pPr algn="ctr">
              <a:defRPr sz="788"/>
            </a:lvl1pPr>
          </a:lstStyle>
          <a:p>
            <a:endParaRPr lang="en-GB" dirty="0"/>
          </a:p>
        </p:txBody>
      </p:sp>
      <p:sp>
        <p:nvSpPr>
          <p:cNvPr id="49" name="Text Placeholder 16">
            <a:extLst>
              <a:ext uri="{FF2B5EF4-FFF2-40B4-BE49-F238E27FC236}">
                <a16:creationId xmlns:a16="http://schemas.microsoft.com/office/drawing/2014/main" id="{89203F65-8E82-E60E-54C1-BEB7789EAF8D}"/>
              </a:ext>
            </a:extLst>
          </p:cNvPr>
          <p:cNvSpPr>
            <a:spLocks noGrp="1"/>
          </p:cNvSpPr>
          <p:nvPr>
            <p:ph type="body" sz="quarter" idx="88" hasCustomPrompt="1"/>
          </p:nvPr>
        </p:nvSpPr>
        <p:spPr>
          <a:xfrm>
            <a:off x="6043613" y="3093917"/>
            <a:ext cx="2633663" cy="1275263"/>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0" name="Text Placeholder 17">
            <a:extLst>
              <a:ext uri="{FF2B5EF4-FFF2-40B4-BE49-F238E27FC236}">
                <a16:creationId xmlns:a16="http://schemas.microsoft.com/office/drawing/2014/main" id="{FA60F32C-83F5-9CA4-1C69-51259ED8D700}"/>
              </a:ext>
            </a:extLst>
          </p:cNvPr>
          <p:cNvSpPr>
            <a:spLocks noGrp="1"/>
          </p:cNvSpPr>
          <p:nvPr>
            <p:ph type="body" sz="quarter" idx="89" hasCustomPrompt="1"/>
          </p:nvPr>
        </p:nvSpPr>
        <p:spPr>
          <a:xfrm>
            <a:off x="6043613" y="4381176"/>
            <a:ext cx="2633663"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2" name="Text Placeholder 53">
            <a:extLst>
              <a:ext uri="{FF2B5EF4-FFF2-40B4-BE49-F238E27FC236}">
                <a16:creationId xmlns:a16="http://schemas.microsoft.com/office/drawing/2014/main" id="{8CFE68B4-42D6-C1F6-E623-4D857F541DDC}"/>
              </a:ext>
            </a:extLst>
          </p:cNvPr>
          <p:cNvSpPr>
            <a:spLocks noGrp="1"/>
          </p:cNvSpPr>
          <p:nvPr>
            <p:ph type="body" sz="quarter" idx="90" hasCustomPrompt="1"/>
          </p:nvPr>
        </p:nvSpPr>
        <p:spPr>
          <a:xfrm>
            <a:off x="6121517" y="3284112"/>
            <a:ext cx="1840890"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53" name="Text Placeholder 53">
            <a:extLst>
              <a:ext uri="{FF2B5EF4-FFF2-40B4-BE49-F238E27FC236}">
                <a16:creationId xmlns:a16="http://schemas.microsoft.com/office/drawing/2014/main" id="{E5C44CF8-F9CB-AD01-2F70-F6000F9B9CFE}"/>
              </a:ext>
            </a:extLst>
          </p:cNvPr>
          <p:cNvSpPr>
            <a:spLocks noGrp="1"/>
          </p:cNvSpPr>
          <p:nvPr>
            <p:ph type="body" sz="quarter" idx="91" hasCustomPrompt="1"/>
          </p:nvPr>
        </p:nvSpPr>
        <p:spPr>
          <a:xfrm>
            <a:off x="6121517" y="3743545"/>
            <a:ext cx="2464905" cy="51413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54" name="Picture Placeholder 18">
            <a:extLst>
              <a:ext uri="{FF2B5EF4-FFF2-40B4-BE49-F238E27FC236}">
                <a16:creationId xmlns:a16="http://schemas.microsoft.com/office/drawing/2014/main" id="{E5005EAE-1639-8A41-BED9-EFD1F5FD18BD}"/>
              </a:ext>
            </a:extLst>
          </p:cNvPr>
          <p:cNvSpPr>
            <a:spLocks noGrp="1"/>
          </p:cNvSpPr>
          <p:nvPr>
            <p:ph type="pic" sz="quarter" idx="92"/>
          </p:nvPr>
        </p:nvSpPr>
        <p:spPr>
          <a:xfrm>
            <a:off x="8046422" y="3191549"/>
            <a:ext cx="540000" cy="540000"/>
          </a:xfrm>
          <a:prstGeom prst="ellipse">
            <a:avLst/>
          </a:prstGeom>
          <a:solidFill>
            <a:schemeClr val="bg1"/>
          </a:solidFill>
        </p:spPr>
        <p:txBody>
          <a:bodyPr/>
          <a:lstStyle>
            <a:lvl1pPr algn="ctr">
              <a:defRPr sz="788"/>
            </a:lvl1pPr>
          </a:lstStyle>
          <a:p>
            <a:endParaRPr lang="en-GB" dirty="0"/>
          </a:p>
        </p:txBody>
      </p:sp>
      <p:sp>
        <p:nvSpPr>
          <p:cNvPr id="5" name="Text Placeholder 11">
            <a:extLst>
              <a:ext uri="{FF2B5EF4-FFF2-40B4-BE49-F238E27FC236}">
                <a16:creationId xmlns:a16="http://schemas.microsoft.com/office/drawing/2014/main" id="{D7F6D4C3-7961-2DD7-FC00-17317AC9E676}"/>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3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43"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57438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Account Team 8x">
    <p:spTree>
      <p:nvGrpSpPr>
        <p:cNvPr id="1" name=""/>
        <p:cNvGrpSpPr/>
        <p:nvPr/>
      </p:nvGrpSpPr>
      <p:grpSpPr>
        <a:xfrm>
          <a:off x="0" y="0"/>
          <a:ext cx="0" cy="0"/>
          <a:chOff x="0" y="0"/>
          <a:chExt cx="0" cy="0"/>
        </a:xfrm>
      </p:grpSpPr>
      <p:sp>
        <p:nvSpPr>
          <p:cNvPr id="2" name="Text Placeholder 21">
            <a:extLst>
              <a:ext uri="{FF2B5EF4-FFF2-40B4-BE49-F238E27FC236}">
                <a16:creationId xmlns:a16="http://schemas.microsoft.com/office/drawing/2014/main" id="{F5E8F130-C6F9-650D-A097-9DEF83EB63F9}"/>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7" name="Title 1">
            <a:extLst>
              <a:ext uri="{FF2B5EF4-FFF2-40B4-BE49-F238E27FC236}">
                <a16:creationId xmlns:a16="http://schemas.microsoft.com/office/drawing/2014/main" id="{A009A3D2-0511-FC99-3B1A-B55A66C818BE}"/>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5" name="Text Placeholder 16">
            <a:extLst>
              <a:ext uri="{FF2B5EF4-FFF2-40B4-BE49-F238E27FC236}">
                <a16:creationId xmlns:a16="http://schemas.microsoft.com/office/drawing/2014/main" id="{B72806F7-77D9-205C-9D17-6FD89FDD5B05}"/>
              </a:ext>
            </a:extLst>
          </p:cNvPr>
          <p:cNvSpPr>
            <a:spLocks noGrp="1"/>
          </p:cNvSpPr>
          <p:nvPr>
            <p:ph type="body" sz="quarter" idx="64" hasCustomPrompt="1"/>
          </p:nvPr>
        </p:nvSpPr>
        <p:spPr>
          <a:xfrm>
            <a:off x="458393" y="1518047"/>
            <a:ext cx="1934765"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 name="Picture Placeholder 18">
            <a:extLst>
              <a:ext uri="{FF2B5EF4-FFF2-40B4-BE49-F238E27FC236}">
                <a16:creationId xmlns:a16="http://schemas.microsoft.com/office/drawing/2014/main" id="{994D1C33-B78B-E18D-B3B4-FD309788F938}"/>
              </a:ext>
            </a:extLst>
          </p:cNvPr>
          <p:cNvSpPr>
            <a:spLocks noGrp="1"/>
          </p:cNvSpPr>
          <p:nvPr>
            <p:ph type="pic" sz="quarter" idx="65"/>
          </p:nvPr>
        </p:nvSpPr>
        <p:spPr>
          <a:xfrm>
            <a:off x="1762304" y="1615679"/>
            <a:ext cx="540000" cy="540000"/>
          </a:xfrm>
          <a:prstGeom prst="ellipse">
            <a:avLst/>
          </a:prstGeom>
          <a:solidFill>
            <a:schemeClr val="bg1"/>
          </a:solidFill>
        </p:spPr>
        <p:txBody>
          <a:bodyPr/>
          <a:lstStyle>
            <a:lvl1pPr algn="ctr">
              <a:defRPr sz="788"/>
            </a:lvl1pPr>
          </a:lstStyle>
          <a:p>
            <a:endParaRPr lang="en-GB" dirty="0"/>
          </a:p>
        </p:txBody>
      </p:sp>
      <p:sp>
        <p:nvSpPr>
          <p:cNvPr id="9" name="Text Placeholder 53">
            <a:extLst>
              <a:ext uri="{FF2B5EF4-FFF2-40B4-BE49-F238E27FC236}">
                <a16:creationId xmlns:a16="http://schemas.microsoft.com/office/drawing/2014/main" id="{849035C5-3937-4ED7-4D2B-CF022B7D4EF2}"/>
              </a:ext>
            </a:extLst>
          </p:cNvPr>
          <p:cNvSpPr>
            <a:spLocks noGrp="1"/>
          </p:cNvSpPr>
          <p:nvPr>
            <p:ph type="body" sz="quarter" idx="47" hasCustomPrompt="1"/>
          </p:nvPr>
        </p:nvSpPr>
        <p:spPr>
          <a:xfrm>
            <a:off x="536298" y="1708243"/>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12" name="Text Placeholder 53">
            <a:extLst>
              <a:ext uri="{FF2B5EF4-FFF2-40B4-BE49-F238E27FC236}">
                <a16:creationId xmlns:a16="http://schemas.microsoft.com/office/drawing/2014/main" id="{B2C1846C-3599-8195-FB35-0C042E8D1B0F}"/>
              </a:ext>
            </a:extLst>
          </p:cNvPr>
          <p:cNvSpPr>
            <a:spLocks noGrp="1"/>
          </p:cNvSpPr>
          <p:nvPr>
            <p:ph type="body" sz="quarter" idx="49" hasCustomPrompt="1"/>
          </p:nvPr>
        </p:nvSpPr>
        <p:spPr>
          <a:xfrm>
            <a:off x="536297" y="2167675"/>
            <a:ext cx="1761435" cy="51300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15" name="Text Placeholder 16">
            <a:extLst>
              <a:ext uri="{FF2B5EF4-FFF2-40B4-BE49-F238E27FC236}">
                <a16:creationId xmlns:a16="http://schemas.microsoft.com/office/drawing/2014/main" id="{5871013D-3B42-CB7D-9309-AE61DA6EAE77}"/>
              </a:ext>
            </a:extLst>
          </p:cNvPr>
          <p:cNvSpPr>
            <a:spLocks noGrp="1"/>
          </p:cNvSpPr>
          <p:nvPr>
            <p:ph type="body" sz="quarter" idx="66" hasCustomPrompt="1"/>
          </p:nvPr>
        </p:nvSpPr>
        <p:spPr>
          <a:xfrm>
            <a:off x="458393" y="3091568"/>
            <a:ext cx="1934765"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6" name="Picture Placeholder 18">
            <a:extLst>
              <a:ext uri="{FF2B5EF4-FFF2-40B4-BE49-F238E27FC236}">
                <a16:creationId xmlns:a16="http://schemas.microsoft.com/office/drawing/2014/main" id="{6DA6C68D-7138-6E15-EF52-32919283C282}"/>
              </a:ext>
            </a:extLst>
          </p:cNvPr>
          <p:cNvSpPr>
            <a:spLocks noGrp="1"/>
          </p:cNvSpPr>
          <p:nvPr>
            <p:ph type="pic" sz="quarter" idx="67"/>
          </p:nvPr>
        </p:nvSpPr>
        <p:spPr>
          <a:xfrm>
            <a:off x="1762304" y="3189200"/>
            <a:ext cx="540000" cy="540000"/>
          </a:xfrm>
          <a:prstGeom prst="ellipse">
            <a:avLst/>
          </a:prstGeom>
          <a:solidFill>
            <a:schemeClr val="bg1"/>
          </a:solidFill>
        </p:spPr>
        <p:txBody>
          <a:bodyPr/>
          <a:lstStyle>
            <a:lvl1pPr algn="ctr">
              <a:defRPr sz="788"/>
            </a:lvl1pPr>
          </a:lstStyle>
          <a:p>
            <a:endParaRPr lang="en-GB" dirty="0"/>
          </a:p>
        </p:txBody>
      </p:sp>
      <p:sp>
        <p:nvSpPr>
          <p:cNvPr id="19" name="Text Placeholder 53">
            <a:extLst>
              <a:ext uri="{FF2B5EF4-FFF2-40B4-BE49-F238E27FC236}">
                <a16:creationId xmlns:a16="http://schemas.microsoft.com/office/drawing/2014/main" id="{924FADE9-C318-2A88-C25B-4292FF19D67E}"/>
              </a:ext>
            </a:extLst>
          </p:cNvPr>
          <p:cNvSpPr>
            <a:spLocks noGrp="1"/>
          </p:cNvSpPr>
          <p:nvPr>
            <p:ph type="body" sz="quarter" idx="68" hasCustomPrompt="1"/>
          </p:nvPr>
        </p:nvSpPr>
        <p:spPr>
          <a:xfrm>
            <a:off x="536298" y="3281764"/>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20" name="Text Placeholder 53">
            <a:extLst>
              <a:ext uri="{FF2B5EF4-FFF2-40B4-BE49-F238E27FC236}">
                <a16:creationId xmlns:a16="http://schemas.microsoft.com/office/drawing/2014/main" id="{16D6FD87-21BF-91BB-47D8-EDB7FFC8C0F5}"/>
              </a:ext>
            </a:extLst>
          </p:cNvPr>
          <p:cNvSpPr>
            <a:spLocks noGrp="1"/>
          </p:cNvSpPr>
          <p:nvPr>
            <p:ph type="body" sz="quarter" idx="69" hasCustomPrompt="1"/>
          </p:nvPr>
        </p:nvSpPr>
        <p:spPr>
          <a:xfrm>
            <a:off x="536297" y="3741196"/>
            <a:ext cx="1761435" cy="51300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21" name="Text Placeholder 17">
            <a:extLst>
              <a:ext uri="{FF2B5EF4-FFF2-40B4-BE49-F238E27FC236}">
                <a16:creationId xmlns:a16="http://schemas.microsoft.com/office/drawing/2014/main" id="{D7897A58-979E-6D49-B104-439BB88E06C7}"/>
              </a:ext>
            </a:extLst>
          </p:cNvPr>
          <p:cNvSpPr>
            <a:spLocks noGrp="1"/>
          </p:cNvSpPr>
          <p:nvPr>
            <p:ph type="body" sz="quarter" idx="70" hasCustomPrompt="1"/>
          </p:nvPr>
        </p:nvSpPr>
        <p:spPr>
          <a:xfrm>
            <a:off x="458390" y="4381176"/>
            <a:ext cx="19359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5" name="Text Placeholder 16">
            <a:extLst>
              <a:ext uri="{FF2B5EF4-FFF2-40B4-BE49-F238E27FC236}">
                <a16:creationId xmlns:a16="http://schemas.microsoft.com/office/drawing/2014/main" id="{79096D09-C45B-6F46-979A-141AE9A41B50}"/>
              </a:ext>
            </a:extLst>
          </p:cNvPr>
          <p:cNvSpPr>
            <a:spLocks noGrp="1"/>
          </p:cNvSpPr>
          <p:nvPr>
            <p:ph type="body" sz="quarter" idx="79" hasCustomPrompt="1"/>
          </p:nvPr>
        </p:nvSpPr>
        <p:spPr>
          <a:xfrm>
            <a:off x="2553949" y="1518047"/>
            <a:ext cx="1934765"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9" name="Picture Placeholder 18">
            <a:extLst>
              <a:ext uri="{FF2B5EF4-FFF2-40B4-BE49-F238E27FC236}">
                <a16:creationId xmlns:a16="http://schemas.microsoft.com/office/drawing/2014/main" id="{14529A0D-3682-E3D3-2241-98E61E3C90C9}"/>
              </a:ext>
            </a:extLst>
          </p:cNvPr>
          <p:cNvSpPr>
            <a:spLocks noGrp="1"/>
          </p:cNvSpPr>
          <p:nvPr>
            <p:ph type="pic" sz="quarter" idx="80"/>
          </p:nvPr>
        </p:nvSpPr>
        <p:spPr>
          <a:xfrm>
            <a:off x="3857861" y="1615679"/>
            <a:ext cx="540000" cy="540000"/>
          </a:xfrm>
          <a:prstGeom prst="ellipse">
            <a:avLst/>
          </a:prstGeom>
          <a:solidFill>
            <a:schemeClr val="bg1"/>
          </a:solidFill>
        </p:spPr>
        <p:txBody>
          <a:bodyPr/>
          <a:lstStyle>
            <a:lvl1pPr algn="ctr">
              <a:defRPr sz="788"/>
            </a:lvl1pPr>
          </a:lstStyle>
          <a:p>
            <a:endParaRPr lang="en-GB" dirty="0"/>
          </a:p>
        </p:txBody>
      </p:sp>
      <p:sp>
        <p:nvSpPr>
          <p:cNvPr id="43" name="Text Placeholder 53">
            <a:extLst>
              <a:ext uri="{FF2B5EF4-FFF2-40B4-BE49-F238E27FC236}">
                <a16:creationId xmlns:a16="http://schemas.microsoft.com/office/drawing/2014/main" id="{9FE25856-9BD0-EF6D-D79B-C179AE5CA4FC}"/>
              </a:ext>
            </a:extLst>
          </p:cNvPr>
          <p:cNvSpPr>
            <a:spLocks noGrp="1"/>
          </p:cNvSpPr>
          <p:nvPr>
            <p:ph type="body" sz="quarter" idx="81" hasCustomPrompt="1"/>
          </p:nvPr>
        </p:nvSpPr>
        <p:spPr>
          <a:xfrm>
            <a:off x="2631855" y="1708243"/>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47" name="Text Placeholder 53">
            <a:extLst>
              <a:ext uri="{FF2B5EF4-FFF2-40B4-BE49-F238E27FC236}">
                <a16:creationId xmlns:a16="http://schemas.microsoft.com/office/drawing/2014/main" id="{B37D5F01-2D28-6B2B-3809-BD9046C7BB24}"/>
              </a:ext>
            </a:extLst>
          </p:cNvPr>
          <p:cNvSpPr>
            <a:spLocks noGrp="1"/>
          </p:cNvSpPr>
          <p:nvPr>
            <p:ph type="body" sz="quarter" idx="82" hasCustomPrompt="1"/>
          </p:nvPr>
        </p:nvSpPr>
        <p:spPr>
          <a:xfrm>
            <a:off x="2631854" y="2167675"/>
            <a:ext cx="1761435" cy="51300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55" name="Text Placeholder 16">
            <a:extLst>
              <a:ext uri="{FF2B5EF4-FFF2-40B4-BE49-F238E27FC236}">
                <a16:creationId xmlns:a16="http://schemas.microsoft.com/office/drawing/2014/main" id="{6C5B82CD-0ECF-9C46-A69F-C719EF2ABE1A}"/>
              </a:ext>
            </a:extLst>
          </p:cNvPr>
          <p:cNvSpPr>
            <a:spLocks noGrp="1"/>
          </p:cNvSpPr>
          <p:nvPr>
            <p:ph type="body" sz="quarter" idx="84" hasCustomPrompt="1"/>
          </p:nvPr>
        </p:nvSpPr>
        <p:spPr>
          <a:xfrm>
            <a:off x="2553949" y="3091568"/>
            <a:ext cx="1934765"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6" name="Picture Placeholder 18">
            <a:extLst>
              <a:ext uri="{FF2B5EF4-FFF2-40B4-BE49-F238E27FC236}">
                <a16:creationId xmlns:a16="http://schemas.microsoft.com/office/drawing/2014/main" id="{0C2F2006-5C78-78ED-DB48-DB8964AD840E}"/>
              </a:ext>
            </a:extLst>
          </p:cNvPr>
          <p:cNvSpPr>
            <a:spLocks noGrp="1"/>
          </p:cNvSpPr>
          <p:nvPr>
            <p:ph type="pic" sz="quarter" idx="85"/>
          </p:nvPr>
        </p:nvSpPr>
        <p:spPr>
          <a:xfrm>
            <a:off x="3857861" y="3189200"/>
            <a:ext cx="540000" cy="540000"/>
          </a:xfrm>
          <a:prstGeom prst="ellipse">
            <a:avLst/>
          </a:prstGeom>
          <a:solidFill>
            <a:schemeClr val="bg1"/>
          </a:solidFill>
        </p:spPr>
        <p:txBody>
          <a:bodyPr/>
          <a:lstStyle>
            <a:lvl1pPr algn="ctr">
              <a:defRPr sz="788"/>
            </a:lvl1pPr>
          </a:lstStyle>
          <a:p>
            <a:endParaRPr lang="en-GB" dirty="0"/>
          </a:p>
        </p:txBody>
      </p:sp>
      <p:sp>
        <p:nvSpPr>
          <p:cNvPr id="57" name="Text Placeholder 53">
            <a:extLst>
              <a:ext uri="{FF2B5EF4-FFF2-40B4-BE49-F238E27FC236}">
                <a16:creationId xmlns:a16="http://schemas.microsoft.com/office/drawing/2014/main" id="{85F445AE-0733-7492-FB96-35DDCD7B721B}"/>
              </a:ext>
            </a:extLst>
          </p:cNvPr>
          <p:cNvSpPr>
            <a:spLocks noGrp="1"/>
          </p:cNvSpPr>
          <p:nvPr>
            <p:ph type="body" sz="quarter" idx="86" hasCustomPrompt="1"/>
          </p:nvPr>
        </p:nvSpPr>
        <p:spPr>
          <a:xfrm>
            <a:off x="2631855" y="3281764"/>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58" name="Text Placeholder 53">
            <a:extLst>
              <a:ext uri="{FF2B5EF4-FFF2-40B4-BE49-F238E27FC236}">
                <a16:creationId xmlns:a16="http://schemas.microsoft.com/office/drawing/2014/main" id="{075C660D-727C-DFA4-DD16-72E384ACE26D}"/>
              </a:ext>
            </a:extLst>
          </p:cNvPr>
          <p:cNvSpPr>
            <a:spLocks noGrp="1"/>
          </p:cNvSpPr>
          <p:nvPr>
            <p:ph type="body" sz="quarter" idx="87" hasCustomPrompt="1"/>
          </p:nvPr>
        </p:nvSpPr>
        <p:spPr>
          <a:xfrm>
            <a:off x="2631854" y="3741196"/>
            <a:ext cx="1761435" cy="51300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59" name="Text Placeholder 17">
            <a:extLst>
              <a:ext uri="{FF2B5EF4-FFF2-40B4-BE49-F238E27FC236}">
                <a16:creationId xmlns:a16="http://schemas.microsoft.com/office/drawing/2014/main" id="{0D9C78B2-EFB5-2DBE-9217-3C43ACEDAABA}"/>
              </a:ext>
            </a:extLst>
          </p:cNvPr>
          <p:cNvSpPr>
            <a:spLocks noGrp="1"/>
          </p:cNvSpPr>
          <p:nvPr>
            <p:ph type="body" sz="quarter" idx="88" hasCustomPrompt="1"/>
          </p:nvPr>
        </p:nvSpPr>
        <p:spPr>
          <a:xfrm>
            <a:off x="2553947" y="4381176"/>
            <a:ext cx="19359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0" name="Text Placeholder 16">
            <a:extLst>
              <a:ext uri="{FF2B5EF4-FFF2-40B4-BE49-F238E27FC236}">
                <a16:creationId xmlns:a16="http://schemas.microsoft.com/office/drawing/2014/main" id="{5136298D-FED4-77D5-F0A5-DDD21324420F}"/>
              </a:ext>
            </a:extLst>
          </p:cNvPr>
          <p:cNvSpPr>
            <a:spLocks noGrp="1"/>
          </p:cNvSpPr>
          <p:nvPr>
            <p:ph type="body" sz="quarter" idx="89" hasCustomPrompt="1"/>
          </p:nvPr>
        </p:nvSpPr>
        <p:spPr>
          <a:xfrm>
            <a:off x="4648371" y="1518047"/>
            <a:ext cx="1934765"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1" name="Picture Placeholder 18">
            <a:extLst>
              <a:ext uri="{FF2B5EF4-FFF2-40B4-BE49-F238E27FC236}">
                <a16:creationId xmlns:a16="http://schemas.microsoft.com/office/drawing/2014/main" id="{167B2B0B-C8C2-2F02-6686-E2FE065773B8}"/>
              </a:ext>
            </a:extLst>
          </p:cNvPr>
          <p:cNvSpPr>
            <a:spLocks noGrp="1"/>
          </p:cNvSpPr>
          <p:nvPr>
            <p:ph type="pic" sz="quarter" idx="90"/>
          </p:nvPr>
        </p:nvSpPr>
        <p:spPr>
          <a:xfrm>
            <a:off x="5952282" y="1615679"/>
            <a:ext cx="540000" cy="540000"/>
          </a:xfrm>
          <a:prstGeom prst="ellipse">
            <a:avLst/>
          </a:prstGeom>
          <a:solidFill>
            <a:schemeClr val="bg1"/>
          </a:solidFill>
        </p:spPr>
        <p:txBody>
          <a:bodyPr/>
          <a:lstStyle>
            <a:lvl1pPr algn="ctr">
              <a:defRPr sz="788"/>
            </a:lvl1pPr>
          </a:lstStyle>
          <a:p>
            <a:endParaRPr lang="en-GB" dirty="0"/>
          </a:p>
        </p:txBody>
      </p:sp>
      <p:sp>
        <p:nvSpPr>
          <p:cNvPr id="62" name="Text Placeholder 53">
            <a:extLst>
              <a:ext uri="{FF2B5EF4-FFF2-40B4-BE49-F238E27FC236}">
                <a16:creationId xmlns:a16="http://schemas.microsoft.com/office/drawing/2014/main" id="{EED6A862-4709-977C-613E-0DB7B32532BC}"/>
              </a:ext>
            </a:extLst>
          </p:cNvPr>
          <p:cNvSpPr>
            <a:spLocks noGrp="1"/>
          </p:cNvSpPr>
          <p:nvPr>
            <p:ph type="body" sz="quarter" idx="91" hasCustomPrompt="1"/>
          </p:nvPr>
        </p:nvSpPr>
        <p:spPr>
          <a:xfrm>
            <a:off x="4726276" y="1708243"/>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63" name="Text Placeholder 53">
            <a:extLst>
              <a:ext uri="{FF2B5EF4-FFF2-40B4-BE49-F238E27FC236}">
                <a16:creationId xmlns:a16="http://schemas.microsoft.com/office/drawing/2014/main" id="{041FAFBD-A79D-D3D4-DEC5-25125748F3B7}"/>
              </a:ext>
            </a:extLst>
          </p:cNvPr>
          <p:cNvSpPr>
            <a:spLocks noGrp="1"/>
          </p:cNvSpPr>
          <p:nvPr>
            <p:ph type="body" sz="quarter" idx="92" hasCustomPrompt="1"/>
          </p:nvPr>
        </p:nvSpPr>
        <p:spPr>
          <a:xfrm>
            <a:off x="4726274" y="2167675"/>
            <a:ext cx="1761435" cy="51300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65" name="Text Placeholder 16">
            <a:extLst>
              <a:ext uri="{FF2B5EF4-FFF2-40B4-BE49-F238E27FC236}">
                <a16:creationId xmlns:a16="http://schemas.microsoft.com/office/drawing/2014/main" id="{78934F20-2400-A08D-9345-7DB3AEA96DD4}"/>
              </a:ext>
            </a:extLst>
          </p:cNvPr>
          <p:cNvSpPr>
            <a:spLocks noGrp="1"/>
          </p:cNvSpPr>
          <p:nvPr>
            <p:ph type="body" sz="quarter" idx="94" hasCustomPrompt="1"/>
          </p:nvPr>
        </p:nvSpPr>
        <p:spPr>
          <a:xfrm>
            <a:off x="4648371" y="3091568"/>
            <a:ext cx="1934765"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6" name="Picture Placeholder 18">
            <a:extLst>
              <a:ext uri="{FF2B5EF4-FFF2-40B4-BE49-F238E27FC236}">
                <a16:creationId xmlns:a16="http://schemas.microsoft.com/office/drawing/2014/main" id="{12273DAA-4955-9BA5-F49F-7F62C5276F8F}"/>
              </a:ext>
            </a:extLst>
          </p:cNvPr>
          <p:cNvSpPr>
            <a:spLocks noGrp="1"/>
          </p:cNvSpPr>
          <p:nvPr>
            <p:ph type="pic" sz="quarter" idx="95"/>
          </p:nvPr>
        </p:nvSpPr>
        <p:spPr>
          <a:xfrm>
            <a:off x="5952282" y="3189200"/>
            <a:ext cx="540000" cy="540000"/>
          </a:xfrm>
          <a:prstGeom prst="ellipse">
            <a:avLst/>
          </a:prstGeom>
          <a:solidFill>
            <a:schemeClr val="bg1"/>
          </a:solidFill>
        </p:spPr>
        <p:txBody>
          <a:bodyPr/>
          <a:lstStyle>
            <a:lvl1pPr algn="ctr">
              <a:defRPr sz="788"/>
            </a:lvl1pPr>
          </a:lstStyle>
          <a:p>
            <a:endParaRPr lang="en-GB" dirty="0"/>
          </a:p>
        </p:txBody>
      </p:sp>
      <p:sp>
        <p:nvSpPr>
          <p:cNvPr id="67" name="Text Placeholder 53">
            <a:extLst>
              <a:ext uri="{FF2B5EF4-FFF2-40B4-BE49-F238E27FC236}">
                <a16:creationId xmlns:a16="http://schemas.microsoft.com/office/drawing/2014/main" id="{0D5F21E4-30FE-766F-F1ED-3E74CE3A5AAA}"/>
              </a:ext>
            </a:extLst>
          </p:cNvPr>
          <p:cNvSpPr>
            <a:spLocks noGrp="1"/>
          </p:cNvSpPr>
          <p:nvPr>
            <p:ph type="body" sz="quarter" idx="96" hasCustomPrompt="1"/>
          </p:nvPr>
        </p:nvSpPr>
        <p:spPr>
          <a:xfrm>
            <a:off x="4726276" y="3281764"/>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68" name="Text Placeholder 53">
            <a:extLst>
              <a:ext uri="{FF2B5EF4-FFF2-40B4-BE49-F238E27FC236}">
                <a16:creationId xmlns:a16="http://schemas.microsoft.com/office/drawing/2014/main" id="{3940E505-3E6C-7B3F-9F9A-7A0F4150DCA1}"/>
              </a:ext>
            </a:extLst>
          </p:cNvPr>
          <p:cNvSpPr>
            <a:spLocks noGrp="1"/>
          </p:cNvSpPr>
          <p:nvPr>
            <p:ph type="body" sz="quarter" idx="97" hasCustomPrompt="1"/>
          </p:nvPr>
        </p:nvSpPr>
        <p:spPr>
          <a:xfrm>
            <a:off x="4726274" y="3741196"/>
            <a:ext cx="1761435" cy="51300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69" name="Text Placeholder 17">
            <a:extLst>
              <a:ext uri="{FF2B5EF4-FFF2-40B4-BE49-F238E27FC236}">
                <a16:creationId xmlns:a16="http://schemas.microsoft.com/office/drawing/2014/main" id="{D8127EFE-BB4D-861D-988E-F4E7B28D9537}"/>
              </a:ext>
            </a:extLst>
          </p:cNvPr>
          <p:cNvSpPr>
            <a:spLocks noGrp="1"/>
          </p:cNvSpPr>
          <p:nvPr>
            <p:ph type="body" sz="quarter" idx="98" hasCustomPrompt="1"/>
          </p:nvPr>
        </p:nvSpPr>
        <p:spPr>
          <a:xfrm>
            <a:off x="4648368" y="4381176"/>
            <a:ext cx="19359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70" name="Text Placeholder 16">
            <a:extLst>
              <a:ext uri="{FF2B5EF4-FFF2-40B4-BE49-F238E27FC236}">
                <a16:creationId xmlns:a16="http://schemas.microsoft.com/office/drawing/2014/main" id="{04BE19E4-00B3-0429-6F6F-C92A72B5D8D8}"/>
              </a:ext>
            </a:extLst>
          </p:cNvPr>
          <p:cNvSpPr>
            <a:spLocks noGrp="1"/>
          </p:cNvSpPr>
          <p:nvPr>
            <p:ph type="body" sz="quarter" idx="99" hasCustomPrompt="1"/>
          </p:nvPr>
        </p:nvSpPr>
        <p:spPr>
          <a:xfrm>
            <a:off x="6750903" y="1518047"/>
            <a:ext cx="1934765"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71" name="Picture Placeholder 18">
            <a:extLst>
              <a:ext uri="{FF2B5EF4-FFF2-40B4-BE49-F238E27FC236}">
                <a16:creationId xmlns:a16="http://schemas.microsoft.com/office/drawing/2014/main" id="{DB63926E-40AD-6066-66DD-E9ABB4262BD0}"/>
              </a:ext>
            </a:extLst>
          </p:cNvPr>
          <p:cNvSpPr>
            <a:spLocks noGrp="1"/>
          </p:cNvSpPr>
          <p:nvPr>
            <p:ph type="pic" sz="quarter" idx="100"/>
          </p:nvPr>
        </p:nvSpPr>
        <p:spPr>
          <a:xfrm>
            <a:off x="8054814" y="1615679"/>
            <a:ext cx="540000" cy="540000"/>
          </a:xfrm>
          <a:prstGeom prst="ellipse">
            <a:avLst/>
          </a:prstGeom>
          <a:solidFill>
            <a:schemeClr val="bg1"/>
          </a:solidFill>
        </p:spPr>
        <p:txBody>
          <a:bodyPr/>
          <a:lstStyle>
            <a:lvl1pPr algn="ctr">
              <a:defRPr sz="788"/>
            </a:lvl1pPr>
          </a:lstStyle>
          <a:p>
            <a:endParaRPr lang="en-GB" dirty="0"/>
          </a:p>
        </p:txBody>
      </p:sp>
      <p:sp>
        <p:nvSpPr>
          <p:cNvPr id="72" name="Text Placeholder 53">
            <a:extLst>
              <a:ext uri="{FF2B5EF4-FFF2-40B4-BE49-F238E27FC236}">
                <a16:creationId xmlns:a16="http://schemas.microsoft.com/office/drawing/2014/main" id="{A30EC3AE-3EEF-859F-8D29-C478C041895D}"/>
              </a:ext>
            </a:extLst>
          </p:cNvPr>
          <p:cNvSpPr>
            <a:spLocks noGrp="1"/>
          </p:cNvSpPr>
          <p:nvPr>
            <p:ph type="body" sz="quarter" idx="101" hasCustomPrompt="1"/>
          </p:nvPr>
        </p:nvSpPr>
        <p:spPr>
          <a:xfrm>
            <a:off x="6828808" y="1708243"/>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73" name="Text Placeholder 53">
            <a:extLst>
              <a:ext uri="{FF2B5EF4-FFF2-40B4-BE49-F238E27FC236}">
                <a16:creationId xmlns:a16="http://schemas.microsoft.com/office/drawing/2014/main" id="{A1176D55-C741-15E4-F9E9-92413266CA9B}"/>
              </a:ext>
            </a:extLst>
          </p:cNvPr>
          <p:cNvSpPr>
            <a:spLocks noGrp="1"/>
          </p:cNvSpPr>
          <p:nvPr>
            <p:ph type="body" sz="quarter" idx="102" hasCustomPrompt="1"/>
          </p:nvPr>
        </p:nvSpPr>
        <p:spPr>
          <a:xfrm>
            <a:off x="6828806" y="2167675"/>
            <a:ext cx="1761435" cy="51300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75" name="Text Placeholder 16">
            <a:extLst>
              <a:ext uri="{FF2B5EF4-FFF2-40B4-BE49-F238E27FC236}">
                <a16:creationId xmlns:a16="http://schemas.microsoft.com/office/drawing/2014/main" id="{1E8CF958-AFE9-6D28-3FCB-9998AC253DB8}"/>
              </a:ext>
            </a:extLst>
          </p:cNvPr>
          <p:cNvSpPr>
            <a:spLocks noGrp="1"/>
          </p:cNvSpPr>
          <p:nvPr>
            <p:ph type="body" sz="quarter" idx="104" hasCustomPrompt="1"/>
          </p:nvPr>
        </p:nvSpPr>
        <p:spPr>
          <a:xfrm>
            <a:off x="6750903" y="3091568"/>
            <a:ext cx="1934765"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76" name="Picture Placeholder 18">
            <a:extLst>
              <a:ext uri="{FF2B5EF4-FFF2-40B4-BE49-F238E27FC236}">
                <a16:creationId xmlns:a16="http://schemas.microsoft.com/office/drawing/2014/main" id="{41ED8EB7-AC54-EFEA-9D6C-593971159482}"/>
              </a:ext>
            </a:extLst>
          </p:cNvPr>
          <p:cNvSpPr>
            <a:spLocks noGrp="1"/>
          </p:cNvSpPr>
          <p:nvPr>
            <p:ph type="pic" sz="quarter" idx="105"/>
          </p:nvPr>
        </p:nvSpPr>
        <p:spPr>
          <a:xfrm>
            <a:off x="8054814" y="3189200"/>
            <a:ext cx="540000" cy="540000"/>
          </a:xfrm>
          <a:prstGeom prst="ellipse">
            <a:avLst/>
          </a:prstGeom>
          <a:solidFill>
            <a:schemeClr val="bg1"/>
          </a:solidFill>
        </p:spPr>
        <p:txBody>
          <a:bodyPr/>
          <a:lstStyle>
            <a:lvl1pPr algn="ctr">
              <a:defRPr sz="788"/>
            </a:lvl1pPr>
          </a:lstStyle>
          <a:p>
            <a:endParaRPr lang="en-GB" dirty="0"/>
          </a:p>
        </p:txBody>
      </p:sp>
      <p:sp>
        <p:nvSpPr>
          <p:cNvPr id="77" name="Text Placeholder 53">
            <a:extLst>
              <a:ext uri="{FF2B5EF4-FFF2-40B4-BE49-F238E27FC236}">
                <a16:creationId xmlns:a16="http://schemas.microsoft.com/office/drawing/2014/main" id="{DA86B302-D723-7BC8-4482-F8BED6BA6D76}"/>
              </a:ext>
            </a:extLst>
          </p:cNvPr>
          <p:cNvSpPr>
            <a:spLocks noGrp="1"/>
          </p:cNvSpPr>
          <p:nvPr>
            <p:ph type="body" sz="quarter" idx="106" hasCustomPrompt="1"/>
          </p:nvPr>
        </p:nvSpPr>
        <p:spPr>
          <a:xfrm>
            <a:off x="6828808" y="3281764"/>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78" name="Text Placeholder 53">
            <a:extLst>
              <a:ext uri="{FF2B5EF4-FFF2-40B4-BE49-F238E27FC236}">
                <a16:creationId xmlns:a16="http://schemas.microsoft.com/office/drawing/2014/main" id="{207D7239-94EC-1033-AF5F-2EA3031133BE}"/>
              </a:ext>
            </a:extLst>
          </p:cNvPr>
          <p:cNvSpPr>
            <a:spLocks noGrp="1"/>
          </p:cNvSpPr>
          <p:nvPr>
            <p:ph type="body" sz="quarter" idx="107" hasCustomPrompt="1"/>
          </p:nvPr>
        </p:nvSpPr>
        <p:spPr>
          <a:xfrm>
            <a:off x="6828806" y="3741196"/>
            <a:ext cx="1761435" cy="51300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79" name="Text Placeholder 17">
            <a:extLst>
              <a:ext uri="{FF2B5EF4-FFF2-40B4-BE49-F238E27FC236}">
                <a16:creationId xmlns:a16="http://schemas.microsoft.com/office/drawing/2014/main" id="{4AD5AF35-B5B5-BE1C-86AC-D375DD3D8788}"/>
              </a:ext>
            </a:extLst>
          </p:cNvPr>
          <p:cNvSpPr>
            <a:spLocks noGrp="1"/>
          </p:cNvSpPr>
          <p:nvPr>
            <p:ph type="body" sz="quarter" idx="108" hasCustomPrompt="1"/>
          </p:nvPr>
        </p:nvSpPr>
        <p:spPr>
          <a:xfrm>
            <a:off x="6750900" y="4381176"/>
            <a:ext cx="19359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0" name="Text Placeholder 11">
            <a:extLst>
              <a:ext uri="{FF2B5EF4-FFF2-40B4-BE49-F238E27FC236}">
                <a16:creationId xmlns:a16="http://schemas.microsoft.com/office/drawing/2014/main" id="{127143D7-192F-A73F-9AC4-0B18D2D191F9}"/>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3" name="Text Placeholder 17">
            <a:extLst>
              <a:ext uri="{FF2B5EF4-FFF2-40B4-BE49-F238E27FC236}">
                <a16:creationId xmlns:a16="http://schemas.microsoft.com/office/drawing/2014/main" id="{3DB895A6-F3AD-D778-A60C-342D6EBDCF00}"/>
              </a:ext>
            </a:extLst>
          </p:cNvPr>
          <p:cNvSpPr>
            <a:spLocks noGrp="1"/>
          </p:cNvSpPr>
          <p:nvPr>
            <p:ph type="body" sz="quarter" idx="109" hasCustomPrompt="1"/>
          </p:nvPr>
        </p:nvSpPr>
        <p:spPr>
          <a:xfrm>
            <a:off x="458390" y="2796240"/>
            <a:ext cx="19359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7" name="Text Placeholder 17">
            <a:extLst>
              <a:ext uri="{FF2B5EF4-FFF2-40B4-BE49-F238E27FC236}">
                <a16:creationId xmlns:a16="http://schemas.microsoft.com/office/drawing/2014/main" id="{4EEFE30F-D89B-5CA9-AAD1-546F56630834}"/>
              </a:ext>
            </a:extLst>
          </p:cNvPr>
          <p:cNvSpPr>
            <a:spLocks noGrp="1"/>
          </p:cNvSpPr>
          <p:nvPr>
            <p:ph type="body" sz="quarter" idx="110" hasCustomPrompt="1"/>
          </p:nvPr>
        </p:nvSpPr>
        <p:spPr>
          <a:xfrm>
            <a:off x="2553947" y="2796240"/>
            <a:ext cx="19359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8" name="Text Placeholder 17">
            <a:extLst>
              <a:ext uri="{FF2B5EF4-FFF2-40B4-BE49-F238E27FC236}">
                <a16:creationId xmlns:a16="http://schemas.microsoft.com/office/drawing/2014/main" id="{AC5BE86A-02C4-A5AD-D965-AA164F2F5334}"/>
              </a:ext>
            </a:extLst>
          </p:cNvPr>
          <p:cNvSpPr>
            <a:spLocks noGrp="1"/>
          </p:cNvSpPr>
          <p:nvPr>
            <p:ph type="body" sz="quarter" idx="111" hasCustomPrompt="1"/>
          </p:nvPr>
        </p:nvSpPr>
        <p:spPr>
          <a:xfrm>
            <a:off x="4648368" y="2796240"/>
            <a:ext cx="19359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2" name="Text Placeholder 17">
            <a:extLst>
              <a:ext uri="{FF2B5EF4-FFF2-40B4-BE49-F238E27FC236}">
                <a16:creationId xmlns:a16="http://schemas.microsoft.com/office/drawing/2014/main" id="{FC386C99-0059-0D0D-124B-F322378112D1}"/>
              </a:ext>
            </a:extLst>
          </p:cNvPr>
          <p:cNvSpPr>
            <a:spLocks noGrp="1"/>
          </p:cNvSpPr>
          <p:nvPr>
            <p:ph type="body" sz="quarter" idx="112" hasCustomPrompt="1"/>
          </p:nvPr>
        </p:nvSpPr>
        <p:spPr>
          <a:xfrm>
            <a:off x="6750900" y="2796240"/>
            <a:ext cx="19359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8"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4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404886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Account Team 10x">
    <p:spTree>
      <p:nvGrpSpPr>
        <p:cNvPr id="1" name=""/>
        <p:cNvGrpSpPr/>
        <p:nvPr/>
      </p:nvGrpSpPr>
      <p:grpSpPr>
        <a:xfrm>
          <a:off x="0" y="0"/>
          <a:ext cx="0" cy="0"/>
          <a:chOff x="0" y="0"/>
          <a:chExt cx="0" cy="0"/>
        </a:xfrm>
      </p:grpSpPr>
      <p:sp>
        <p:nvSpPr>
          <p:cNvPr id="2" name="Text Placeholder 21">
            <a:extLst>
              <a:ext uri="{FF2B5EF4-FFF2-40B4-BE49-F238E27FC236}">
                <a16:creationId xmlns:a16="http://schemas.microsoft.com/office/drawing/2014/main" id="{F5E8F130-C6F9-650D-A097-9DEF83EB63F9}"/>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7" name="Title 1">
            <a:extLst>
              <a:ext uri="{FF2B5EF4-FFF2-40B4-BE49-F238E27FC236}">
                <a16:creationId xmlns:a16="http://schemas.microsoft.com/office/drawing/2014/main" id="{A009A3D2-0511-FC99-3B1A-B55A66C818BE}"/>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5" name="Text Placeholder 16">
            <a:extLst>
              <a:ext uri="{FF2B5EF4-FFF2-40B4-BE49-F238E27FC236}">
                <a16:creationId xmlns:a16="http://schemas.microsoft.com/office/drawing/2014/main" id="{B72806F7-77D9-205C-9D17-6FD89FDD5B05}"/>
              </a:ext>
            </a:extLst>
          </p:cNvPr>
          <p:cNvSpPr>
            <a:spLocks noGrp="1"/>
          </p:cNvSpPr>
          <p:nvPr>
            <p:ph type="body" sz="quarter" idx="64" hasCustomPrompt="1"/>
          </p:nvPr>
        </p:nvSpPr>
        <p:spPr>
          <a:xfrm>
            <a:off x="458392" y="1518047"/>
            <a:ext cx="1517288"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9" name="Text Placeholder 53">
            <a:extLst>
              <a:ext uri="{FF2B5EF4-FFF2-40B4-BE49-F238E27FC236}">
                <a16:creationId xmlns:a16="http://schemas.microsoft.com/office/drawing/2014/main" id="{849035C5-3937-4ED7-4D2B-CF022B7D4EF2}"/>
              </a:ext>
            </a:extLst>
          </p:cNvPr>
          <p:cNvSpPr>
            <a:spLocks noGrp="1"/>
          </p:cNvSpPr>
          <p:nvPr>
            <p:ph type="body" sz="quarter" idx="47" hasCustomPrompt="1"/>
          </p:nvPr>
        </p:nvSpPr>
        <p:spPr>
          <a:xfrm>
            <a:off x="536299" y="1595762"/>
            <a:ext cx="1348538" cy="354873"/>
          </a:xfrm>
        </p:spPr>
        <p:txBody>
          <a:bodyPr anchor="t">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12" name="Text Placeholder 53">
            <a:extLst>
              <a:ext uri="{FF2B5EF4-FFF2-40B4-BE49-F238E27FC236}">
                <a16:creationId xmlns:a16="http://schemas.microsoft.com/office/drawing/2014/main" id="{B2C1846C-3599-8195-FB35-0C042E8D1B0F}"/>
              </a:ext>
            </a:extLst>
          </p:cNvPr>
          <p:cNvSpPr>
            <a:spLocks noGrp="1"/>
          </p:cNvSpPr>
          <p:nvPr>
            <p:ph type="body" sz="quarter" idx="49" hasCustomPrompt="1"/>
          </p:nvPr>
        </p:nvSpPr>
        <p:spPr>
          <a:xfrm>
            <a:off x="536299" y="2055194"/>
            <a:ext cx="756722" cy="675000"/>
          </a:xfrm>
        </p:spPr>
        <p:txBody>
          <a:bodyPr anchor="t">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14" name="Text Placeholder 17">
            <a:extLst>
              <a:ext uri="{FF2B5EF4-FFF2-40B4-BE49-F238E27FC236}">
                <a16:creationId xmlns:a16="http://schemas.microsoft.com/office/drawing/2014/main" id="{A8618857-98D6-8569-E2C7-F968B7B6C3CD}"/>
              </a:ext>
            </a:extLst>
          </p:cNvPr>
          <p:cNvSpPr>
            <a:spLocks noGrp="1"/>
          </p:cNvSpPr>
          <p:nvPr>
            <p:ph type="body" sz="quarter" idx="18" hasCustomPrompt="1"/>
          </p:nvPr>
        </p:nvSpPr>
        <p:spPr>
          <a:xfrm>
            <a:off x="458392" y="2805306"/>
            <a:ext cx="1518179"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8" name="Picture Placeholder 18">
            <a:extLst>
              <a:ext uri="{FF2B5EF4-FFF2-40B4-BE49-F238E27FC236}">
                <a16:creationId xmlns:a16="http://schemas.microsoft.com/office/drawing/2014/main" id="{DBBF098E-D47B-2962-4BDF-D60B5305BA98}"/>
              </a:ext>
            </a:extLst>
          </p:cNvPr>
          <p:cNvSpPr>
            <a:spLocks noGrp="1"/>
          </p:cNvSpPr>
          <p:nvPr>
            <p:ph type="pic" sz="quarter" idx="67"/>
          </p:nvPr>
        </p:nvSpPr>
        <p:spPr>
          <a:xfrm>
            <a:off x="1344835" y="2038589"/>
            <a:ext cx="540000" cy="540000"/>
          </a:xfrm>
          <a:prstGeom prst="ellipse">
            <a:avLst/>
          </a:prstGeom>
          <a:solidFill>
            <a:schemeClr val="bg1"/>
          </a:solidFill>
        </p:spPr>
        <p:txBody>
          <a:bodyPr/>
          <a:lstStyle>
            <a:lvl1pPr algn="ctr">
              <a:defRPr sz="788"/>
            </a:lvl1pPr>
          </a:lstStyle>
          <a:p>
            <a:endParaRPr lang="en-GB" dirty="0"/>
          </a:p>
        </p:txBody>
      </p:sp>
      <p:sp>
        <p:nvSpPr>
          <p:cNvPr id="30" name="Text Placeholder 16">
            <a:extLst>
              <a:ext uri="{FF2B5EF4-FFF2-40B4-BE49-F238E27FC236}">
                <a16:creationId xmlns:a16="http://schemas.microsoft.com/office/drawing/2014/main" id="{C0C6CF14-ACD3-13E1-86F8-B03E9B5497DA}"/>
              </a:ext>
            </a:extLst>
          </p:cNvPr>
          <p:cNvSpPr>
            <a:spLocks noGrp="1"/>
          </p:cNvSpPr>
          <p:nvPr>
            <p:ph type="body" sz="quarter" idx="68" hasCustomPrompt="1"/>
          </p:nvPr>
        </p:nvSpPr>
        <p:spPr>
          <a:xfrm>
            <a:off x="458392" y="3091568"/>
            <a:ext cx="1517288"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1" name="Text Placeholder 53">
            <a:extLst>
              <a:ext uri="{FF2B5EF4-FFF2-40B4-BE49-F238E27FC236}">
                <a16:creationId xmlns:a16="http://schemas.microsoft.com/office/drawing/2014/main" id="{1761D06B-612C-83CE-3A2B-DE7E254A2065}"/>
              </a:ext>
            </a:extLst>
          </p:cNvPr>
          <p:cNvSpPr>
            <a:spLocks noGrp="1"/>
          </p:cNvSpPr>
          <p:nvPr>
            <p:ph type="body" sz="quarter" idx="69" hasCustomPrompt="1"/>
          </p:nvPr>
        </p:nvSpPr>
        <p:spPr>
          <a:xfrm>
            <a:off x="536299" y="3169282"/>
            <a:ext cx="1348538" cy="354873"/>
          </a:xfrm>
        </p:spPr>
        <p:txBody>
          <a:bodyPr anchor="t">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32" name="Text Placeholder 53">
            <a:extLst>
              <a:ext uri="{FF2B5EF4-FFF2-40B4-BE49-F238E27FC236}">
                <a16:creationId xmlns:a16="http://schemas.microsoft.com/office/drawing/2014/main" id="{FA44D790-01CE-D7E7-DA7B-E92E748DAB8B}"/>
              </a:ext>
            </a:extLst>
          </p:cNvPr>
          <p:cNvSpPr>
            <a:spLocks noGrp="1"/>
          </p:cNvSpPr>
          <p:nvPr>
            <p:ph type="body" sz="quarter" idx="70" hasCustomPrompt="1"/>
          </p:nvPr>
        </p:nvSpPr>
        <p:spPr>
          <a:xfrm>
            <a:off x="536299" y="3628715"/>
            <a:ext cx="756722" cy="675000"/>
          </a:xfrm>
        </p:spPr>
        <p:txBody>
          <a:bodyPr anchor="t">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33" name="Text Placeholder 17">
            <a:extLst>
              <a:ext uri="{FF2B5EF4-FFF2-40B4-BE49-F238E27FC236}">
                <a16:creationId xmlns:a16="http://schemas.microsoft.com/office/drawing/2014/main" id="{E0873C2C-AFCF-68BB-FFD8-D31672DAD0C8}"/>
              </a:ext>
            </a:extLst>
          </p:cNvPr>
          <p:cNvSpPr>
            <a:spLocks noGrp="1"/>
          </p:cNvSpPr>
          <p:nvPr>
            <p:ph type="body" sz="quarter" idx="71" hasCustomPrompt="1"/>
          </p:nvPr>
        </p:nvSpPr>
        <p:spPr>
          <a:xfrm>
            <a:off x="458392" y="4370747"/>
            <a:ext cx="1518179"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4" name="Picture Placeholder 18">
            <a:extLst>
              <a:ext uri="{FF2B5EF4-FFF2-40B4-BE49-F238E27FC236}">
                <a16:creationId xmlns:a16="http://schemas.microsoft.com/office/drawing/2014/main" id="{2B67D26D-7EAC-D72C-180E-29539A3DA27B}"/>
              </a:ext>
            </a:extLst>
          </p:cNvPr>
          <p:cNvSpPr>
            <a:spLocks noGrp="1"/>
          </p:cNvSpPr>
          <p:nvPr>
            <p:ph type="pic" sz="quarter" idx="72"/>
          </p:nvPr>
        </p:nvSpPr>
        <p:spPr>
          <a:xfrm>
            <a:off x="1344835" y="3612110"/>
            <a:ext cx="540000" cy="540000"/>
          </a:xfrm>
          <a:prstGeom prst="ellipse">
            <a:avLst/>
          </a:prstGeom>
          <a:solidFill>
            <a:schemeClr val="bg1"/>
          </a:solidFill>
        </p:spPr>
        <p:txBody>
          <a:bodyPr/>
          <a:lstStyle>
            <a:lvl1pPr algn="ctr">
              <a:defRPr sz="788"/>
            </a:lvl1pPr>
          </a:lstStyle>
          <a:p>
            <a:endParaRPr lang="en-GB" dirty="0"/>
          </a:p>
        </p:txBody>
      </p:sp>
      <p:sp>
        <p:nvSpPr>
          <p:cNvPr id="36" name="Text Placeholder 16">
            <a:extLst>
              <a:ext uri="{FF2B5EF4-FFF2-40B4-BE49-F238E27FC236}">
                <a16:creationId xmlns:a16="http://schemas.microsoft.com/office/drawing/2014/main" id="{5DEDB022-7F82-B325-2B13-DDF9839100AE}"/>
              </a:ext>
            </a:extLst>
          </p:cNvPr>
          <p:cNvSpPr>
            <a:spLocks noGrp="1"/>
          </p:cNvSpPr>
          <p:nvPr>
            <p:ph type="body" sz="quarter" idx="73" hasCustomPrompt="1"/>
          </p:nvPr>
        </p:nvSpPr>
        <p:spPr>
          <a:xfrm>
            <a:off x="2134981" y="1518047"/>
            <a:ext cx="1517288"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7" name="Text Placeholder 53">
            <a:extLst>
              <a:ext uri="{FF2B5EF4-FFF2-40B4-BE49-F238E27FC236}">
                <a16:creationId xmlns:a16="http://schemas.microsoft.com/office/drawing/2014/main" id="{18D6185D-39B0-7F84-0B17-A945CF346A49}"/>
              </a:ext>
            </a:extLst>
          </p:cNvPr>
          <p:cNvSpPr>
            <a:spLocks noGrp="1"/>
          </p:cNvSpPr>
          <p:nvPr>
            <p:ph type="body" sz="quarter" idx="74" hasCustomPrompt="1"/>
          </p:nvPr>
        </p:nvSpPr>
        <p:spPr>
          <a:xfrm>
            <a:off x="2212888" y="1595762"/>
            <a:ext cx="1348538" cy="354873"/>
          </a:xfrm>
        </p:spPr>
        <p:txBody>
          <a:bodyPr anchor="t">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38" name="Text Placeholder 53">
            <a:extLst>
              <a:ext uri="{FF2B5EF4-FFF2-40B4-BE49-F238E27FC236}">
                <a16:creationId xmlns:a16="http://schemas.microsoft.com/office/drawing/2014/main" id="{F5C4F05A-B8D2-FF05-BF81-C6C7CBE762E8}"/>
              </a:ext>
            </a:extLst>
          </p:cNvPr>
          <p:cNvSpPr>
            <a:spLocks noGrp="1"/>
          </p:cNvSpPr>
          <p:nvPr>
            <p:ph type="body" sz="quarter" idx="75" hasCustomPrompt="1"/>
          </p:nvPr>
        </p:nvSpPr>
        <p:spPr>
          <a:xfrm>
            <a:off x="2212888" y="2055194"/>
            <a:ext cx="756722" cy="675000"/>
          </a:xfrm>
        </p:spPr>
        <p:txBody>
          <a:bodyPr anchor="t">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40" name="Text Placeholder 17">
            <a:extLst>
              <a:ext uri="{FF2B5EF4-FFF2-40B4-BE49-F238E27FC236}">
                <a16:creationId xmlns:a16="http://schemas.microsoft.com/office/drawing/2014/main" id="{8143310F-C271-857F-6A4E-E0934C1002A7}"/>
              </a:ext>
            </a:extLst>
          </p:cNvPr>
          <p:cNvSpPr>
            <a:spLocks noGrp="1"/>
          </p:cNvSpPr>
          <p:nvPr>
            <p:ph type="body" sz="quarter" idx="76" hasCustomPrompt="1"/>
          </p:nvPr>
        </p:nvSpPr>
        <p:spPr>
          <a:xfrm>
            <a:off x="2134982" y="2805306"/>
            <a:ext cx="1518179"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1" name="Picture Placeholder 18">
            <a:extLst>
              <a:ext uri="{FF2B5EF4-FFF2-40B4-BE49-F238E27FC236}">
                <a16:creationId xmlns:a16="http://schemas.microsoft.com/office/drawing/2014/main" id="{B1BCC763-A55C-0CC1-F5E8-467FF3F33033}"/>
              </a:ext>
            </a:extLst>
          </p:cNvPr>
          <p:cNvSpPr>
            <a:spLocks noGrp="1"/>
          </p:cNvSpPr>
          <p:nvPr>
            <p:ph type="pic" sz="quarter" idx="77"/>
          </p:nvPr>
        </p:nvSpPr>
        <p:spPr>
          <a:xfrm>
            <a:off x="3021425" y="2038589"/>
            <a:ext cx="540000" cy="540000"/>
          </a:xfrm>
          <a:prstGeom prst="ellipse">
            <a:avLst/>
          </a:prstGeom>
          <a:solidFill>
            <a:schemeClr val="bg1"/>
          </a:solidFill>
        </p:spPr>
        <p:txBody>
          <a:bodyPr/>
          <a:lstStyle>
            <a:lvl1pPr algn="ctr">
              <a:defRPr sz="788"/>
            </a:lvl1pPr>
          </a:lstStyle>
          <a:p>
            <a:endParaRPr lang="en-GB" dirty="0"/>
          </a:p>
        </p:txBody>
      </p:sp>
      <p:sp>
        <p:nvSpPr>
          <p:cNvPr id="42" name="Text Placeholder 16">
            <a:extLst>
              <a:ext uri="{FF2B5EF4-FFF2-40B4-BE49-F238E27FC236}">
                <a16:creationId xmlns:a16="http://schemas.microsoft.com/office/drawing/2014/main" id="{5C53727A-5277-0CA0-8A01-531BD02B650F}"/>
              </a:ext>
            </a:extLst>
          </p:cNvPr>
          <p:cNvSpPr>
            <a:spLocks noGrp="1"/>
          </p:cNvSpPr>
          <p:nvPr>
            <p:ph type="body" sz="quarter" idx="78" hasCustomPrompt="1"/>
          </p:nvPr>
        </p:nvSpPr>
        <p:spPr>
          <a:xfrm>
            <a:off x="2134981" y="3091568"/>
            <a:ext cx="1517288"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4" name="Text Placeholder 53">
            <a:extLst>
              <a:ext uri="{FF2B5EF4-FFF2-40B4-BE49-F238E27FC236}">
                <a16:creationId xmlns:a16="http://schemas.microsoft.com/office/drawing/2014/main" id="{0EE14679-1D76-8FDB-1B61-0CA3456FBBB6}"/>
              </a:ext>
            </a:extLst>
          </p:cNvPr>
          <p:cNvSpPr>
            <a:spLocks noGrp="1"/>
          </p:cNvSpPr>
          <p:nvPr>
            <p:ph type="body" sz="quarter" idx="79" hasCustomPrompt="1"/>
          </p:nvPr>
        </p:nvSpPr>
        <p:spPr>
          <a:xfrm>
            <a:off x="2212888" y="3169282"/>
            <a:ext cx="1348538" cy="354873"/>
          </a:xfrm>
        </p:spPr>
        <p:txBody>
          <a:bodyPr anchor="t">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45" name="Text Placeholder 53">
            <a:extLst>
              <a:ext uri="{FF2B5EF4-FFF2-40B4-BE49-F238E27FC236}">
                <a16:creationId xmlns:a16="http://schemas.microsoft.com/office/drawing/2014/main" id="{4153E27C-73AA-26B4-C81E-1AB377BE1A1A}"/>
              </a:ext>
            </a:extLst>
          </p:cNvPr>
          <p:cNvSpPr>
            <a:spLocks noGrp="1"/>
          </p:cNvSpPr>
          <p:nvPr>
            <p:ph type="body" sz="quarter" idx="80" hasCustomPrompt="1"/>
          </p:nvPr>
        </p:nvSpPr>
        <p:spPr>
          <a:xfrm>
            <a:off x="2212888" y="3628715"/>
            <a:ext cx="756722" cy="675000"/>
          </a:xfrm>
        </p:spPr>
        <p:txBody>
          <a:bodyPr anchor="t">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46" name="Text Placeholder 17">
            <a:extLst>
              <a:ext uri="{FF2B5EF4-FFF2-40B4-BE49-F238E27FC236}">
                <a16:creationId xmlns:a16="http://schemas.microsoft.com/office/drawing/2014/main" id="{988B99C2-3F86-18EE-CD87-C180B8A842BA}"/>
              </a:ext>
            </a:extLst>
          </p:cNvPr>
          <p:cNvSpPr>
            <a:spLocks noGrp="1"/>
          </p:cNvSpPr>
          <p:nvPr>
            <p:ph type="body" sz="quarter" idx="81" hasCustomPrompt="1"/>
          </p:nvPr>
        </p:nvSpPr>
        <p:spPr>
          <a:xfrm>
            <a:off x="2134982" y="4370747"/>
            <a:ext cx="1518179"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8" name="Picture Placeholder 18">
            <a:extLst>
              <a:ext uri="{FF2B5EF4-FFF2-40B4-BE49-F238E27FC236}">
                <a16:creationId xmlns:a16="http://schemas.microsoft.com/office/drawing/2014/main" id="{6060DE79-7F12-63C9-1034-767748E6825A}"/>
              </a:ext>
            </a:extLst>
          </p:cNvPr>
          <p:cNvSpPr>
            <a:spLocks noGrp="1"/>
          </p:cNvSpPr>
          <p:nvPr>
            <p:ph type="pic" sz="quarter" idx="82"/>
          </p:nvPr>
        </p:nvSpPr>
        <p:spPr>
          <a:xfrm>
            <a:off x="3021425" y="3612110"/>
            <a:ext cx="540000" cy="540000"/>
          </a:xfrm>
          <a:prstGeom prst="ellipse">
            <a:avLst/>
          </a:prstGeom>
          <a:solidFill>
            <a:schemeClr val="bg1"/>
          </a:solidFill>
        </p:spPr>
        <p:txBody>
          <a:bodyPr/>
          <a:lstStyle>
            <a:lvl1pPr algn="ctr">
              <a:defRPr sz="788"/>
            </a:lvl1pPr>
          </a:lstStyle>
          <a:p>
            <a:endParaRPr lang="en-GB" dirty="0"/>
          </a:p>
        </p:txBody>
      </p:sp>
      <p:sp>
        <p:nvSpPr>
          <p:cNvPr id="49" name="Text Placeholder 16">
            <a:extLst>
              <a:ext uri="{FF2B5EF4-FFF2-40B4-BE49-F238E27FC236}">
                <a16:creationId xmlns:a16="http://schemas.microsoft.com/office/drawing/2014/main" id="{A85562D5-EDA6-4626-2821-CBE55434267B}"/>
              </a:ext>
            </a:extLst>
          </p:cNvPr>
          <p:cNvSpPr>
            <a:spLocks noGrp="1"/>
          </p:cNvSpPr>
          <p:nvPr>
            <p:ph type="body" sz="quarter" idx="83" hasCustomPrompt="1"/>
          </p:nvPr>
        </p:nvSpPr>
        <p:spPr>
          <a:xfrm>
            <a:off x="3813952" y="1518047"/>
            <a:ext cx="1517288"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0" name="Text Placeholder 53">
            <a:extLst>
              <a:ext uri="{FF2B5EF4-FFF2-40B4-BE49-F238E27FC236}">
                <a16:creationId xmlns:a16="http://schemas.microsoft.com/office/drawing/2014/main" id="{EB35C4EB-34DE-F123-497B-E21B20F1F2A2}"/>
              </a:ext>
            </a:extLst>
          </p:cNvPr>
          <p:cNvSpPr>
            <a:spLocks noGrp="1"/>
          </p:cNvSpPr>
          <p:nvPr>
            <p:ph type="body" sz="quarter" idx="84" hasCustomPrompt="1"/>
          </p:nvPr>
        </p:nvSpPr>
        <p:spPr>
          <a:xfrm>
            <a:off x="3891859" y="1595762"/>
            <a:ext cx="1348538" cy="354873"/>
          </a:xfrm>
        </p:spPr>
        <p:txBody>
          <a:bodyPr anchor="t">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52" name="Text Placeholder 53">
            <a:extLst>
              <a:ext uri="{FF2B5EF4-FFF2-40B4-BE49-F238E27FC236}">
                <a16:creationId xmlns:a16="http://schemas.microsoft.com/office/drawing/2014/main" id="{13A14D55-8E2A-D4A7-44C3-86160BF14225}"/>
              </a:ext>
            </a:extLst>
          </p:cNvPr>
          <p:cNvSpPr>
            <a:spLocks noGrp="1"/>
          </p:cNvSpPr>
          <p:nvPr>
            <p:ph type="body" sz="quarter" idx="85" hasCustomPrompt="1"/>
          </p:nvPr>
        </p:nvSpPr>
        <p:spPr>
          <a:xfrm>
            <a:off x="3891859" y="2055194"/>
            <a:ext cx="756722" cy="675000"/>
          </a:xfrm>
        </p:spPr>
        <p:txBody>
          <a:bodyPr anchor="t">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53" name="Text Placeholder 17">
            <a:extLst>
              <a:ext uri="{FF2B5EF4-FFF2-40B4-BE49-F238E27FC236}">
                <a16:creationId xmlns:a16="http://schemas.microsoft.com/office/drawing/2014/main" id="{BFE2C84D-7FAC-D0E7-4F29-C15B756F200E}"/>
              </a:ext>
            </a:extLst>
          </p:cNvPr>
          <p:cNvSpPr>
            <a:spLocks noGrp="1"/>
          </p:cNvSpPr>
          <p:nvPr>
            <p:ph type="body" sz="quarter" idx="86" hasCustomPrompt="1"/>
          </p:nvPr>
        </p:nvSpPr>
        <p:spPr>
          <a:xfrm>
            <a:off x="3813953" y="2805306"/>
            <a:ext cx="1518179"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4" name="Picture Placeholder 18">
            <a:extLst>
              <a:ext uri="{FF2B5EF4-FFF2-40B4-BE49-F238E27FC236}">
                <a16:creationId xmlns:a16="http://schemas.microsoft.com/office/drawing/2014/main" id="{0D1FE5A6-32DE-B8B2-0D87-4F5252D4B5B4}"/>
              </a:ext>
            </a:extLst>
          </p:cNvPr>
          <p:cNvSpPr>
            <a:spLocks noGrp="1"/>
          </p:cNvSpPr>
          <p:nvPr>
            <p:ph type="pic" sz="quarter" idx="87"/>
          </p:nvPr>
        </p:nvSpPr>
        <p:spPr>
          <a:xfrm>
            <a:off x="4700396" y="2038589"/>
            <a:ext cx="540000" cy="540000"/>
          </a:xfrm>
          <a:prstGeom prst="ellipse">
            <a:avLst/>
          </a:prstGeom>
          <a:solidFill>
            <a:schemeClr val="bg1"/>
          </a:solidFill>
        </p:spPr>
        <p:txBody>
          <a:bodyPr/>
          <a:lstStyle>
            <a:lvl1pPr algn="ctr">
              <a:defRPr sz="788"/>
            </a:lvl1pPr>
          </a:lstStyle>
          <a:p>
            <a:endParaRPr lang="en-GB" dirty="0"/>
          </a:p>
        </p:txBody>
      </p:sp>
      <p:sp>
        <p:nvSpPr>
          <p:cNvPr id="81" name="Text Placeholder 16">
            <a:extLst>
              <a:ext uri="{FF2B5EF4-FFF2-40B4-BE49-F238E27FC236}">
                <a16:creationId xmlns:a16="http://schemas.microsoft.com/office/drawing/2014/main" id="{ADD28795-2246-846F-AB8F-ECD0EF0254FE}"/>
              </a:ext>
            </a:extLst>
          </p:cNvPr>
          <p:cNvSpPr>
            <a:spLocks noGrp="1"/>
          </p:cNvSpPr>
          <p:nvPr>
            <p:ph type="body" sz="quarter" idx="88" hasCustomPrompt="1"/>
          </p:nvPr>
        </p:nvSpPr>
        <p:spPr>
          <a:xfrm>
            <a:off x="3813952" y="3091568"/>
            <a:ext cx="1517288"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82" name="Text Placeholder 53">
            <a:extLst>
              <a:ext uri="{FF2B5EF4-FFF2-40B4-BE49-F238E27FC236}">
                <a16:creationId xmlns:a16="http://schemas.microsoft.com/office/drawing/2014/main" id="{4D74C2EF-B967-285C-A528-08EC2B293E11}"/>
              </a:ext>
            </a:extLst>
          </p:cNvPr>
          <p:cNvSpPr>
            <a:spLocks noGrp="1"/>
          </p:cNvSpPr>
          <p:nvPr>
            <p:ph type="body" sz="quarter" idx="89" hasCustomPrompt="1"/>
          </p:nvPr>
        </p:nvSpPr>
        <p:spPr>
          <a:xfrm>
            <a:off x="3891859" y="3169282"/>
            <a:ext cx="1348538" cy="354873"/>
          </a:xfrm>
        </p:spPr>
        <p:txBody>
          <a:bodyPr anchor="t">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83" name="Text Placeholder 53">
            <a:extLst>
              <a:ext uri="{FF2B5EF4-FFF2-40B4-BE49-F238E27FC236}">
                <a16:creationId xmlns:a16="http://schemas.microsoft.com/office/drawing/2014/main" id="{C8B9C4A4-6A77-E529-5065-958F94CD7D28}"/>
              </a:ext>
            </a:extLst>
          </p:cNvPr>
          <p:cNvSpPr>
            <a:spLocks noGrp="1"/>
          </p:cNvSpPr>
          <p:nvPr>
            <p:ph type="body" sz="quarter" idx="90" hasCustomPrompt="1"/>
          </p:nvPr>
        </p:nvSpPr>
        <p:spPr>
          <a:xfrm>
            <a:off x="3891859" y="3628715"/>
            <a:ext cx="756722" cy="675000"/>
          </a:xfrm>
        </p:spPr>
        <p:txBody>
          <a:bodyPr anchor="t">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84" name="Text Placeholder 17">
            <a:extLst>
              <a:ext uri="{FF2B5EF4-FFF2-40B4-BE49-F238E27FC236}">
                <a16:creationId xmlns:a16="http://schemas.microsoft.com/office/drawing/2014/main" id="{F3C3F443-0CC5-9A72-FA62-63C49B3F2DD6}"/>
              </a:ext>
            </a:extLst>
          </p:cNvPr>
          <p:cNvSpPr>
            <a:spLocks noGrp="1"/>
          </p:cNvSpPr>
          <p:nvPr>
            <p:ph type="body" sz="quarter" idx="91" hasCustomPrompt="1"/>
          </p:nvPr>
        </p:nvSpPr>
        <p:spPr>
          <a:xfrm>
            <a:off x="3813953" y="4370747"/>
            <a:ext cx="1518179"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85" name="Picture Placeholder 18">
            <a:extLst>
              <a:ext uri="{FF2B5EF4-FFF2-40B4-BE49-F238E27FC236}">
                <a16:creationId xmlns:a16="http://schemas.microsoft.com/office/drawing/2014/main" id="{40596A77-1507-42B7-E8D1-932EF70FDC28}"/>
              </a:ext>
            </a:extLst>
          </p:cNvPr>
          <p:cNvSpPr>
            <a:spLocks noGrp="1"/>
          </p:cNvSpPr>
          <p:nvPr>
            <p:ph type="pic" sz="quarter" idx="92"/>
          </p:nvPr>
        </p:nvSpPr>
        <p:spPr>
          <a:xfrm>
            <a:off x="4700396" y="3612110"/>
            <a:ext cx="540000" cy="540000"/>
          </a:xfrm>
          <a:prstGeom prst="ellipse">
            <a:avLst/>
          </a:prstGeom>
          <a:solidFill>
            <a:schemeClr val="bg1"/>
          </a:solidFill>
        </p:spPr>
        <p:txBody>
          <a:bodyPr/>
          <a:lstStyle>
            <a:lvl1pPr algn="ctr">
              <a:defRPr sz="788"/>
            </a:lvl1pPr>
          </a:lstStyle>
          <a:p>
            <a:endParaRPr lang="en-GB" dirty="0"/>
          </a:p>
        </p:txBody>
      </p:sp>
      <p:sp>
        <p:nvSpPr>
          <p:cNvPr id="86" name="Text Placeholder 16">
            <a:extLst>
              <a:ext uri="{FF2B5EF4-FFF2-40B4-BE49-F238E27FC236}">
                <a16:creationId xmlns:a16="http://schemas.microsoft.com/office/drawing/2014/main" id="{54803A19-D9DD-9F41-7449-54B0697DF68A}"/>
              </a:ext>
            </a:extLst>
          </p:cNvPr>
          <p:cNvSpPr>
            <a:spLocks noGrp="1"/>
          </p:cNvSpPr>
          <p:nvPr>
            <p:ph type="body" sz="quarter" idx="93" hasCustomPrompt="1"/>
          </p:nvPr>
        </p:nvSpPr>
        <p:spPr>
          <a:xfrm>
            <a:off x="5490541" y="1518047"/>
            <a:ext cx="1517288"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87" name="Text Placeholder 53">
            <a:extLst>
              <a:ext uri="{FF2B5EF4-FFF2-40B4-BE49-F238E27FC236}">
                <a16:creationId xmlns:a16="http://schemas.microsoft.com/office/drawing/2014/main" id="{7FDDDE87-27EA-7B15-6A76-FFAF3284591A}"/>
              </a:ext>
            </a:extLst>
          </p:cNvPr>
          <p:cNvSpPr>
            <a:spLocks noGrp="1"/>
          </p:cNvSpPr>
          <p:nvPr>
            <p:ph type="body" sz="quarter" idx="94" hasCustomPrompt="1"/>
          </p:nvPr>
        </p:nvSpPr>
        <p:spPr>
          <a:xfrm>
            <a:off x="5568448" y="1595762"/>
            <a:ext cx="1348538" cy="354873"/>
          </a:xfrm>
        </p:spPr>
        <p:txBody>
          <a:bodyPr anchor="t">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88" name="Text Placeholder 53">
            <a:extLst>
              <a:ext uri="{FF2B5EF4-FFF2-40B4-BE49-F238E27FC236}">
                <a16:creationId xmlns:a16="http://schemas.microsoft.com/office/drawing/2014/main" id="{89D37FD6-997C-78B5-F197-1A9FC8D9310A}"/>
              </a:ext>
            </a:extLst>
          </p:cNvPr>
          <p:cNvSpPr>
            <a:spLocks noGrp="1"/>
          </p:cNvSpPr>
          <p:nvPr>
            <p:ph type="body" sz="quarter" idx="95" hasCustomPrompt="1"/>
          </p:nvPr>
        </p:nvSpPr>
        <p:spPr>
          <a:xfrm>
            <a:off x="5568448" y="2055194"/>
            <a:ext cx="756722" cy="675000"/>
          </a:xfrm>
        </p:spPr>
        <p:txBody>
          <a:bodyPr anchor="t">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89" name="Text Placeholder 17">
            <a:extLst>
              <a:ext uri="{FF2B5EF4-FFF2-40B4-BE49-F238E27FC236}">
                <a16:creationId xmlns:a16="http://schemas.microsoft.com/office/drawing/2014/main" id="{28960214-B52E-25A0-5DD1-994426351A53}"/>
              </a:ext>
            </a:extLst>
          </p:cNvPr>
          <p:cNvSpPr>
            <a:spLocks noGrp="1"/>
          </p:cNvSpPr>
          <p:nvPr>
            <p:ph type="body" sz="quarter" idx="96" hasCustomPrompt="1"/>
          </p:nvPr>
        </p:nvSpPr>
        <p:spPr>
          <a:xfrm>
            <a:off x="5490542" y="2805306"/>
            <a:ext cx="1518179"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90" name="Picture Placeholder 18">
            <a:extLst>
              <a:ext uri="{FF2B5EF4-FFF2-40B4-BE49-F238E27FC236}">
                <a16:creationId xmlns:a16="http://schemas.microsoft.com/office/drawing/2014/main" id="{F1AAC9E9-2977-9BB0-8571-6FC7D0619F62}"/>
              </a:ext>
            </a:extLst>
          </p:cNvPr>
          <p:cNvSpPr>
            <a:spLocks noGrp="1"/>
          </p:cNvSpPr>
          <p:nvPr>
            <p:ph type="pic" sz="quarter" idx="97"/>
          </p:nvPr>
        </p:nvSpPr>
        <p:spPr>
          <a:xfrm>
            <a:off x="6376985" y="2038589"/>
            <a:ext cx="540000" cy="540000"/>
          </a:xfrm>
          <a:prstGeom prst="ellipse">
            <a:avLst/>
          </a:prstGeom>
          <a:solidFill>
            <a:schemeClr val="bg1"/>
          </a:solidFill>
        </p:spPr>
        <p:txBody>
          <a:bodyPr/>
          <a:lstStyle>
            <a:lvl1pPr algn="ctr">
              <a:defRPr sz="788"/>
            </a:lvl1pPr>
          </a:lstStyle>
          <a:p>
            <a:endParaRPr lang="en-GB" dirty="0"/>
          </a:p>
        </p:txBody>
      </p:sp>
      <p:sp>
        <p:nvSpPr>
          <p:cNvPr id="91" name="Text Placeholder 16">
            <a:extLst>
              <a:ext uri="{FF2B5EF4-FFF2-40B4-BE49-F238E27FC236}">
                <a16:creationId xmlns:a16="http://schemas.microsoft.com/office/drawing/2014/main" id="{BBE37C11-6CC9-558C-5372-D2A5287D4F90}"/>
              </a:ext>
            </a:extLst>
          </p:cNvPr>
          <p:cNvSpPr>
            <a:spLocks noGrp="1"/>
          </p:cNvSpPr>
          <p:nvPr>
            <p:ph type="body" sz="quarter" idx="98" hasCustomPrompt="1"/>
          </p:nvPr>
        </p:nvSpPr>
        <p:spPr>
          <a:xfrm>
            <a:off x="5490541" y="3091568"/>
            <a:ext cx="1517288"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92" name="Text Placeholder 53">
            <a:extLst>
              <a:ext uri="{FF2B5EF4-FFF2-40B4-BE49-F238E27FC236}">
                <a16:creationId xmlns:a16="http://schemas.microsoft.com/office/drawing/2014/main" id="{B0FECE3E-F074-05BE-E875-272629F1D021}"/>
              </a:ext>
            </a:extLst>
          </p:cNvPr>
          <p:cNvSpPr>
            <a:spLocks noGrp="1"/>
          </p:cNvSpPr>
          <p:nvPr>
            <p:ph type="body" sz="quarter" idx="99" hasCustomPrompt="1"/>
          </p:nvPr>
        </p:nvSpPr>
        <p:spPr>
          <a:xfrm>
            <a:off x="5568448" y="3169282"/>
            <a:ext cx="1348538" cy="354873"/>
          </a:xfrm>
        </p:spPr>
        <p:txBody>
          <a:bodyPr anchor="t">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93" name="Text Placeholder 53">
            <a:extLst>
              <a:ext uri="{FF2B5EF4-FFF2-40B4-BE49-F238E27FC236}">
                <a16:creationId xmlns:a16="http://schemas.microsoft.com/office/drawing/2014/main" id="{0F0240C9-BEC0-B630-5EC4-DDC0F43D2E6B}"/>
              </a:ext>
            </a:extLst>
          </p:cNvPr>
          <p:cNvSpPr>
            <a:spLocks noGrp="1"/>
          </p:cNvSpPr>
          <p:nvPr>
            <p:ph type="body" sz="quarter" idx="100" hasCustomPrompt="1"/>
          </p:nvPr>
        </p:nvSpPr>
        <p:spPr>
          <a:xfrm>
            <a:off x="5568448" y="3628715"/>
            <a:ext cx="756722" cy="675000"/>
          </a:xfrm>
        </p:spPr>
        <p:txBody>
          <a:bodyPr anchor="t">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94" name="Text Placeholder 17">
            <a:extLst>
              <a:ext uri="{FF2B5EF4-FFF2-40B4-BE49-F238E27FC236}">
                <a16:creationId xmlns:a16="http://schemas.microsoft.com/office/drawing/2014/main" id="{CB388AF1-3D1A-DC62-AA3E-3471305B22E2}"/>
              </a:ext>
            </a:extLst>
          </p:cNvPr>
          <p:cNvSpPr>
            <a:spLocks noGrp="1"/>
          </p:cNvSpPr>
          <p:nvPr>
            <p:ph type="body" sz="quarter" idx="101" hasCustomPrompt="1"/>
          </p:nvPr>
        </p:nvSpPr>
        <p:spPr>
          <a:xfrm>
            <a:off x="5490542" y="4370747"/>
            <a:ext cx="1518179"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95" name="Picture Placeholder 18">
            <a:extLst>
              <a:ext uri="{FF2B5EF4-FFF2-40B4-BE49-F238E27FC236}">
                <a16:creationId xmlns:a16="http://schemas.microsoft.com/office/drawing/2014/main" id="{A2E2252E-9578-64DC-58B5-0F05C3E0D243}"/>
              </a:ext>
            </a:extLst>
          </p:cNvPr>
          <p:cNvSpPr>
            <a:spLocks noGrp="1"/>
          </p:cNvSpPr>
          <p:nvPr>
            <p:ph type="pic" sz="quarter" idx="102"/>
          </p:nvPr>
        </p:nvSpPr>
        <p:spPr>
          <a:xfrm>
            <a:off x="6376985" y="3612110"/>
            <a:ext cx="540000" cy="540000"/>
          </a:xfrm>
          <a:prstGeom prst="ellipse">
            <a:avLst/>
          </a:prstGeom>
          <a:solidFill>
            <a:schemeClr val="bg1"/>
          </a:solidFill>
        </p:spPr>
        <p:txBody>
          <a:bodyPr/>
          <a:lstStyle>
            <a:lvl1pPr algn="ctr">
              <a:defRPr sz="788"/>
            </a:lvl1pPr>
          </a:lstStyle>
          <a:p>
            <a:endParaRPr lang="en-GB" dirty="0"/>
          </a:p>
        </p:txBody>
      </p:sp>
      <p:sp>
        <p:nvSpPr>
          <p:cNvPr id="96" name="Text Placeholder 16">
            <a:extLst>
              <a:ext uri="{FF2B5EF4-FFF2-40B4-BE49-F238E27FC236}">
                <a16:creationId xmlns:a16="http://schemas.microsoft.com/office/drawing/2014/main" id="{D7FA05A4-9307-B3B5-463F-B1679E65C22A}"/>
              </a:ext>
            </a:extLst>
          </p:cNvPr>
          <p:cNvSpPr>
            <a:spLocks noGrp="1"/>
          </p:cNvSpPr>
          <p:nvPr>
            <p:ph type="body" sz="quarter" idx="103" hasCustomPrompt="1"/>
          </p:nvPr>
        </p:nvSpPr>
        <p:spPr>
          <a:xfrm>
            <a:off x="7166239" y="1518047"/>
            <a:ext cx="1517288"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97" name="Text Placeholder 53">
            <a:extLst>
              <a:ext uri="{FF2B5EF4-FFF2-40B4-BE49-F238E27FC236}">
                <a16:creationId xmlns:a16="http://schemas.microsoft.com/office/drawing/2014/main" id="{1A96000D-F67F-2A98-F60C-A63ED5A2FC03}"/>
              </a:ext>
            </a:extLst>
          </p:cNvPr>
          <p:cNvSpPr>
            <a:spLocks noGrp="1"/>
          </p:cNvSpPr>
          <p:nvPr>
            <p:ph type="body" sz="quarter" idx="104" hasCustomPrompt="1"/>
          </p:nvPr>
        </p:nvSpPr>
        <p:spPr>
          <a:xfrm>
            <a:off x="7244146" y="1595762"/>
            <a:ext cx="1348538" cy="354873"/>
          </a:xfrm>
        </p:spPr>
        <p:txBody>
          <a:bodyPr anchor="t">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98" name="Text Placeholder 53">
            <a:extLst>
              <a:ext uri="{FF2B5EF4-FFF2-40B4-BE49-F238E27FC236}">
                <a16:creationId xmlns:a16="http://schemas.microsoft.com/office/drawing/2014/main" id="{B3AAE111-32DB-15C6-3DED-478AF13B44E3}"/>
              </a:ext>
            </a:extLst>
          </p:cNvPr>
          <p:cNvSpPr>
            <a:spLocks noGrp="1"/>
          </p:cNvSpPr>
          <p:nvPr>
            <p:ph type="body" sz="quarter" idx="105" hasCustomPrompt="1"/>
          </p:nvPr>
        </p:nvSpPr>
        <p:spPr>
          <a:xfrm>
            <a:off x="7244146" y="2055194"/>
            <a:ext cx="756722" cy="675000"/>
          </a:xfrm>
        </p:spPr>
        <p:txBody>
          <a:bodyPr anchor="t">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99" name="Text Placeholder 17">
            <a:extLst>
              <a:ext uri="{FF2B5EF4-FFF2-40B4-BE49-F238E27FC236}">
                <a16:creationId xmlns:a16="http://schemas.microsoft.com/office/drawing/2014/main" id="{569F874D-4E15-30FC-03E8-B05FFBBE9810}"/>
              </a:ext>
            </a:extLst>
          </p:cNvPr>
          <p:cNvSpPr>
            <a:spLocks noGrp="1"/>
          </p:cNvSpPr>
          <p:nvPr>
            <p:ph type="body" sz="quarter" idx="106" hasCustomPrompt="1"/>
          </p:nvPr>
        </p:nvSpPr>
        <p:spPr>
          <a:xfrm>
            <a:off x="7166241" y="2805306"/>
            <a:ext cx="1518179"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00" name="Picture Placeholder 18">
            <a:extLst>
              <a:ext uri="{FF2B5EF4-FFF2-40B4-BE49-F238E27FC236}">
                <a16:creationId xmlns:a16="http://schemas.microsoft.com/office/drawing/2014/main" id="{2B626748-69F8-A2EC-4BEE-A277756E040C}"/>
              </a:ext>
            </a:extLst>
          </p:cNvPr>
          <p:cNvSpPr>
            <a:spLocks noGrp="1"/>
          </p:cNvSpPr>
          <p:nvPr>
            <p:ph type="pic" sz="quarter" idx="107"/>
          </p:nvPr>
        </p:nvSpPr>
        <p:spPr>
          <a:xfrm>
            <a:off x="8052683" y="2038589"/>
            <a:ext cx="540000" cy="540000"/>
          </a:xfrm>
          <a:prstGeom prst="ellipse">
            <a:avLst/>
          </a:prstGeom>
          <a:solidFill>
            <a:schemeClr val="bg1"/>
          </a:solidFill>
        </p:spPr>
        <p:txBody>
          <a:bodyPr/>
          <a:lstStyle>
            <a:lvl1pPr algn="ctr">
              <a:defRPr sz="788"/>
            </a:lvl1pPr>
          </a:lstStyle>
          <a:p>
            <a:endParaRPr lang="en-GB" dirty="0"/>
          </a:p>
        </p:txBody>
      </p:sp>
      <p:sp>
        <p:nvSpPr>
          <p:cNvPr id="101" name="Text Placeholder 16">
            <a:extLst>
              <a:ext uri="{FF2B5EF4-FFF2-40B4-BE49-F238E27FC236}">
                <a16:creationId xmlns:a16="http://schemas.microsoft.com/office/drawing/2014/main" id="{C2AAF196-7617-E27C-9083-D2B11F4923FA}"/>
              </a:ext>
            </a:extLst>
          </p:cNvPr>
          <p:cNvSpPr>
            <a:spLocks noGrp="1"/>
          </p:cNvSpPr>
          <p:nvPr>
            <p:ph type="body" sz="quarter" idx="108" hasCustomPrompt="1"/>
          </p:nvPr>
        </p:nvSpPr>
        <p:spPr>
          <a:xfrm>
            <a:off x="7166239" y="3091568"/>
            <a:ext cx="1517288"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02" name="Text Placeholder 53">
            <a:extLst>
              <a:ext uri="{FF2B5EF4-FFF2-40B4-BE49-F238E27FC236}">
                <a16:creationId xmlns:a16="http://schemas.microsoft.com/office/drawing/2014/main" id="{2F4B00AD-A255-14DA-5005-165E75880249}"/>
              </a:ext>
            </a:extLst>
          </p:cNvPr>
          <p:cNvSpPr>
            <a:spLocks noGrp="1"/>
          </p:cNvSpPr>
          <p:nvPr>
            <p:ph type="body" sz="quarter" idx="109" hasCustomPrompt="1"/>
          </p:nvPr>
        </p:nvSpPr>
        <p:spPr>
          <a:xfrm>
            <a:off x="7244146" y="3169282"/>
            <a:ext cx="1348538" cy="354873"/>
          </a:xfrm>
        </p:spPr>
        <p:txBody>
          <a:bodyPr anchor="t">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103" name="Text Placeholder 53">
            <a:extLst>
              <a:ext uri="{FF2B5EF4-FFF2-40B4-BE49-F238E27FC236}">
                <a16:creationId xmlns:a16="http://schemas.microsoft.com/office/drawing/2014/main" id="{7734E242-0755-E620-57ED-795DEF4DA207}"/>
              </a:ext>
            </a:extLst>
          </p:cNvPr>
          <p:cNvSpPr>
            <a:spLocks noGrp="1"/>
          </p:cNvSpPr>
          <p:nvPr>
            <p:ph type="body" sz="quarter" idx="110" hasCustomPrompt="1"/>
          </p:nvPr>
        </p:nvSpPr>
        <p:spPr>
          <a:xfrm>
            <a:off x="7244146" y="3628715"/>
            <a:ext cx="756722" cy="675000"/>
          </a:xfrm>
        </p:spPr>
        <p:txBody>
          <a:bodyPr anchor="t">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104" name="Text Placeholder 17">
            <a:extLst>
              <a:ext uri="{FF2B5EF4-FFF2-40B4-BE49-F238E27FC236}">
                <a16:creationId xmlns:a16="http://schemas.microsoft.com/office/drawing/2014/main" id="{DDE8B2FC-7E60-6C1D-D810-A81D04D0B474}"/>
              </a:ext>
            </a:extLst>
          </p:cNvPr>
          <p:cNvSpPr>
            <a:spLocks noGrp="1"/>
          </p:cNvSpPr>
          <p:nvPr>
            <p:ph type="body" sz="quarter" idx="111" hasCustomPrompt="1"/>
          </p:nvPr>
        </p:nvSpPr>
        <p:spPr>
          <a:xfrm>
            <a:off x="7166241" y="4370747"/>
            <a:ext cx="1518179"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05" name="Picture Placeholder 18">
            <a:extLst>
              <a:ext uri="{FF2B5EF4-FFF2-40B4-BE49-F238E27FC236}">
                <a16:creationId xmlns:a16="http://schemas.microsoft.com/office/drawing/2014/main" id="{C9D13FD1-2FE0-3D47-9943-9ACFBCF59DEB}"/>
              </a:ext>
            </a:extLst>
          </p:cNvPr>
          <p:cNvSpPr>
            <a:spLocks noGrp="1"/>
          </p:cNvSpPr>
          <p:nvPr>
            <p:ph type="pic" sz="quarter" idx="112"/>
          </p:nvPr>
        </p:nvSpPr>
        <p:spPr>
          <a:xfrm>
            <a:off x="8052683" y="3612110"/>
            <a:ext cx="540000" cy="540000"/>
          </a:xfrm>
          <a:prstGeom prst="ellipse">
            <a:avLst/>
          </a:prstGeom>
          <a:solidFill>
            <a:schemeClr val="bg1"/>
          </a:solidFill>
        </p:spPr>
        <p:txBody>
          <a:bodyPr/>
          <a:lstStyle>
            <a:lvl1pPr algn="ctr">
              <a:defRPr sz="788"/>
            </a:lvl1pPr>
          </a:lstStyle>
          <a:p>
            <a:endParaRPr lang="en-GB" dirty="0"/>
          </a:p>
        </p:txBody>
      </p:sp>
      <p:sp>
        <p:nvSpPr>
          <p:cNvPr id="6" name="Text Placeholder 11">
            <a:extLst>
              <a:ext uri="{FF2B5EF4-FFF2-40B4-BE49-F238E27FC236}">
                <a16:creationId xmlns:a16="http://schemas.microsoft.com/office/drawing/2014/main" id="{5059AF7F-C3C8-24B5-3A0E-AC03394F550B}"/>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57"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58"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202940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eam bio">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66F7A820-4B79-8D4D-3101-8E4BBDE9225B}"/>
              </a:ext>
            </a:extLst>
          </p:cNvPr>
          <p:cNvSpPr>
            <a:spLocks noGrp="1"/>
          </p:cNvSpPr>
          <p:nvPr>
            <p:ph type="body" sz="quarter" idx="17" hasCustomPrompt="1"/>
          </p:nvPr>
        </p:nvSpPr>
        <p:spPr>
          <a:xfrm>
            <a:off x="4653804" y="1518051"/>
            <a:ext cx="4023472" cy="2863887"/>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8" name="Text Placeholder 17">
            <a:extLst>
              <a:ext uri="{FF2B5EF4-FFF2-40B4-BE49-F238E27FC236}">
                <a16:creationId xmlns:a16="http://schemas.microsoft.com/office/drawing/2014/main" id="{B6BCED3B-A739-D725-A683-F6519143D65C}"/>
              </a:ext>
            </a:extLst>
          </p:cNvPr>
          <p:cNvSpPr>
            <a:spLocks noGrp="1"/>
          </p:cNvSpPr>
          <p:nvPr>
            <p:ph type="body" sz="quarter" idx="34" hasCustomPrompt="1"/>
          </p:nvPr>
        </p:nvSpPr>
        <p:spPr>
          <a:xfrm>
            <a:off x="466020" y="1518048"/>
            <a:ext cx="4023472" cy="2917031"/>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 name="Picture Placeholder 18">
            <a:extLst>
              <a:ext uri="{FF2B5EF4-FFF2-40B4-BE49-F238E27FC236}">
                <a16:creationId xmlns:a16="http://schemas.microsoft.com/office/drawing/2014/main" id="{054D8168-68E3-49E7-ADA3-50A9EB0E511C}"/>
              </a:ext>
            </a:extLst>
          </p:cNvPr>
          <p:cNvSpPr>
            <a:spLocks noGrp="1"/>
          </p:cNvSpPr>
          <p:nvPr>
            <p:ph type="pic" sz="quarter" idx="18"/>
          </p:nvPr>
        </p:nvSpPr>
        <p:spPr>
          <a:xfrm>
            <a:off x="3344551" y="1628189"/>
            <a:ext cx="1045346" cy="1045346"/>
          </a:xfrm>
          <a:prstGeom prst="ellipse">
            <a:avLst/>
          </a:prstGeom>
          <a:solidFill>
            <a:schemeClr val="bg1"/>
          </a:solidFill>
        </p:spPr>
        <p:txBody>
          <a:bodyPr/>
          <a:lstStyle/>
          <a:p>
            <a:endParaRPr lang="en-GB" dirty="0"/>
          </a:p>
        </p:txBody>
      </p:sp>
      <p:sp>
        <p:nvSpPr>
          <p:cNvPr id="10" name="Text Placeholder 9">
            <a:extLst>
              <a:ext uri="{FF2B5EF4-FFF2-40B4-BE49-F238E27FC236}">
                <a16:creationId xmlns:a16="http://schemas.microsoft.com/office/drawing/2014/main" id="{539D0C0D-095F-7655-2116-F1F543D02A94}"/>
              </a:ext>
            </a:extLst>
          </p:cNvPr>
          <p:cNvSpPr>
            <a:spLocks noGrp="1"/>
          </p:cNvSpPr>
          <p:nvPr>
            <p:ph type="body" sz="quarter" idx="28"/>
          </p:nvPr>
        </p:nvSpPr>
        <p:spPr>
          <a:xfrm>
            <a:off x="4753393" y="1628189"/>
            <a:ext cx="3824288" cy="2645812"/>
          </a:xfrm>
        </p:spPr>
        <p:txBody>
          <a:bodyPr>
            <a:normAutofit/>
          </a:bodyPr>
          <a:lstStyle>
            <a:lvl1pPr>
              <a:defRPr sz="900"/>
            </a:lvl1pPr>
            <a:lvl2pPr>
              <a:defRPr sz="900"/>
            </a:lvl2pPr>
            <a:lvl3pPr>
              <a:defRPr sz="788"/>
            </a:lvl3pPr>
            <a:lvl4pPr>
              <a:defRPr sz="788"/>
            </a:lvl4pPr>
            <a:lvl5pPr>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1" name="Text Placeholder 53">
            <a:extLst>
              <a:ext uri="{FF2B5EF4-FFF2-40B4-BE49-F238E27FC236}">
                <a16:creationId xmlns:a16="http://schemas.microsoft.com/office/drawing/2014/main" id="{CF9E18C3-0114-EF09-CE07-B2BCA408E1A2}"/>
              </a:ext>
            </a:extLst>
          </p:cNvPr>
          <p:cNvSpPr>
            <a:spLocks noGrp="1"/>
          </p:cNvSpPr>
          <p:nvPr>
            <p:ph type="body" sz="quarter" idx="47" hasCustomPrompt="1"/>
          </p:nvPr>
        </p:nvSpPr>
        <p:spPr>
          <a:xfrm>
            <a:off x="565612" y="1628186"/>
            <a:ext cx="2533501" cy="337500"/>
          </a:xfrm>
        </p:spPr>
        <p:txBody>
          <a:bodyPr anchor="ctr">
            <a:noAutofit/>
          </a:bodyPr>
          <a:lstStyle>
            <a:lvl1pPr>
              <a:lnSpc>
                <a:spcPct val="100000"/>
              </a:lnSpc>
              <a:defRPr sz="1500">
                <a:solidFill>
                  <a:schemeClr val="bg1"/>
                </a:solidFill>
              </a:defRPr>
            </a:lvl1pPr>
            <a:lvl2pPr>
              <a:defRPr sz="1350"/>
            </a:lvl2pPr>
            <a:lvl3pPr>
              <a:defRPr sz="1350"/>
            </a:lvl3pPr>
            <a:lvl4pPr>
              <a:defRPr sz="1350"/>
            </a:lvl4pPr>
            <a:lvl5pPr>
              <a:defRPr sz="1350"/>
            </a:lvl5pPr>
          </a:lstStyle>
          <a:p>
            <a:pPr lvl="0"/>
            <a:r>
              <a:rPr lang="en-US"/>
              <a:t>Name Surname</a:t>
            </a:r>
          </a:p>
        </p:txBody>
      </p:sp>
      <p:sp>
        <p:nvSpPr>
          <p:cNvPr id="53" name="Text Placeholder 53">
            <a:extLst>
              <a:ext uri="{FF2B5EF4-FFF2-40B4-BE49-F238E27FC236}">
                <a16:creationId xmlns:a16="http://schemas.microsoft.com/office/drawing/2014/main" id="{54E9B4C7-C774-4C2C-7FD4-066FB8ADDF8A}"/>
              </a:ext>
            </a:extLst>
          </p:cNvPr>
          <p:cNvSpPr>
            <a:spLocks noGrp="1"/>
          </p:cNvSpPr>
          <p:nvPr>
            <p:ph type="body" sz="quarter" idx="49" hasCustomPrompt="1"/>
          </p:nvPr>
        </p:nvSpPr>
        <p:spPr>
          <a:xfrm>
            <a:off x="565612" y="2055123"/>
            <a:ext cx="2533501" cy="171594"/>
          </a:xfrm>
        </p:spPr>
        <p:txBody>
          <a:bodyPr anchor="ctr">
            <a:noAutofit/>
          </a:bodyPr>
          <a:lstStyle>
            <a:lvl1pPr>
              <a:lnSpc>
                <a:spcPct val="100000"/>
              </a:lnSpc>
              <a:defRPr sz="1050" b="0">
                <a:solidFill>
                  <a:schemeClr val="bg1"/>
                </a:solidFill>
              </a:defRPr>
            </a:lvl1pPr>
            <a:lvl2pPr>
              <a:defRPr sz="1350"/>
            </a:lvl2pPr>
            <a:lvl3pPr>
              <a:defRPr sz="1350"/>
            </a:lvl3pPr>
            <a:lvl4pPr>
              <a:defRPr sz="1350"/>
            </a:lvl4pPr>
            <a:lvl5pPr>
              <a:defRPr sz="1350"/>
            </a:lvl5pPr>
          </a:lstStyle>
          <a:p>
            <a:r>
              <a:rPr lang="en-GB"/>
              <a:t>Name_Surname@ajg.com</a:t>
            </a:r>
          </a:p>
        </p:txBody>
      </p:sp>
      <p:sp>
        <p:nvSpPr>
          <p:cNvPr id="4" name="Text Placeholder 9">
            <a:extLst>
              <a:ext uri="{FF2B5EF4-FFF2-40B4-BE49-F238E27FC236}">
                <a16:creationId xmlns:a16="http://schemas.microsoft.com/office/drawing/2014/main" id="{4893C758-ADE8-7528-08D7-1A41F307CEFE}"/>
              </a:ext>
            </a:extLst>
          </p:cNvPr>
          <p:cNvSpPr>
            <a:spLocks noGrp="1"/>
          </p:cNvSpPr>
          <p:nvPr>
            <p:ph type="body" sz="quarter" idx="53"/>
          </p:nvPr>
        </p:nvSpPr>
        <p:spPr>
          <a:xfrm>
            <a:off x="565609" y="2964659"/>
            <a:ext cx="3824288" cy="1401310"/>
          </a:xfrm>
        </p:spPr>
        <p:txBody>
          <a:bodyPr>
            <a:normAutofit/>
          </a:bodyPr>
          <a:lstStyle>
            <a:lvl1pPr>
              <a:defRPr sz="900">
                <a:solidFill>
                  <a:schemeClr val="bg1"/>
                </a:solidFill>
              </a:defRPr>
            </a:lvl1pPr>
            <a:lvl2pPr>
              <a:defRPr sz="900">
                <a:solidFill>
                  <a:schemeClr val="bg1"/>
                </a:solidFill>
              </a:defRPr>
            </a:lvl2pPr>
            <a:lvl3pPr>
              <a:defRPr sz="788">
                <a:solidFill>
                  <a:schemeClr val="bg1"/>
                </a:solidFill>
              </a:defRPr>
            </a:lvl3pPr>
            <a:lvl4pPr>
              <a:defRPr sz="788">
                <a:solidFill>
                  <a:schemeClr val="bg1"/>
                </a:solidFill>
              </a:defRPr>
            </a:lvl4pPr>
            <a:lvl5pPr>
              <a:defRPr sz="7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3">
            <a:extLst>
              <a:ext uri="{FF2B5EF4-FFF2-40B4-BE49-F238E27FC236}">
                <a16:creationId xmlns:a16="http://schemas.microsoft.com/office/drawing/2014/main" id="{0DECE778-6ED9-9F12-1B0E-3708A9E21B03}"/>
              </a:ext>
            </a:extLst>
          </p:cNvPr>
          <p:cNvSpPr>
            <a:spLocks noGrp="1"/>
          </p:cNvSpPr>
          <p:nvPr>
            <p:ph type="body" sz="quarter" idx="54" hasCustomPrompt="1"/>
          </p:nvPr>
        </p:nvSpPr>
        <p:spPr>
          <a:xfrm>
            <a:off x="565612" y="2500114"/>
            <a:ext cx="2533501" cy="302486"/>
          </a:xfrm>
        </p:spPr>
        <p:txBody>
          <a:bodyPr anchor="ctr">
            <a:noAutofit/>
          </a:bodyPr>
          <a:lstStyle>
            <a:lvl1pPr>
              <a:lnSpc>
                <a:spcPct val="100000"/>
              </a:lnSpc>
              <a:defRPr sz="1500">
                <a:solidFill>
                  <a:schemeClr val="bg1"/>
                </a:solidFill>
              </a:defRPr>
            </a:lvl1pPr>
            <a:lvl2pPr>
              <a:defRPr sz="1350"/>
            </a:lvl2pPr>
            <a:lvl3pPr>
              <a:defRPr sz="1350"/>
            </a:lvl3pPr>
            <a:lvl4pPr>
              <a:defRPr sz="1350"/>
            </a:lvl4pPr>
            <a:lvl5pPr>
              <a:defRPr sz="1350"/>
            </a:lvl5pPr>
          </a:lstStyle>
          <a:p>
            <a:pPr lvl="0"/>
            <a:r>
              <a:rPr lang="en-US"/>
              <a:t>Job role</a:t>
            </a:r>
          </a:p>
        </p:txBody>
      </p:sp>
      <p:sp>
        <p:nvSpPr>
          <p:cNvPr id="2" name="Text Placeholder 21">
            <a:extLst>
              <a:ext uri="{FF2B5EF4-FFF2-40B4-BE49-F238E27FC236}">
                <a16:creationId xmlns:a16="http://schemas.microsoft.com/office/drawing/2014/main" id="{0DCAF368-8074-B635-360A-3A0240671EB1}"/>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1" name="Title 1">
            <a:extLst>
              <a:ext uri="{FF2B5EF4-FFF2-40B4-BE49-F238E27FC236}">
                <a16:creationId xmlns:a16="http://schemas.microsoft.com/office/drawing/2014/main" id="{6B6B1737-7520-DE17-15F9-47E66CF2459A}"/>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8" name="Text Placeholder 11">
            <a:extLst>
              <a:ext uri="{FF2B5EF4-FFF2-40B4-BE49-F238E27FC236}">
                <a16:creationId xmlns:a16="http://schemas.microsoft.com/office/drawing/2014/main" id="{CB2B3B26-1998-745F-A651-1C1FAF6AA8E8}"/>
              </a:ext>
            </a:extLst>
          </p:cNvPr>
          <p:cNvSpPr>
            <a:spLocks noGrp="1"/>
          </p:cNvSpPr>
          <p:nvPr>
            <p:ph type="body" sz="quarter" idx="84"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3" name="Text Placeholder 17">
            <a:extLst>
              <a:ext uri="{FF2B5EF4-FFF2-40B4-BE49-F238E27FC236}">
                <a16:creationId xmlns:a16="http://schemas.microsoft.com/office/drawing/2014/main" id="{D257936E-E21C-5F53-AD19-CBBCBE273721}"/>
              </a:ext>
            </a:extLst>
          </p:cNvPr>
          <p:cNvSpPr>
            <a:spLocks noGrp="1"/>
          </p:cNvSpPr>
          <p:nvPr>
            <p:ph type="body" sz="quarter" idx="60" hasCustomPrompt="1"/>
          </p:nvPr>
        </p:nvSpPr>
        <p:spPr>
          <a:xfrm>
            <a:off x="4654512" y="4381938"/>
            <a:ext cx="40230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6"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416320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eam bio 2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66F7A820-4B79-8D4D-3101-8E4BBDE9225B}"/>
              </a:ext>
            </a:extLst>
          </p:cNvPr>
          <p:cNvSpPr>
            <a:spLocks noGrp="1"/>
          </p:cNvSpPr>
          <p:nvPr>
            <p:ph type="body" sz="quarter" idx="17" hasCustomPrompt="1"/>
          </p:nvPr>
        </p:nvSpPr>
        <p:spPr>
          <a:xfrm>
            <a:off x="466020" y="1518048"/>
            <a:ext cx="4023472" cy="2863889"/>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8" name="Text Placeholder 17">
            <a:extLst>
              <a:ext uri="{FF2B5EF4-FFF2-40B4-BE49-F238E27FC236}">
                <a16:creationId xmlns:a16="http://schemas.microsoft.com/office/drawing/2014/main" id="{B6BCED3B-A739-D725-A683-F6519143D65C}"/>
              </a:ext>
            </a:extLst>
          </p:cNvPr>
          <p:cNvSpPr>
            <a:spLocks noGrp="1"/>
          </p:cNvSpPr>
          <p:nvPr>
            <p:ph type="body" sz="quarter" idx="34" hasCustomPrompt="1"/>
          </p:nvPr>
        </p:nvSpPr>
        <p:spPr>
          <a:xfrm>
            <a:off x="466020" y="1518047"/>
            <a:ext cx="4023472" cy="86459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 name="Picture Placeholder 18">
            <a:extLst>
              <a:ext uri="{FF2B5EF4-FFF2-40B4-BE49-F238E27FC236}">
                <a16:creationId xmlns:a16="http://schemas.microsoft.com/office/drawing/2014/main" id="{054D8168-68E3-49E7-ADA3-50A9EB0E511C}"/>
              </a:ext>
            </a:extLst>
          </p:cNvPr>
          <p:cNvSpPr>
            <a:spLocks noGrp="1"/>
          </p:cNvSpPr>
          <p:nvPr>
            <p:ph type="pic" sz="quarter" idx="18"/>
          </p:nvPr>
        </p:nvSpPr>
        <p:spPr>
          <a:xfrm>
            <a:off x="3344551" y="1859362"/>
            <a:ext cx="1045346" cy="1045346"/>
          </a:xfrm>
          <a:prstGeom prst="ellipse">
            <a:avLst/>
          </a:prstGeom>
          <a:solidFill>
            <a:schemeClr val="bg1"/>
          </a:solidFill>
        </p:spPr>
        <p:txBody>
          <a:bodyPr/>
          <a:lstStyle/>
          <a:p>
            <a:endParaRPr lang="en-GB" dirty="0"/>
          </a:p>
        </p:txBody>
      </p:sp>
      <p:sp>
        <p:nvSpPr>
          <p:cNvPr id="10" name="Text Placeholder 9">
            <a:extLst>
              <a:ext uri="{FF2B5EF4-FFF2-40B4-BE49-F238E27FC236}">
                <a16:creationId xmlns:a16="http://schemas.microsoft.com/office/drawing/2014/main" id="{539D0C0D-095F-7655-2116-F1F543D02A94}"/>
              </a:ext>
            </a:extLst>
          </p:cNvPr>
          <p:cNvSpPr>
            <a:spLocks noGrp="1"/>
          </p:cNvSpPr>
          <p:nvPr>
            <p:ph type="body" sz="quarter" idx="28"/>
          </p:nvPr>
        </p:nvSpPr>
        <p:spPr>
          <a:xfrm>
            <a:off x="565609" y="2916418"/>
            <a:ext cx="3824288" cy="1368065"/>
          </a:xfrm>
        </p:spPr>
        <p:txBody>
          <a:bodyPr>
            <a:normAutofit/>
          </a:bodyPr>
          <a:lstStyle>
            <a:lvl1pPr>
              <a:defRPr sz="900"/>
            </a:lvl1pPr>
            <a:lvl2pPr>
              <a:defRPr sz="900"/>
            </a:lvl2pPr>
            <a:lvl3pPr>
              <a:defRPr sz="788"/>
            </a:lvl3pPr>
            <a:lvl4pPr>
              <a:defRPr sz="788"/>
            </a:lvl4pPr>
            <a:lvl5pPr>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1" name="Text Placeholder 53">
            <a:extLst>
              <a:ext uri="{FF2B5EF4-FFF2-40B4-BE49-F238E27FC236}">
                <a16:creationId xmlns:a16="http://schemas.microsoft.com/office/drawing/2014/main" id="{CF9E18C3-0114-EF09-CE07-B2BCA408E1A2}"/>
              </a:ext>
            </a:extLst>
          </p:cNvPr>
          <p:cNvSpPr>
            <a:spLocks noGrp="1"/>
          </p:cNvSpPr>
          <p:nvPr>
            <p:ph type="body" sz="quarter" idx="47" hasCustomPrompt="1"/>
          </p:nvPr>
        </p:nvSpPr>
        <p:spPr>
          <a:xfrm>
            <a:off x="565612" y="1628186"/>
            <a:ext cx="2533501" cy="337500"/>
          </a:xfrm>
        </p:spPr>
        <p:txBody>
          <a:bodyPr anchor="ctr">
            <a:noAutofit/>
          </a:bodyPr>
          <a:lstStyle>
            <a:lvl1pPr>
              <a:lnSpc>
                <a:spcPct val="100000"/>
              </a:lnSpc>
              <a:defRPr sz="1500">
                <a:solidFill>
                  <a:schemeClr val="bg1"/>
                </a:solidFill>
              </a:defRPr>
            </a:lvl1pPr>
            <a:lvl2pPr>
              <a:defRPr sz="1350"/>
            </a:lvl2pPr>
            <a:lvl3pPr>
              <a:defRPr sz="1350"/>
            </a:lvl3pPr>
            <a:lvl4pPr>
              <a:defRPr sz="1350"/>
            </a:lvl4pPr>
            <a:lvl5pPr>
              <a:defRPr sz="1350"/>
            </a:lvl5pPr>
          </a:lstStyle>
          <a:p>
            <a:pPr lvl="0"/>
            <a:r>
              <a:rPr lang="en-US"/>
              <a:t>Name Surname</a:t>
            </a:r>
          </a:p>
        </p:txBody>
      </p:sp>
      <p:sp>
        <p:nvSpPr>
          <p:cNvPr id="53" name="Text Placeholder 53">
            <a:extLst>
              <a:ext uri="{FF2B5EF4-FFF2-40B4-BE49-F238E27FC236}">
                <a16:creationId xmlns:a16="http://schemas.microsoft.com/office/drawing/2014/main" id="{54E9B4C7-C774-4C2C-7FD4-066FB8ADDF8A}"/>
              </a:ext>
            </a:extLst>
          </p:cNvPr>
          <p:cNvSpPr>
            <a:spLocks noGrp="1"/>
          </p:cNvSpPr>
          <p:nvPr>
            <p:ph type="body" sz="quarter" idx="49" hasCustomPrompt="1"/>
          </p:nvPr>
        </p:nvSpPr>
        <p:spPr>
          <a:xfrm>
            <a:off x="565612" y="2055123"/>
            <a:ext cx="2533501" cy="171594"/>
          </a:xfrm>
        </p:spPr>
        <p:txBody>
          <a:bodyPr anchor="ctr">
            <a:noAutofit/>
          </a:bodyPr>
          <a:lstStyle>
            <a:lvl1pPr>
              <a:lnSpc>
                <a:spcPct val="100000"/>
              </a:lnSpc>
              <a:defRPr sz="1050" b="0">
                <a:solidFill>
                  <a:schemeClr val="bg1"/>
                </a:solidFill>
              </a:defRPr>
            </a:lvl1pPr>
            <a:lvl2pPr>
              <a:defRPr sz="1350"/>
            </a:lvl2pPr>
            <a:lvl3pPr>
              <a:defRPr sz="1350"/>
            </a:lvl3pPr>
            <a:lvl4pPr>
              <a:defRPr sz="1350"/>
            </a:lvl4pPr>
            <a:lvl5pPr>
              <a:defRPr sz="1350"/>
            </a:lvl5pPr>
          </a:lstStyle>
          <a:p>
            <a:r>
              <a:rPr lang="en-GB"/>
              <a:t>Name_Surname@ajg.com</a:t>
            </a:r>
          </a:p>
        </p:txBody>
      </p:sp>
      <p:sp>
        <p:nvSpPr>
          <p:cNvPr id="54" name="Text Placeholder 53">
            <a:extLst>
              <a:ext uri="{FF2B5EF4-FFF2-40B4-BE49-F238E27FC236}">
                <a16:creationId xmlns:a16="http://schemas.microsoft.com/office/drawing/2014/main" id="{2B738F3A-7819-16CA-CE44-D5E88AB28ABB}"/>
              </a:ext>
            </a:extLst>
          </p:cNvPr>
          <p:cNvSpPr>
            <a:spLocks noGrp="1"/>
          </p:cNvSpPr>
          <p:nvPr>
            <p:ph type="body" sz="quarter" idx="50" hasCustomPrompt="1"/>
          </p:nvPr>
        </p:nvSpPr>
        <p:spPr>
          <a:xfrm>
            <a:off x="565612" y="2500114"/>
            <a:ext cx="2533501" cy="302486"/>
          </a:xfrm>
        </p:spPr>
        <p:txBody>
          <a:bodyPr anchor="ctr">
            <a:noAutofit/>
          </a:bodyPr>
          <a:lstStyle>
            <a:lvl1pPr>
              <a:lnSpc>
                <a:spcPct val="100000"/>
              </a:lnSpc>
              <a:defRPr sz="1500">
                <a:solidFill>
                  <a:schemeClr val="tx1"/>
                </a:solidFill>
              </a:defRPr>
            </a:lvl1pPr>
            <a:lvl2pPr>
              <a:defRPr sz="1350"/>
            </a:lvl2pPr>
            <a:lvl3pPr>
              <a:defRPr sz="1350"/>
            </a:lvl3pPr>
            <a:lvl4pPr>
              <a:defRPr sz="1350"/>
            </a:lvl4pPr>
            <a:lvl5pPr>
              <a:defRPr sz="1350"/>
            </a:lvl5pPr>
          </a:lstStyle>
          <a:p>
            <a:pPr lvl="0"/>
            <a:r>
              <a:rPr lang="en-US"/>
              <a:t>Job role</a:t>
            </a:r>
          </a:p>
        </p:txBody>
      </p:sp>
      <p:sp>
        <p:nvSpPr>
          <p:cNvPr id="56" name="Text Placeholder 17">
            <a:extLst>
              <a:ext uri="{FF2B5EF4-FFF2-40B4-BE49-F238E27FC236}">
                <a16:creationId xmlns:a16="http://schemas.microsoft.com/office/drawing/2014/main" id="{8F330105-9AD7-C4C1-B4C7-B4A57AF06133}"/>
              </a:ext>
            </a:extLst>
          </p:cNvPr>
          <p:cNvSpPr>
            <a:spLocks noGrp="1"/>
          </p:cNvSpPr>
          <p:nvPr>
            <p:ph type="body" sz="quarter" idx="52" hasCustomPrompt="1"/>
          </p:nvPr>
        </p:nvSpPr>
        <p:spPr>
          <a:xfrm>
            <a:off x="466017" y="4381938"/>
            <a:ext cx="40230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7" name="Text Placeholder 16">
            <a:extLst>
              <a:ext uri="{FF2B5EF4-FFF2-40B4-BE49-F238E27FC236}">
                <a16:creationId xmlns:a16="http://schemas.microsoft.com/office/drawing/2014/main" id="{372049DA-5A79-BC1A-2CCE-87E50B7DC0EB}"/>
              </a:ext>
            </a:extLst>
          </p:cNvPr>
          <p:cNvSpPr>
            <a:spLocks noGrp="1"/>
          </p:cNvSpPr>
          <p:nvPr>
            <p:ph type="body" sz="quarter" idx="53" hasCustomPrompt="1"/>
          </p:nvPr>
        </p:nvSpPr>
        <p:spPr>
          <a:xfrm>
            <a:off x="4654515" y="1518048"/>
            <a:ext cx="4023472" cy="2863889"/>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8" name="Text Placeholder 17">
            <a:extLst>
              <a:ext uri="{FF2B5EF4-FFF2-40B4-BE49-F238E27FC236}">
                <a16:creationId xmlns:a16="http://schemas.microsoft.com/office/drawing/2014/main" id="{25488702-46E4-E742-2B7A-7AF0EB3D4452}"/>
              </a:ext>
            </a:extLst>
          </p:cNvPr>
          <p:cNvSpPr>
            <a:spLocks noGrp="1"/>
          </p:cNvSpPr>
          <p:nvPr>
            <p:ph type="body" sz="quarter" idx="54" hasCustomPrompt="1"/>
          </p:nvPr>
        </p:nvSpPr>
        <p:spPr>
          <a:xfrm>
            <a:off x="4654515" y="1518047"/>
            <a:ext cx="4023472" cy="86459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9" name="Picture Placeholder 18">
            <a:extLst>
              <a:ext uri="{FF2B5EF4-FFF2-40B4-BE49-F238E27FC236}">
                <a16:creationId xmlns:a16="http://schemas.microsoft.com/office/drawing/2014/main" id="{A327D524-8DF1-2D10-EEED-23CEB035726D}"/>
              </a:ext>
            </a:extLst>
          </p:cNvPr>
          <p:cNvSpPr>
            <a:spLocks noGrp="1"/>
          </p:cNvSpPr>
          <p:nvPr>
            <p:ph type="pic" sz="quarter" idx="55"/>
          </p:nvPr>
        </p:nvSpPr>
        <p:spPr>
          <a:xfrm>
            <a:off x="7533046" y="1859362"/>
            <a:ext cx="1045346" cy="1045346"/>
          </a:xfrm>
          <a:prstGeom prst="ellipse">
            <a:avLst/>
          </a:prstGeom>
          <a:solidFill>
            <a:schemeClr val="bg1"/>
          </a:solidFill>
        </p:spPr>
        <p:txBody>
          <a:bodyPr/>
          <a:lstStyle/>
          <a:p>
            <a:endParaRPr lang="en-GB" dirty="0"/>
          </a:p>
        </p:txBody>
      </p:sp>
      <p:sp>
        <p:nvSpPr>
          <p:cNvPr id="60" name="Text Placeholder 9">
            <a:extLst>
              <a:ext uri="{FF2B5EF4-FFF2-40B4-BE49-F238E27FC236}">
                <a16:creationId xmlns:a16="http://schemas.microsoft.com/office/drawing/2014/main" id="{95006F28-B0F3-3D24-03B0-F16309C5F169}"/>
              </a:ext>
            </a:extLst>
          </p:cNvPr>
          <p:cNvSpPr>
            <a:spLocks noGrp="1"/>
          </p:cNvSpPr>
          <p:nvPr>
            <p:ph type="body" sz="quarter" idx="56"/>
          </p:nvPr>
        </p:nvSpPr>
        <p:spPr>
          <a:xfrm>
            <a:off x="4754104" y="2916418"/>
            <a:ext cx="3824288" cy="1368065"/>
          </a:xfrm>
        </p:spPr>
        <p:txBody>
          <a:bodyPr>
            <a:normAutofit/>
          </a:bodyPr>
          <a:lstStyle>
            <a:lvl1pPr>
              <a:defRPr sz="900"/>
            </a:lvl1pPr>
            <a:lvl2pPr>
              <a:defRPr sz="900"/>
            </a:lvl2pPr>
            <a:lvl3pPr>
              <a:defRPr sz="788"/>
            </a:lvl3pPr>
            <a:lvl4pPr>
              <a:defRPr sz="788"/>
            </a:lvl4pPr>
            <a:lvl5pPr>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1" name="Text Placeholder 53">
            <a:extLst>
              <a:ext uri="{FF2B5EF4-FFF2-40B4-BE49-F238E27FC236}">
                <a16:creationId xmlns:a16="http://schemas.microsoft.com/office/drawing/2014/main" id="{D65A4F07-9F80-C339-8E4B-0A1893FC1A2B}"/>
              </a:ext>
            </a:extLst>
          </p:cNvPr>
          <p:cNvSpPr>
            <a:spLocks noGrp="1"/>
          </p:cNvSpPr>
          <p:nvPr>
            <p:ph type="body" sz="quarter" idx="57" hasCustomPrompt="1"/>
          </p:nvPr>
        </p:nvSpPr>
        <p:spPr>
          <a:xfrm>
            <a:off x="4754107" y="1628186"/>
            <a:ext cx="2533501" cy="337500"/>
          </a:xfrm>
        </p:spPr>
        <p:txBody>
          <a:bodyPr anchor="ctr">
            <a:noAutofit/>
          </a:bodyPr>
          <a:lstStyle>
            <a:lvl1pPr>
              <a:lnSpc>
                <a:spcPct val="100000"/>
              </a:lnSpc>
              <a:defRPr sz="1500">
                <a:solidFill>
                  <a:schemeClr val="bg1"/>
                </a:solidFill>
              </a:defRPr>
            </a:lvl1pPr>
            <a:lvl2pPr>
              <a:defRPr sz="1350"/>
            </a:lvl2pPr>
            <a:lvl3pPr>
              <a:defRPr sz="1350"/>
            </a:lvl3pPr>
            <a:lvl4pPr>
              <a:defRPr sz="1350"/>
            </a:lvl4pPr>
            <a:lvl5pPr>
              <a:defRPr sz="1350"/>
            </a:lvl5pPr>
          </a:lstStyle>
          <a:p>
            <a:pPr lvl="0"/>
            <a:r>
              <a:rPr lang="en-US"/>
              <a:t>Name Surname</a:t>
            </a:r>
          </a:p>
        </p:txBody>
      </p:sp>
      <p:sp>
        <p:nvSpPr>
          <p:cNvPr id="62" name="Text Placeholder 53">
            <a:extLst>
              <a:ext uri="{FF2B5EF4-FFF2-40B4-BE49-F238E27FC236}">
                <a16:creationId xmlns:a16="http://schemas.microsoft.com/office/drawing/2014/main" id="{EF673083-EAB9-B229-C959-AD4CC47B4108}"/>
              </a:ext>
            </a:extLst>
          </p:cNvPr>
          <p:cNvSpPr>
            <a:spLocks noGrp="1"/>
          </p:cNvSpPr>
          <p:nvPr>
            <p:ph type="body" sz="quarter" idx="58" hasCustomPrompt="1"/>
          </p:nvPr>
        </p:nvSpPr>
        <p:spPr>
          <a:xfrm>
            <a:off x="4754107" y="2055123"/>
            <a:ext cx="2533501" cy="171594"/>
          </a:xfrm>
        </p:spPr>
        <p:txBody>
          <a:bodyPr anchor="ctr">
            <a:noAutofit/>
          </a:bodyPr>
          <a:lstStyle>
            <a:lvl1pPr>
              <a:lnSpc>
                <a:spcPct val="100000"/>
              </a:lnSpc>
              <a:defRPr sz="1050" b="0">
                <a:solidFill>
                  <a:schemeClr val="bg1"/>
                </a:solidFill>
              </a:defRPr>
            </a:lvl1pPr>
            <a:lvl2pPr>
              <a:defRPr sz="1350"/>
            </a:lvl2pPr>
            <a:lvl3pPr>
              <a:defRPr sz="1350"/>
            </a:lvl3pPr>
            <a:lvl4pPr>
              <a:defRPr sz="1350"/>
            </a:lvl4pPr>
            <a:lvl5pPr>
              <a:defRPr sz="1350"/>
            </a:lvl5pPr>
          </a:lstStyle>
          <a:p>
            <a:r>
              <a:rPr lang="en-GB"/>
              <a:t>Name_Surname@ajg.com</a:t>
            </a:r>
          </a:p>
        </p:txBody>
      </p:sp>
      <p:sp>
        <p:nvSpPr>
          <p:cNvPr id="63" name="Text Placeholder 53">
            <a:extLst>
              <a:ext uri="{FF2B5EF4-FFF2-40B4-BE49-F238E27FC236}">
                <a16:creationId xmlns:a16="http://schemas.microsoft.com/office/drawing/2014/main" id="{E59F1EAD-491C-C1B0-D4A7-534DDB7F04B1}"/>
              </a:ext>
            </a:extLst>
          </p:cNvPr>
          <p:cNvSpPr>
            <a:spLocks noGrp="1"/>
          </p:cNvSpPr>
          <p:nvPr>
            <p:ph type="body" sz="quarter" idx="59" hasCustomPrompt="1"/>
          </p:nvPr>
        </p:nvSpPr>
        <p:spPr>
          <a:xfrm>
            <a:off x="4754107" y="2500114"/>
            <a:ext cx="2533501" cy="302486"/>
          </a:xfrm>
        </p:spPr>
        <p:txBody>
          <a:bodyPr anchor="ctr">
            <a:noAutofit/>
          </a:bodyPr>
          <a:lstStyle>
            <a:lvl1pPr>
              <a:lnSpc>
                <a:spcPct val="100000"/>
              </a:lnSpc>
              <a:defRPr sz="1500">
                <a:solidFill>
                  <a:schemeClr val="tx1"/>
                </a:solidFill>
              </a:defRPr>
            </a:lvl1pPr>
            <a:lvl2pPr>
              <a:defRPr sz="1350"/>
            </a:lvl2pPr>
            <a:lvl3pPr>
              <a:defRPr sz="1350"/>
            </a:lvl3pPr>
            <a:lvl4pPr>
              <a:defRPr sz="1350"/>
            </a:lvl4pPr>
            <a:lvl5pPr>
              <a:defRPr sz="1350"/>
            </a:lvl5pPr>
          </a:lstStyle>
          <a:p>
            <a:pPr lvl="0"/>
            <a:r>
              <a:rPr lang="en-US"/>
              <a:t>Job role</a:t>
            </a:r>
          </a:p>
        </p:txBody>
      </p:sp>
      <p:sp>
        <p:nvSpPr>
          <p:cNvPr id="64" name="Text Placeholder 17">
            <a:extLst>
              <a:ext uri="{FF2B5EF4-FFF2-40B4-BE49-F238E27FC236}">
                <a16:creationId xmlns:a16="http://schemas.microsoft.com/office/drawing/2014/main" id="{BD27C612-5A5F-C76A-A4CF-89404B19BC92}"/>
              </a:ext>
            </a:extLst>
          </p:cNvPr>
          <p:cNvSpPr>
            <a:spLocks noGrp="1"/>
          </p:cNvSpPr>
          <p:nvPr>
            <p:ph type="body" sz="quarter" idx="60" hasCustomPrompt="1"/>
          </p:nvPr>
        </p:nvSpPr>
        <p:spPr>
          <a:xfrm>
            <a:off x="4654512" y="4381938"/>
            <a:ext cx="40230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1" name="Text Placeholder 21">
            <a:extLst>
              <a:ext uri="{FF2B5EF4-FFF2-40B4-BE49-F238E27FC236}">
                <a16:creationId xmlns:a16="http://schemas.microsoft.com/office/drawing/2014/main" id="{8C766BFB-1203-F79D-B9C4-A8D8427C8BE5}"/>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AA49C796-6B02-3E68-AC5E-1ED57222F959}"/>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2" name="Text Placeholder 11">
            <a:extLst>
              <a:ext uri="{FF2B5EF4-FFF2-40B4-BE49-F238E27FC236}">
                <a16:creationId xmlns:a16="http://schemas.microsoft.com/office/drawing/2014/main" id="{476D5312-3C61-9D39-3CD9-320CEC4F45AD}"/>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3"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4"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207020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ontent + Laptop">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AB3BC6-3F6C-D5C0-7D60-F884616D8B39}"/>
              </a:ext>
            </a:extLst>
          </p:cNvPr>
          <p:cNvSpPr>
            <a:spLocks noGrp="1"/>
          </p:cNvSpPr>
          <p:nvPr>
            <p:ph type="sldNum" sz="quarter" idx="11"/>
          </p:nvPr>
        </p:nvSpPr>
        <p:spPr/>
        <p:txBody>
          <a:bodyPr/>
          <a:lstStyle/>
          <a:p>
            <a:pPr algn="r"/>
            <a:fld id="{40AA5F45-CDE6-4EA8-991E-B18CC5F21F47}" type="slidenum">
              <a:rPr lang="en-GB" smtClean="0"/>
              <a:pPr algn="r"/>
              <a:t>‹#›</a:t>
            </a:fld>
            <a:endParaRPr lang="en-GB" dirty="0"/>
          </a:p>
        </p:txBody>
      </p:sp>
      <p:pic>
        <p:nvPicPr>
          <p:cNvPr id="5" name="Picture 4">
            <a:extLst>
              <a:ext uri="{FF2B5EF4-FFF2-40B4-BE49-F238E27FC236}">
                <a16:creationId xmlns:a16="http://schemas.microsoft.com/office/drawing/2014/main" id="{6771079A-0921-0924-1834-7D76ED073A6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116581" y="1153301"/>
            <a:ext cx="5878286" cy="3586766"/>
          </a:xfrm>
          <a:prstGeom prst="rect">
            <a:avLst/>
          </a:prstGeom>
        </p:spPr>
      </p:pic>
      <p:sp>
        <p:nvSpPr>
          <p:cNvPr id="6" name="Picture Placeholder 14">
            <a:extLst>
              <a:ext uri="{FF2B5EF4-FFF2-40B4-BE49-F238E27FC236}">
                <a16:creationId xmlns:a16="http://schemas.microsoft.com/office/drawing/2014/main" id="{DFE161B2-EC8F-C7C4-B22E-465A2A423EC0}"/>
              </a:ext>
            </a:extLst>
          </p:cNvPr>
          <p:cNvSpPr>
            <a:spLocks noGrp="1"/>
          </p:cNvSpPr>
          <p:nvPr>
            <p:ph type="pic" sz="quarter" idx="18"/>
          </p:nvPr>
        </p:nvSpPr>
        <p:spPr>
          <a:xfrm>
            <a:off x="3868657" y="1490662"/>
            <a:ext cx="4377463" cy="2762930"/>
          </a:xfrm>
          <a:prstGeom prst="roundRect">
            <a:avLst>
              <a:gd name="adj" fmla="val 1766"/>
            </a:avLst>
          </a:prstGeom>
          <a:solidFill>
            <a:schemeClr val="bg2"/>
          </a:solidFill>
        </p:spPr>
        <p:txBody>
          <a:bodyPr wrap="square">
            <a:noAutofit/>
          </a:bodyPr>
          <a:lstStyle/>
          <a:p>
            <a:endParaRPr lang="en-GB" dirty="0"/>
          </a:p>
        </p:txBody>
      </p:sp>
      <p:sp>
        <p:nvSpPr>
          <p:cNvPr id="7" name="Content Placeholder 2">
            <a:extLst>
              <a:ext uri="{FF2B5EF4-FFF2-40B4-BE49-F238E27FC236}">
                <a16:creationId xmlns:a16="http://schemas.microsoft.com/office/drawing/2014/main" id="{62F8F539-C46F-2072-F787-A8AE5E71CAD1}"/>
              </a:ext>
            </a:extLst>
          </p:cNvPr>
          <p:cNvSpPr>
            <a:spLocks noGrp="1"/>
          </p:cNvSpPr>
          <p:nvPr>
            <p:ph idx="19"/>
          </p:nvPr>
        </p:nvSpPr>
        <p:spPr>
          <a:xfrm>
            <a:off x="458393" y="1514474"/>
            <a:ext cx="2633663"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21">
            <a:extLst>
              <a:ext uri="{FF2B5EF4-FFF2-40B4-BE49-F238E27FC236}">
                <a16:creationId xmlns:a16="http://schemas.microsoft.com/office/drawing/2014/main" id="{E9CA92B4-A5AD-E082-2F33-84D07E8D9B63}"/>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FFD60178-DCC4-DB99-D709-3A665B1E75BF}"/>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11" name="Text Placeholder 11">
            <a:extLst>
              <a:ext uri="{FF2B5EF4-FFF2-40B4-BE49-F238E27FC236}">
                <a16:creationId xmlns:a16="http://schemas.microsoft.com/office/drawing/2014/main" id="{D7A25311-D2F8-CDDA-7E91-46D782874B5F}"/>
              </a:ext>
            </a:extLst>
          </p:cNvPr>
          <p:cNvSpPr>
            <a:spLocks noGrp="1"/>
          </p:cNvSpPr>
          <p:nvPr>
            <p:ph type="body" sz="quarter" idx="13" hasCustomPrompt="1"/>
          </p:nvPr>
        </p:nvSpPr>
        <p:spPr>
          <a:xfrm>
            <a:off x="458391" y="4491219"/>
            <a:ext cx="2632500"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Tree>
    <p:extLst>
      <p:ext uri="{BB962C8B-B14F-4D97-AF65-F5344CB8AC3E}">
        <p14:creationId xmlns:p14="http://schemas.microsoft.com/office/powerpoint/2010/main" val="61469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ontent + Table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AB3BC6-3F6C-D5C0-7D60-F884616D8B39}"/>
              </a:ext>
            </a:extLst>
          </p:cNvPr>
          <p:cNvSpPr>
            <a:spLocks noGrp="1"/>
          </p:cNvSpPr>
          <p:nvPr>
            <p:ph type="sldNum" sz="quarter" idx="11"/>
          </p:nvPr>
        </p:nvSpPr>
        <p:spPr/>
        <p:txBody>
          <a:bodyPr/>
          <a:lstStyle/>
          <a:p>
            <a:pPr algn="r"/>
            <a:fld id="{40AA5F45-CDE6-4EA8-991E-B18CC5F21F47}" type="slidenum">
              <a:rPr lang="en-GB" smtClean="0"/>
              <a:pPr algn="r"/>
              <a:t>‹#›</a:t>
            </a:fld>
            <a:endParaRPr lang="en-GB" dirty="0"/>
          </a:p>
        </p:txBody>
      </p:sp>
      <p:grpSp>
        <p:nvGrpSpPr>
          <p:cNvPr id="2" name="Group 1">
            <a:extLst>
              <a:ext uri="{FF2B5EF4-FFF2-40B4-BE49-F238E27FC236}">
                <a16:creationId xmlns:a16="http://schemas.microsoft.com/office/drawing/2014/main" id="{6513FED5-6F86-BBB0-47F2-8E92B9A6D6CA}"/>
              </a:ext>
            </a:extLst>
          </p:cNvPr>
          <p:cNvGrpSpPr/>
          <p:nvPr userDrawn="1"/>
        </p:nvGrpSpPr>
        <p:grpSpPr>
          <a:xfrm>
            <a:off x="3672392" y="767414"/>
            <a:ext cx="4921635" cy="4160754"/>
            <a:chOff x="4079874" y="0"/>
            <a:chExt cx="8112125" cy="6858000"/>
          </a:xfrm>
        </p:grpSpPr>
        <p:pic>
          <p:nvPicPr>
            <p:cNvPr id="10" name="Picture 9">
              <a:extLst>
                <a:ext uri="{FF2B5EF4-FFF2-40B4-BE49-F238E27FC236}">
                  <a16:creationId xmlns:a16="http://schemas.microsoft.com/office/drawing/2014/main" id="{1D8326AF-A5D9-1773-61B4-A01A2FCCA4C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079874" y="0"/>
              <a:ext cx="8112125" cy="6858000"/>
            </a:xfrm>
            <a:prstGeom prst="rect">
              <a:avLst/>
            </a:prstGeom>
          </p:spPr>
        </p:pic>
        <p:sp>
          <p:nvSpPr>
            <p:cNvPr id="11" name="Rectangle 10">
              <a:extLst>
                <a:ext uri="{FF2B5EF4-FFF2-40B4-BE49-F238E27FC236}">
                  <a16:creationId xmlns:a16="http://schemas.microsoft.com/office/drawing/2014/main" id="{A6FB4472-648A-C97B-D726-823922ED45A5}"/>
                </a:ext>
              </a:extLst>
            </p:cNvPr>
            <p:cNvSpPr/>
            <p:nvPr userDrawn="1"/>
          </p:nvSpPr>
          <p:spPr>
            <a:xfrm rot="16200000">
              <a:off x="5645671" y="141478"/>
              <a:ext cx="4726534" cy="659768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4" name="Picture Placeholder 20">
            <a:extLst>
              <a:ext uri="{FF2B5EF4-FFF2-40B4-BE49-F238E27FC236}">
                <a16:creationId xmlns:a16="http://schemas.microsoft.com/office/drawing/2014/main" id="{429CE1DA-BB76-939D-A278-B66EABF66C88}"/>
              </a:ext>
            </a:extLst>
          </p:cNvPr>
          <p:cNvSpPr>
            <a:spLocks noGrp="1"/>
          </p:cNvSpPr>
          <p:nvPr>
            <p:ph type="pic" sz="quarter" idx="17"/>
          </p:nvPr>
        </p:nvSpPr>
        <p:spPr>
          <a:xfrm>
            <a:off x="4042612" y="1462391"/>
            <a:ext cx="3990290" cy="2776245"/>
          </a:xfrm>
          <a:prstGeom prst="roundRect">
            <a:avLst>
              <a:gd name="adj" fmla="val 1535"/>
            </a:avLst>
          </a:prstGeom>
          <a:solidFill>
            <a:schemeClr val="bg2"/>
          </a:solidFill>
        </p:spPr>
        <p:txBody>
          <a:bodyPr wrap="square">
            <a:noAutofit/>
          </a:bodyPr>
          <a:lstStyle/>
          <a:p>
            <a:endParaRPr lang="en-GB" dirty="0"/>
          </a:p>
        </p:txBody>
      </p:sp>
      <p:sp>
        <p:nvSpPr>
          <p:cNvPr id="8" name="Text Placeholder 21">
            <a:extLst>
              <a:ext uri="{FF2B5EF4-FFF2-40B4-BE49-F238E27FC236}">
                <a16:creationId xmlns:a16="http://schemas.microsoft.com/office/drawing/2014/main" id="{E1C181E1-6826-6B5E-DD92-193706DD5D20}"/>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2ADBBD85-1800-A661-75A4-928B310A0B23}"/>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5" name="Content Placeholder 2">
            <a:extLst>
              <a:ext uri="{FF2B5EF4-FFF2-40B4-BE49-F238E27FC236}">
                <a16:creationId xmlns:a16="http://schemas.microsoft.com/office/drawing/2014/main" id="{F2364E5E-6C2E-DF8A-B62E-7D36433FCF01}"/>
              </a:ext>
            </a:extLst>
          </p:cNvPr>
          <p:cNvSpPr>
            <a:spLocks noGrp="1"/>
          </p:cNvSpPr>
          <p:nvPr>
            <p:ph idx="19"/>
          </p:nvPr>
        </p:nvSpPr>
        <p:spPr>
          <a:xfrm>
            <a:off x="458393" y="1514474"/>
            <a:ext cx="2633663"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11">
            <a:extLst>
              <a:ext uri="{FF2B5EF4-FFF2-40B4-BE49-F238E27FC236}">
                <a16:creationId xmlns:a16="http://schemas.microsoft.com/office/drawing/2014/main" id="{C5CBE8F2-1F4F-7A60-3ECC-591951C98CFE}"/>
              </a:ext>
            </a:extLst>
          </p:cNvPr>
          <p:cNvSpPr>
            <a:spLocks noGrp="1"/>
          </p:cNvSpPr>
          <p:nvPr>
            <p:ph type="body" sz="quarter" idx="13" hasCustomPrompt="1"/>
          </p:nvPr>
        </p:nvSpPr>
        <p:spPr>
          <a:xfrm>
            <a:off x="458391" y="4491219"/>
            <a:ext cx="2632500"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2"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Tree>
    <p:extLst>
      <p:ext uri="{BB962C8B-B14F-4D97-AF65-F5344CB8AC3E}">
        <p14:creationId xmlns:p14="http://schemas.microsoft.com/office/powerpoint/2010/main" val="342949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Content + Mobi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AB3BC6-3F6C-D5C0-7D60-F884616D8B39}"/>
              </a:ext>
            </a:extLst>
          </p:cNvPr>
          <p:cNvSpPr>
            <a:spLocks noGrp="1"/>
          </p:cNvSpPr>
          <p:nvPr>
            <p:ph type="sldNum" sz="quarter" idx="11"/>
          </p:nvPr>
        </p:nvSpPr>
        <p:spPr/>
        <p:txBody>
          <a:bodyPr/>
          <a:lstStyle/>
          <a:p>
            <a:pPr algn="r"/>
            <a:fld id="{40AA5F45-CDE6-4EA8-991E-B18CC5F21F47}" type="slidenum">
              <a:rPr lang="en-GB" smtClean="0"/>
              <a:pPr algn="r"/>
              <a:t>‹#›</a:t>
            </a:fld>
            <a:endParaRPr lang="en-GB" dirty="0"/>
          </a:p>
        </p:txBody>
      </p:sp>
      <p:pic>
        <p:nvPicPr>
          <p:cNvPr id="5" name="Picture 4">
            <a:extLst>
              <a:ext uri="{FF2B5EF4-FFF2-40B4-BE49-F238E27FC236}">
                <a16:creationId xmlns:a16="http://schemas.microsoft.com/office/drawing/2014/main" id="{D4353FBB-28CF-53C6-AF7A-6477B7B94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066301" y="459582"/>
            <a:ext cx="3194328" cy="4509639"/>
          </a:xfrm>
          <a:prstGeom prst="rect">
            <a:avLst/>
          </a:prstGeom>
        </p:spPr>
      </p:pic>
      <p:sp>
        <p:nvSpPr>
          <p:cNvPr id="6" name="Picture Placeholder 13">
            <a:extLst>
              <a:ext uri="{FF2B5EF4-FFF2-40B4-BE49-F238E27FC236}">
                <a16:creationId xmlns:a16="http://schemas.microsoft.com/office/drawing/2014/main" id="{0AD6D2D3-7B1C-F12C-E5C7-620C707835A8}"/>
              </a:ext>
            </a:extLst>
          </p:cNvPr>
          <p:cNvSpPr>
            <a:spLocks noGrp="1"/>
          </p:cNvSpPr>
          <p:nvPr>
            <p:ph type="pic" sz="quarter" idx="20"/>
          </p:nvPr>
        </p:nvSpPr>
        <p:spPr>
          <a:xfrm>
            <a:off x="5823910" y="791417"/>
            <a:ext cx="1669194" cy="3610844"/>
          </a:xfrm>
          <a:custGeom>
            <a:avLst/>
            <a:gdLst>
              <a:gd name="connsiteX0" fmla="*/ 270671 w 2538413"/>
              <a:gd name="connsiteY0" fmla="*/ 0 h 5491163"/>
              <a:gd name="connsiteX1" fmla="*/ 560784 w 2538413"/>
              <a:gd name="connsiteY1" fmla="*/ 0 h 5491163"/>
              <a:gd name="connsiteX2" fmla="*/ 560784 w 2538413"/>
              <a:gd name="connsiteY2" fmla="*/ 42568 h 5491163"/>
              <a:gd name="connsiteX3" fmla="*/ 723005 w 2538413"/>
              <a:gd name="connsiteY3" fmla="*/ 204789 h 5491163"/>
              <a:gd name="connsiteX4" fmla="*/ 1817788 w 2538413"/>
              <a:gd name="connsiteY4" fmla="*/ 204789 h 5491163"/>
              <a:gd name="connsiteX5" fmla="*/ 1980009 w 2538413"/>
              <a:gd name="connsiteY5" fmla="*/ 42568 h 5491163"/>
              <a:gd name="connsiteX6" fmla="*/ 1980009 w 2538413"/>
              <a:gd name="connsiteY6" fmla="*/ 0 h 5491163"/>
              <a:gd name="connsiteX7" fmla="*/ 2267742 w 2538413"/>
              <a:gd name="connsiteY7" fmla="*/ 0 h 5491163"/>
              <a:gd name="connsiteX8" fmla="*/ 2538413 w 2538413"/>
              <a:gd name="connsiteY8" fmla="*/ 270671 h 5491163"/>
              <a:gd name="connsiteX9" fmla="*/ 2538413 w 2538413"/>
              <a:gd name="connsiteY9" fmla="*/ 5220492 h 5491163"/>
              <a:gd name="connsiteX10" fmla="*/ 2267742 w 2538413"/>
              <a:gd name="connsiteY10" fmla="*/ 5491163 h 5491163"/>
              <a:gd name="connsiteX11" fmla="*/ 270671 w 2538413"/>
              <a:gd name="connsiteY11" fmla="*/ 5491163 h 5491163"/>
              <a:gd name="connsiteX12" fmla="*/ 0 w 2538413"/>
              <a:gd name="connsiteY12" fmla="*/ 5220492 h 5491163"/>
              <a:gd name="connsiteX13" fmla="*/ 0 w 2538413"/>
              <a:gd name="connsiteY13" fmla="*/ 270671 h 5491163"/>
              <a:gd name="connsiteX14" fmla="*/ 270671 w 2538413"/>
              <a:gd name="connsiteY14" fmla="*/ 0 h 549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8413" h="5491163">
                <a:moveTo>
                  <a:pt x="270671" y="0"/>
                </a:moveTo>
                <a:lnTo>
                  <a:pt x="560784" y="0"/>
                </a:lnTo>
                <a:lnTo>
                  <a:pt x="560784" y="42568"/>
                </a:lnTo>
                <a:cubicBezTo>
                  <a:pt x="560784" y="132160"/>
                  <a:pt x="633413" y="204789"/>
                  <a:pt x="723005" y="204789"/>
                </a:cubicBezTo>
                <a:lnTo>
                  <a:pt x="1817788" y="204789"/>
                </a:lnTo>
                <a:cubicBezTo>
                  <a:pt x="1907380" y="204789"/>
                  <a:pt x="1980009" y="132160"/>
                  <a:pt x="1980009" y="42568"/>
                </a:cubicBezTo>
                <a:lnTo>
                  <a:pt x="1980009" y="0"/>
                </a:lnTo>
                <a:lnTo>
                  <a:pt x="2267742" y="0"/>
                </a:lnTo>
                <a:cubicBezTo>
                  <a:pt x="2417229" y="0"/>
                  <a:pt x="2538413" y="121184"/>
                  <a:pt x="2538413" y="270671"/>
                </a:cubicBezTo>
                <a:lnTo>
                  <a:pt x="2538413" y="5220492"/>
                </a:lnTo>
                <a:cubicBezTo>
                  <a:pt x="2538413" y="5369979"/>
                  <a:pt x="2417229" y="5491163"/>
                  <a:pt x="2267742" y="5491163"/>
                </a:cubicBezTo>
                <a:lnTo>
                  <a:pt x="270671" y="5491163"/>
                </a:lnTo>
                <a:cubicBezTo>
                  <a:pt x="121184" y="5491163"/>
                  <a:pt x="0" y="5369979"/>
                  <a:pt x="0" y="5220492"/>
                </a:cubicBezTo>
                <a:lnTo>
                  <a:pt x="0" y="270671"/>
                </a:lnTo>
                <a:cubicBezTo>
                  <a:pt x="0" y="121184"/>
                  <a:pt x="121184" y="0"/>
                  <a:pt x="270671" y="0"/>
                </a:cubicBezTo>
                <a:close/>
              </a:path>
            </a:pathLst>
          </a:custGeom>
          <a:solidFill>
            <a:schemeClr val="bg2"/>
          </a:solidFill>
        </p:spPr>
        <p:txBody>
          <a:bodyPr wrap="square" anchor="ctr">
            <a:noAutofit/>
          </a:bodyPr>
          <a:lstStyle>
            <a:lvl1pPr algn="ctr">
              <a:defRPr/>
            </a:lvl1pPr>
          </a:lstStyle>
          <a:p>
            <a:endParaRPr lang="en-GB" dirty="0"/>
          </a:p>
        </p:txBody>
      </p:sp>
      <p:sp>
        <p:nvSpPr>
          <p:cNvPr id="8" name="Text Placeholder 21">
            <a:extLst>
              <a:ext uri="{FF2B5EF4-FFF2-40B4-BE49-F238E27FC236}">
                <a16:creationId xmlns:a16="http://schemas.microsoft.com/office/drawing/2014/main" id="{1DB61F64-7930-CDC7-6804-548F7DE9AB09}"/>
              </a:ext>
            </a:extLst>
          </p:cNvPr>
          <p:cNvSpPr>
            <a:spLocks noGrp="1"/>
          </p:cNvSpPr>
          <p:nvPr>
            <p:ph type="body" sz="quarter" idx="15"/>
          </p:nvPr>
        </p:nvSpPr>
        <p:spPr>
          <a:xfrm>
            <a:off x="458392" y="877616"/>
            <a:ext cx="4031456"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81FDDB32-1789-4E6D-22F7-70179E8BAA92}"/>
              </a:ext>
            </a:extLst>
          </p:cNvPr>
          <p:cNvSpPr>
            <a:spLocks noGrp="1"/>
          </p:cNvSpPr>
          <p:nvPr>
            <p:ph type="title"/>
          </p:nvPr>
        </p:nvSpPr>
        <p:spPr>
          <a:xfrm>
            <a:off x="458392" y="467615"/>
            <a:ext cx="4031456" cy="361425"/>
          </a:xfrm>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01C42F02-BA8B-2298-3D1E-95BB67DF4868}"/>
              </a:ext>
            </a:extLst>
          </p:cNvPr>
          <p:cNvSpPr>
            <a:spLocks noGrp="1"/>
          </p:cNvSpPr>
          <p:nvPr>
            <p:ph idx="19"/>
          </p:nvPr>
        </p:nvSpPr>
        <p:spPr>
          <a:xfrm>
            <a:off x="45839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11">
            <a:extLst>
              <a:ext uri="{FF2B5EF4-FFF2-40B4-BE49-F238E27FC236}">
                <a16:creationId xmlns:a16="http://schemas.microsoft.com/office/drawing/2014/main" id="{ED6A66E3-02AF-4A24-FCDD-A57937160339}"/>
              </a:ext>
            </a:extLst>
          </p:cNvPr>
          <p:cNvSpPr>
            <a:spLocks noGrp="1"/>
          </p:cNvSpPr>
          <p:nvPr>
            <p:ph type="body" sz="quarter" idx="13" hasCustomPrompt="1"/>
          </p:nvPr>
        </p:nvSpPr>
        <p:spPr>
          <a:xfrm>
            <a:off x="458391" y="4491219"/>
            <a:ext cx="4029675"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Tree>
    <p:extLst>
      <p:ext uri="{BB962C8B-B14F-4D97-AF65-F5344CB8AC3E}">
        <p14:creationId xmlns:p14="http://schemas.microsoft.com/office/powerpoint/2010/main" val="242303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ontent + Mobile 2x">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AB3BC6-3F6C-D5C0-7D60-F884616D8B39}"/>
              </a:ext>
            </a:extLst>
          </p:cNvPr>
          <p:cNvSpPr>
            <a:spLocks noGrp="1"/>
          </p:cNvSpPr>
          <p:nvPr>
            <p:ph type="sldNum" sz="quarter" idx="11"/>
          </p:nvPr>
        </p:nvSpPr>
        <p:spPr/>
        <p:txBody>
          <a:bodyPr/>
          <a:lstStyle/>
          <a:p>
            <a:pPr algn="r"/>
            <a:fld id="{40AA5F45-CDE6-4EA8-991E-B18CC5F21F47}" type="slidenum">
              <a:rPr lang="en-GB" smtClean="0"/>
              <a:pPr algn="r"/>
              <a:t>‹#›</a:t>
            </a:fld>
            <a:endParaRPr lang="en-GB" dirty="0"/>
          </a:p>
        </p:txBody>
      </p:sp>
      <p:pic>
        <p:nvPicPr>
          <p:cNvPr id="5" name="Picture 4">
            <a:extLst>
              <a:ext uri="{FF2B5EF4-FFF2-40B4-BE49-F238E27FC236}">
                <a16:creationId xmlns:a16="http://schemas.microsoft.com/office/drawing/2014/main" id="{D4353FBB-28CF-53C6-AF7A-6477B7B94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283" y="459582"/>
            <a:ext cx="3194328" cy="4509639"/>
          </a:xfrm>
          <a:prstGeom prst="rect">
            <a:avLst/>
          </a:prstGeom>
        </p:spPr>
      </p:pic>
      <p:sp>
        <p:nvSpPr>
          <p:cNvPr id="6" name="Picture Placeholder 13">
            <a:extLst>
              <a:ext uri="{FF2B5EF4-FFF2-40B4-BE49-F238E27FC236}">
                <a16:creationId xmlns:a16="http://schemas.microsoft.com/office/drawing/2014/main" id="{0AD6D2D3-7B1C-F12C-E5C7-620C707835A8}"/>
              </a:ext>
            </a:extLst>
          </p:cNvPr>
          <p:cNvSpPr>
            <a:spLocks noGrp="1"/>
          </p:cNvSpPr>
          <p:nvPr>
            <p:ph type="pic" sz="quarter" idx="20"/>
          </p:nvPr>
        </p:nvSpPr>
        <p:spPr>
          <a:xfrm>
            <a:off x="4831892" y="791417"/>
            <a:ext cx="1669194" cy="3610844"/>
          </a:xfrm>
          <a:custGeom>
            <a:avLst/>
            <a:gdLst>
              <a:gd name="connsiteX0" fmla="*/ 270671 w 2538413"/>
              <a:gd name="connsiteY0" fmla="*/ 0 h 5491163"/>
              <a:gd name="connsiteX1" fmla="*/ 560784 w 2538413"/>
              <a:gd name="connsiteY1" fmla="*/ 0 h 5491163"/>
              <a:gd name="connsiteX2" fmla="*/ 560784 w 2538413"/>
              <a:gd name="connsiteY2" fmla="*/ 42568 h 5491163"/>
              <a:gd name="connsiteX3" fmla="*/ 723005 w 2538413"/>
              <a:gd name="connsiteY3" fmla="*/ 204789 h 5491163"/>
              <a:gd name="connsiteX4" fmla="*/ 1817788 w 2538413"/>
              <a:gd name="connsiteY4" fmla="*/ 204789 h 5491163"/>
              <a:gd name="connsiteX5" fmla="*/ 1980009 w 2538413"/>
              <a:gd name="connsiteY5" fmla="*/ 42568 h 5491163"/>
              <a:gd name="connsiteX6" fmla="*/ 1980009 w 2538413"/>
              <a:gd name="connsiteY6" fmla="*/ 0 h 5491163"/>
              <a:gd name="connsiteX7" fmla="*/ 2267742 w 2538413"/>
              <a:gd name="connsiteY7" fmla="*/ 0 h 5491163"/>
              <a:gd name="connsiteX8" fmla="*/ 2538413 w 2538413"/>
              <a:gd name="connsiteY8" fmla="*/ 270671 h 5491163"/>
              <a:gd name="connsiteX9" fmla="*/ 2538413 w 2538413"/>
              <a:gd name="connsiteY9" fmla="*/ 5220492 h 5491163"/>
              <a:gd name="connsiteX10" fmla="*/ 2267742 w 2538413"/>
              <a:gd name="connsiteY10" fmla="*/ 5491163 h 5491163"/>
              <a:gd name="connsiteX11" fmla="*/ 270671 w 2538413"/>
              <a:gd name="connsiteY11" fmla="*/ 5491163 h 5491163"/>
              <a:gd name="connsiteX12" fmla="*/ 0 w 2538413"/>
              <a:gd name="connsiteY12" fmla="*/ 5220492 h 5491163"/>
              <a:gd name="connsiteX13" fmla="*/ 0 w 2538413"/>
              <a:gd name="connsiteY13" fmla="*/ 270671 h 5491163"/>
              <a:gd name="connsiteX14" fmla="*/ 270671 w 2538413"/>
              <a:gd name="connsiteY14" fmla="*/ 0 h 549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8413" h="5491163">
                <a:moveTo>
                  <a:pt x="270671" y="0"/>
                </a:moveTo>
                <a:lnTo>
                  <a:pt x="560784" y="0"/>
                </a:lnTo>
                <a:lnTo>
                  <a:pt x="560784" y="42568"/>
                </a:lnTo>
                <a:cubicBezTo>
                  <a:pt x="560784" y="132160"/>
                  <a:pt x="633413" y="204789"/>
                  <a:pt x="723005" y="204789"/>
                </a:cubicBezTo>
                <a:lnTo>
                  <a:pt x="1817788" y="204789"/>
                </a:lnTo>
                <a:cubicBezTo>
                  <a:pt x="1907380" y="204789"/>
                  <a:pt x="1980009" y="132160"/>
                  <a:pt x="1980009" y="42568"/>
                </a:cubicBezTo>
                <a:lnTo>
                  <a:pt x="1980009" y="0"/>
                </a:lnTo>
                <a:lnTo>
                  <a:pt x="2267742" y="0"/>
                </a:lnTo>
                <a:cubicBezTo>
                  <a:pt x="2417229" y="0"/>
                  <a:pt x="2538413" y="121184"/>
                  <a:pt x="2538413" y="270671"/>
                </a:cubicBezTo>
                <a:lnTo>
                  <a:pt x="2538413" y="5220492"/>
                </a:lnTo>
                <a:cubicBezTo>
                  <a:pt x="2538413" y="5369979"/>
                  <a:pt x="2417229" y="5491163"/>
                  <a:pt x="2267742" y="5491163"/>
                </a:cubicBezTo>
                <a:lnTo>
                  <a:pt x="270671" y="5491163"/>
                </a:lnTo>
                <a:cubicBezTo>
                  <a:pt x="121184" y="5491163"/>
                  <a:pt x="0" y="5369979"/>
                  <a:pt x="0" y="5220492"/>
                </a:cubicBezTo>
                <a:lnTo>
                  <a:pt x="0" y="270671"/>
                </a:lnTo>
                <a:cubicBezTo>
                  <a:pt x="0" y="121184"/>
                  <a:pt x="121184" y="0"/>
                  <a:pt x="270671" y="0"/>
                </a:cubicBezTo>
                <a:close/>
              </a:path>
            </a:pathLst>
          </a:custGeom>
          <a:solidFill>
            <a:schemeClr val="bg2"/>
          </a:solidFill>
        </p:spPr>
        <p:txBody>
          <a:bodyPr wrap="square" anchor="ctr">
            <a:noAutofit/>
          </a:bodyPr>
          <a:lstStyle>
            <a:lvl1pPr algn="ctr">
              <a:defRPr/>
            </a:lvl1pPr>
          </a:lstStyle>
          <a:p>
            <a:endParaRPr lang="en-GB" dirty="0"/>
          </a:p>
        </p:txBody>
      </p:sp>
      <p:pic>
        <p:nvPicPr>
          <p:cNvPr id="2" name="Picture 1">
            <a:extLst>
              <a:ext uri="{FF2B5EF4-FFF2-40B4-BE49-F238E27FC236}">
                <a16:creationId xmlns:a16="http://schemas.microsoft.com/office/drawing/2014/main" id="{F9D257AA-2F50-EACD-4506-FA797DD9499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65031" y="459582"/>
            <a:ext cx="3194328" cy="4509639"/>
          </a:xfrm>
          <a:prstGeom prst="rect">
            <a:avLst/>
          </a:prstGeom>
        </p:spPr>
      </p:pic>
      <p:sp>
        <p:nvSpPr>
          <p:cNvPr id="7" name="Picture Placeholder 13">
            <a:extLst>
              <a:ext uri="{FF2B5EF4-FFF2-40B4-BE49-F238E27FC236}">
                <a16:creationId xmlns:a16="http://schemas.microsoft.com/office/drawing/2014/main" id="{733EB1A9-47F8-1519-CED6-25C04B6AA0EB}"/>
              </a:ext>
            </a:extLst>
          </p:cNvPr>
          <p:cNvSpPr>
            <a:spLocks noGrp="1"/>
          </p:cNvSpPr>
          <p:nvPr>
            <p:ph type="pic" sz="quarter" idx="21"/>
          </p:nvPr>
        </p:nvSpPr>
        <p:spPr>
          <a:xfrm>
            <a:off x="6922640" y="791417"/>
            <a:ext cx="1669194" cy="3610844"/>
          </a:xfrm>
          <a:custGeom>
            <a:avLst/>
            <a:gdLst>
              <a:gd name="connsiteX0" fmla="*/ 270671 w 2538413"/>
              <a:gd name="connsiteY0" fmla="*/ 0 h 5491163"/>
              <a:gd name="connsiteX1" fmla="*/ 560784 w 2538413"/>
              <a:gd name="connsiteY1" fmla="*/ 0 h 5491163"/>
              <a:gd name="connsiteX2" fmla="*/ 560784 w 2538413"/>
              <a:gd name="connsiteY2" fmla="*/ 42568 h 5491163"/>
              <a:gd name="connsiteX3" fmla="*/ 723005 w 2538413"/>
              <a:gd name="connsiteY3" fmla="*/ 204789 h 5491163"/>
              <a:gd name="connsiteX4" fmla="*/ 1817788 w 2538413"/>
              <a:gd name="connsiteY4" fmla="*/ 204789 h 5491163"/>
              <a:gd name="connsiteX5" fmla="*/ 1980009 w 2538413"/>
              <a:gd name="connsiteY5" fmla="*/ 42568 h 5491163"/>
              <a:gd name="connsiteX6" fmla="*/ 1980009 w 2538413"/>
              <a:gd name="connsiteY6" fmla="*/ 0 h 5491163"/>
              <a:gd name="connsiteX7" fmla="*/ 2267742 w 2538413"/>
              <a:gd name="connsiteY7" fmla="*/ 0 h 5491163"/>
              <a:gd name="connsiteX8" fmla="*/ 2538413 w 2538413"/>
              <a:gd name="connsiteY8" fmla="*/ 270671 h 5491163"/>
              <a:gd name="connsiteX9" fmla="*/ 2538413 w 2538413"/>
              <a:gd name="connsiteY9" fmla="*/ 5220492 h 5491163"/>
              <a:gd name="connsiteX10" fmla="*/ 2267742 w 2538413"/>
              <a:gd name="connsiteY10" fmla="*/ 5491163 h 5491163"/>
              <a:gd name="connsiteX11" fmla="*/ 270671 w 2538413"/>
              <a:gd name="connsiteY11" fmla="*/ 5491163 h 5491163"/>
              <a:gd name="connsiteX12" fmla="*/ 0 w 2538413"/>
              <a:gd name="connsiteY12" fmla="*/ 5220492 h 5491163"/>
              <a:gd name="connsiteX13" fmla="*/ 0 w 2538413"/>
              <a:gd name="connsiteY13" fmla="*/ 270671 h 5491163"/>
              <a:gd name="connsiteX14" fmla="*/ 270671 w 2538413"/>
              <a:gd name="connsiteY14" fmla="*/ 0 h 549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8413" h="5491163">
                <a:moveTo>
                  <a:pt x="270671" y="0"/>
                </a:moveTo>
                <a:lnTo>
                  <a:pt x="560784" y="0"/>
                </a:lnTo>
                <a:lnTo>
                  <a:pt x="560784" y="42568"/>
                </a:lnTo>
                <a:cubicBezTo>
                  <a:pt x="560784" y="132160"/>
                  <a:pt x="633413" y="204789"/>
                  <a:pt x="723005" y="204789"/>
                </a:cubicBezTo>
                <a:lnTo>
                  <a:pt x="1817788" y="204789"/>
                </a:lnTo>
                <a:cubicBezTo>
                  <a:pt x="1907380" y="204789"/>
                  <a:pt x="1980009" y="132160"/>
                  <a:pt x="1980009" y="42568"/>
                </a:cubicBezTo>
                <a:lnTo>
                  <a:pt x="1980009" y="0"/>
                </a:lnTo>
                <a:lnTo>
                  <a:pt x="2267742" y="0"/>
                </a:lnTo>
                <a:cubicBezTo>
                  <a:pt x="2417229" y="0"/>
                  <a:pt x="2538413" y="121184"/>
                  <a:pt x="2538413" y="270671"/>
                </a:cubicBezTo>
                <a:lnTo>
                  <a:pt x="2538413" y="5220492"/>
                </a:lnTo>
                <a:cubicBezTo>
                  <a:pt x="2538413" y="5369979"/>
                  <a:pt x="2417229" y="5491163"/>
                  <a:pt x="2267742" y="5491163"/>
                </a:cubicBezTo>
                <a:lnTo>
                  <a:pt x="270671" y="5491163"/>
                </a:lnTo>
                <a:cubicBezTo>
                  <a:pt x="121184" y="5491163"/>
                  <a:pt x="0" y="5369979"/>
                  <a:pt x="0" y="5220492"/>
                </a:cubicBezTo>
                <a:lnTo>
                  <a:pt x="0" y="270671"/>
                </a:lnTo>
                <a:cubicBezTo>
                  <a:pt x="0" y="121184"/>
                  <a:pt x="121184" y="0"/>
                  <a:pt x="270671" y="0"/>
                </a:cubicBezTo>
                <a:close/>
              </a:path>
            </a:pathLst>
          </a:custGeom>
          <a:solidFill>
            <a:schemeClr val="bg2"/>
          </a:solidFill>
        </p:spPr>
        <p:txBody>
          <a:bodyPr wrap="square" anchor="ctr">
            <a:noAutofit/>
          </a:bodyPr>
          <a:lstStyle>
            <a:lvl1pPr algn="ctr">
              <a:defRPr/>
            </a:lvl1pPr>
          </a:lstStyle>
          <a:p>
            <a:endParaRPr lang="en-GB" dirty="0"/>
          </a:p>
        </p:txBody>
      </p:sp>
      <p:sp>
        <p:nvSpPr>
          <p:cNvPr id="8" name="Text Placeholder 21">
            <a:extLst>
              <a:ext uri="{FF2B5EF4-FFF2-40B4-BE49-F238E27FC236}">
                <a16:creationId xmlns:a16="http://schemas.microsoft.com/office/drawing/2014/main" id="{62265BB6-EA77-E8D2-D76F-2670E1481B00}"/>
              </a:ext>
            </a:extLst>
          </p:cNvPr>
          <p:cNvSpPr>
            <a:spLocks noGrp="1"/>
          </p:cNvSpPr>
          <p:nvPr>
            <p:ph type="body" sz="quarter" idx="15"/>
          </p:nvPr>
        </p:nvSpPr>
        <p:spPr>
          <a:xfrm>
            <a:off x="458391" y="877616"/>
            <a:ext cx="4031100"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4DDE4550-4AD6-0747-98C2-36730B3EAEF4}"/>
              </a:ext>
            </a:extLst>
          </p:cNvPr>
          <p:cNvSpPr>
            <a:spLocks noGrp="1"/>
          </p:cNvSpPr>
          <p:nvPr>
            <p:ph type="title"/>
          </p:nvPr>
        </p:nvSpPr>
        <p:spPr>
          <a:xfrm>
            <a:off x="458392" y="467615"/>
            <a:ext cx="4031100" cy="361425"/>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834B77C5-0296-0190-3D4F-655AD91EAEF4}"/>
              </a:ext>
            </a:extLst>
          </p:cNvPr>
          <p:cNvSpPr>
            <a:spLocks noGrp="1"/>
          </p:cNvSpPr>
          <p:nvPr>
            <p:ph idx="19"/>
          </p:nvPr>
        </p:nvSpPr>
        <p:spPr>
          <a:xfrm>
            <a:off x="45839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1">
            <a:extLst>
              <a:ext uri="{FF2B5EF4-FFF2-40B4-BE49-F238E27FC236}">
                <a16:creationId xmlns:a16="http://schemas.microsoft.com/office/drawing/2014/main" id="{E1D49F57-4B70-475C-4DEF-087250514FCA}"/>
              </a:ext>
            </a:extLst>
          </p:cNvPr>
          <p:cNvSpPr>
            <a:spLocks noGrp="1"/>
          </p:cNvSpPr>
          <p:nvPr>
            <p:ph type="body" sz="quarter" idx="13" hasCustomPrompt="1"/>
          </p:nvPr>
        </p:nvSpPr>
        <p:spPr>
          <a:xfrm>
            <a:off x="458391" y="4491219"/>
            <a:ext cx="4029675" cy="184666"/>
          </a:xfrm>
        </p:spPr>
        <p:txBody>
          <a:bodyPr wrap="square"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2"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Tree>
    <p:extLst>
      <p:ext uri="{BB962C8B-B14F-4D97-AF65-F5344CB8AC3E}">
        <p14:creationId xmlns:p14="http://schemas.microsoft.com/office/powerpoint/2010/main" val="51697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Left w Photo">
    <p:spTree>
      <p:nvGrpSpPr>
        <p:cNvPr id="1" name=""/>
        <p:cNvGrpSpPr/>
        <p:nvPr/>
      </p:nvGrpSpPr>
      <p:grpSpPr>
        <a:xfrm>
          <a:off x="0" y="0"/>
          <a:ext cx="0" cy="0"/>
          <a:chOff x="0" y="0"/>
          <a:chExt cx="0" cy="0"/>
        </a:xfrm>
      </p:grpSpPr>
      <p:sp>
        <p:nvSpPr>
          <p:cNvPr id="11" name="Rectangle 10"/>
          <p:cNvSpPr/>
          <p:nvPr userDrawn="1"/>
        </p:nvSpPr>
        <p:spPr>
          <a:xfrm>
            <a:off x="0" y="-9053"/>
            <a:ext cx="9144000" cy="5166360"/>
          </a:xfrm>
          <a:prstGeom prst="rect">
            <a:avLst/>
          </a:prstGeom>
          <a:blipFill>
            <a:blip r:embed="rId2">
              <a:alphaModFix amt="90000"/>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ffectLst/>
            </a:endParaRPr>
          </a:p>
        </p:txBody>
      </p:sp>
      <p:sp>
        <p:nvSpPr>
          <p:cNvPr id="2" name="Title 1"/>
          <p:cNvSpPr>
            <a:spLocks noGrp="1"/>
          </p:cNvSpPr>
          <p:nvPr>
            <p:ph type="title"/>
          </p:nvPr>
        </p:nvSpPr>
        <p:spPr>
          <a:xfrm>
            <a:off x="228600" y="137160"/>
            <a:ext cx="5943600" cy="617220"/>
          </a:xfrm>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hasCustomPrompt="1"/>
          </p:nvPr>
        </p:nvSpPr>
        <p:spPr>
          <a:xfrm>
            <a:off x="228600" y="1303020"/>
            <a:ext cx="4114800" cy="3360420"/>
          </a:xfrm>
        </p:spPr>
        <p:txBody>
          <a:bodyPr>
            <a:noAutofit/>
          </a:bodyPr>
          <a:lstStyle>
            <a:lvl1pPr marL="0" indent="0">
              <a:buNone/>
              <a:defRPr sz="1600">
                <a:solidFill>
                  <a:schemeClr val="tx2"/>
                </a:solidFill>
              </a:defRPr>
            </a:lvl1pPr>
          </a:lstStyle>
          <a:p>
            <a:pPr lvl="0"/>
            <a:r>
              <a:rPr lang="en-US"/>
              <a:t>Click to add text </a:t>
            </a:r>
          </a:p>
        </p:txBody>
      </p:sp>
      <p:sp>
        <p:nvSpPr>
          <p:cNvPr id="6" name="Text Placeholder 8"/>
          <p:cNvSpPr>
            <a:spLocks noGrp="1"/>
          </p:cNvSpPr>
          <p:nvPr>
            <p:ph type="body" sz="quarter" idx="13"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a:t>Subtitle</a:t>
            </a:r>
          </a:p>
        </p:txBody>
      </p:sp>
      <p:sp>
        <p:nvSpPr>
          <p:cNvPr id="12" name="TextBox 11"/>
          <p:cNvSpPr txBox="1"/>
          <p:nvPr userDrawn="1"/>
        </p:nvSpPr>
        <p:spPr>
          <a:xfrm>
            <a:off x="228600" y="4892040"/>
            <a:ext cx="320040"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8"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 2023 ARTHUR J. GALLAGHER &amp; CO. </a:t>
            </a:r>
          </a:p>
        </p:txBody>
      </p:sp>
    </p:spTree>
    <p:extLst>
      <p:ext uri="{BB962C8B-B14F-4D97-AF65-F5344CB8AC3E}">
        <p14:creationId xmlns:p14="http://schemas.microsoft.com/office/powerpoint/2010/main" val="339651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Quote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Text Placeholder 8">
            <a:extLst>
              <a:ext uri="{FF2B5EF4-FFF2-40B4-BE49-F238E27FC236}">
                <a16:creationId xmlns:a16="http://schemas.microsoft.com/office/drawing/2014/main" id="{2082B26D-F3A1-ED31-7866-08E2A2914EDA}"/>
              </a:ext>
            </a:extLst>
          </p:cNvPr>
          <p:cNvSpPr>
            <a:spLocks noGrp="1"/>
          </p:cNvSpPr>
          <p:nvPr>
            <p:ph type="body" sz="quarter" idx="15" hasCustomPrompt="1"/>
          </p:nvPr>
        </p:nvSpPr>
        <p:spPr>
          <a:xfrm>
            <a:off x="3868479" y="-234237"/>
            <a:ext cx="1407047" cy="3312349"/>
          </a:xfrm>
        </p:spPr>
        <p:txBody>
          <a:bodyPr wrap="square">
            <a:spAutoFit/>
          </a:bodyPr>
          <a:lstStyle>
            <a:lvl1pPr marL="0" indent="0" algn="l">
              <a:lnSpc>
                <a:spcPct val="100000"/>
              </a:lnSpc>
              <a:spcAft>
                <a:spcPts val="0"/>
              </a:spcAft>
              <a:buFont typeface="Arial" panose="020B0604020202020204" pitchFamily="34" charset="0"/>
              <a:buNone/>
              <a:defRPr sz="21524" b="1">
                <a:solidFill>
                  <a:schemeClr val="accent1"/>
                </a:solidFill>
              </a:defRPr>
            </a:lvl1pPr>
            <a:lvl2pPr marL="0" indent="0">
              <a:lnSpc>
                <a:spcPct val="100000"/>
              </a:lnSpc>
              <a:spcAft>
                <a:spcPts val="0"/>
              </a:spcAft>
              <a:buNone/>
              <a:defRPr sz="14925" b="1">
                <a:solidFill>
                  <a:schemeClr val="accent1"/>
                </a:solidFill>
              </a:defRPr>
            </a:lvl2pPr>
            <a:lvl3pPr marL="0" indent="0">
              <a:lnSpc>
                <a:spcPct val="100000"/>
              </a:lnSpc>
              <a:spcAft>
                <a:spcPts val="0"/>
              </a:spcAft>
              <a:buNone/>
              <a:defRPr sz="14925" b="1">
                <a:solidFill>
                  <a:schemeClr val="accent1"/>
                </a:solidFill>
              </a:defRPr>
            </a:lvl3pPr>
            <a:lvl4pPr marL="0" indent="0">
              <a:lnSpc>
                <a:spcPct val="100000"/>
              </a:lnSpc>
              <a:spcAft>
                <a:spcPts val="0"/>
              </a:spcAft>
              <a:buNone/>
              <a:defRPr sz="14925" b="1">
                <a:solidFill>
                  <a:schemeClr val="accent1"/>
                </a:solidFill>
              </a:defRPr>
            </a:lvl4pPr>
            <a:lvl5pPr marL="0" indent="0">
              <a:lnSpc>
                <a:spcPct val="100000"/>
              </a:lnSpc>
              <a:spcAft>
                <a:spcPts val="0"/>
              </a:spcAft>
              <a:buNone/>
              <a:defRPr sz="14925" b="1">
                <a:solidFill>
                  <a:schemeClr val="accent1"/>
                </a:solidFill>
              </a:defRPr>
            </a:lvl5pPr>
          </a:lstStyle>
          <a:p>
            <a:pPr lvl="0"/>
            <a:r>
              <a:rPr lang="en-US"/>
              <a:t>“</a:t>
            </a:r>
            <a:endParaRPr lang="en-GB"/>
          </a:p>
        </p:txBody>
      </p:sp>
      <p:sp>
        <p:nvSpPr>
          <p:cNvPr id="59" name="Text Placeholder 86">
            <a:extLst>
              <a:ext uri="{FF2B5EF4-FFF2-40B4-BE49-F238E27FC236}">
                <a16:creationId xmlns:a16="http://schemas.microsoft.com/office/drawing/2014/main" id="{045C6565-3F5F-FBC3-0682-A7D8A2B0503E}"/>
              </a:ext>
            </a:extLst>
          </p:cNvPr>
          <p:cNvSpPr>
            <a:spLocks noGrp="1"/>
          </p:cNvSpPr>
          <p:nvPr>
            <p:ph type="body" sz="quarter" idx="17" hasCustomPrompt="1"/>
          </p:nvPr>
        </p:nvSpPr>
        <p:spPr>
          <a:xfrm rot="10800000" flipV="1">
            <a:off x="4297238" y="3288110"/>
            <a:ext cx="549525" cy="0"/>
          </a:xfrm>
          <a:ln w="6350">
            <a:solidFill>
              <a:schemeClr val="accent4"/>
            </a:solidFill>
          </a:ln>
        </p:spPr>
        <p:txBody>
          <a:bodyPr/>
          <a:lstStyle>
            <a:lvl1pPr>
              <a:defRPr sz="100" b="0">
                <a:solidFill>
                  <a:schemeClr val="tx1">
                    <a:alpha val="0"/>
                  </a:schemeClr>
                </a:solidFill>
              </a:defRPr>
            </a:lvl1pPr>
          </a:lstStyle>
          <a:p>
            <a:pPr lvl="0"/>
            <a:r>
              <a:rPr lang="en-US"/>
              <a:t>.</a:t>
            </a:r>
            <a:endParaRPr lang="en-GB"/>
          </a:p>
        </p:txBody>
      </p:sp>
      <p:sp>
        <p:nvSpPr>
          <p:cNvPr id="56" name="Title 1">
            <a:extLst>
              <a:ext uri="{FF2B5EF4-FFF2-40B4-BE49-F238E27FC236}">
                <a16:creationId xmlns:a16="http://schemas.microsoft.com/office/drawing/2014/main" id="{4E6AED9C-5BAA-E005-0727-046CD683EFA8}"/>
              </a:ext>
            </a:extLst>
          </p:cNvPr>
          <p:cNvSpPr>
            <a:spLocks noGrp="1"/>
          </p:cNvSpPr>
          <p:nvPr>
            <p:ph type="title" hasCustomPrompt="1"/>
          </p:nvPr>
        </p:nvSpPr>
        <p:spPr>
          <a:xfrm>
            <a:off x="459583" y="1518051"/>
            <a:ext cx="8224838" cy="1672828"/>
          </a:xfrm>
        </p:spPr>
        <p:txBody>
          <a:bodyPr anchor="t">
            <a:noAutofit/>
          </a:bodyPr>
          <a:lstStyle>
            <a:lvl1pPr algn="ctr">
              <a:defRPr sz="2700">
                <a:solidFill>
                  <a:schemeClr val="accent1"/>
                </a:solidFill>
              </a:defRPr>
            </a:lvl1pPr>
          </a:lstStyle>
          <a:p>
            <a:r>
              <a:rPr lang="en-US"/>
              <a:t>Insert quote here.”</a:t>
            </a:r>
            <a:endParaRPr lang="en-GB"/>
          </a:p>
        </p:txBody>
      </p:sp>
      <p:sp>
        <p:nvSpPr>
          <p:cNvPr id="57" name="Subtitle 2">
            <a:extLst>
              <a:ext uri="{FF2B5EF4-FFF2-40B4-BE49-F238E27FC236}">
                <a16:creationId xmlns:a16="http://schemas.microsoft.com/office/drawing/2014/main" id="{4473138B-3FF0-8AEC-C2B7-DB847681E7AA}"/>
              </a:ext>
            </a:extLst>
          </p:cNvPr>
          <p:cNvSpPr>
            <a:spLocks noGrp="1"/>
          </p:cNvSpPr>
          <p:nvPr>
            <p:ph type="subTitle" idx="1" hasCustomPrompt="1"/>
          </p:nvPr>
        </p:nvSpPr>
        <p:spPr>
          <a:xfrm>
            <a:off x="2743200" y="3478342"/>
            <a:ext cx="3657600" cy="485425"/>
          </a:xfrm>
        </p:spPr>
        <p:txBody>
          <a:bodyPr vert="horz" lIns="0" tIns="0" rIns="0" bIns="0" rtlCol="0">
            <a:noAutofit/>
          </a:bodyPr>
          <a:lstStyle>
            <a:lvl1pPr algn="ctr">
              <a:defRPr lang="en-GB" b="1" dirty="0"/>
            </a:lvl1pPr>
            <a:lvl2pPr algn="ctr">
              <a:defRPr/>
            </a:lvl2pPr>
          </a:lstStyle>
          <a:p>
            <a:pPr lvl="0"/>
            <a:r>
              <a:rPr lang="en-US"/>
              <a:t>Author’s name and surname</a:t>
            </a:r>
          </a:p>
          <a:p>
            <a:pPr lvl="1"/>
            <a:r>
              <a:rPr lang="en-US"/>
              <a:t>Job title</a:t>
            </a:r>
            <a:endParaRPr lang="en-GB"/>
          </a:p>
        </p:txBody>
      </p:sp>
      <p:sp>
        <p:nvSpPr>
          <p:cNvPr id="5" name="Slide Number Placeholder 4">
            <a:extLst>
              <a:ext uri="{FF2B5EF4-FFF2-40B4-BE49-F238E27FC236}">
                <a16:creationId xmlns:a16="http://schemas.microsoft.com/office/drawing/2014/main" id="{967329FD-4373-0876-EC81-83946AE296E6}"/>
              </a:ext>
            </a:extLst>
          </p:cNvPr>
          <p:cNvSpPr>
            <a:spLocks noGrp="1"/>
          </p:cNvSpPr>
          <p:nvPr>
            <p:ph type="sldNum" sz="quarter" idx="19"/>
          </p:nvPr>
        </p:nvSpPr>
        <p:spPr/>
        <p:txBody>
          <a:bodyPr/>
          <a:lstStyle>
            <a:lvl1pPr>
              <a:defRPr>
                <a:solidFill>
                  <a:schemeClr val="bg1"/>
                </a:solidFill>
              </a:defRPr>
            </a:lvl1pPr>
          </a:lstStyle>
          <a:p>
            <a:pPr algn="r"/>
            <a:fld id="{40AA5F45-CDE6-4EA8-991E-B18CC5F21F47}" type="slidenum">
              <a:rPr lang="en-GB" smtClean="0"/>
              <a:pPr algn="r"/>
              <a:t>‹#›</a:t>
            </a:fld>
            <a:endParaRPr lang="en-GB" dirty="0"/>
          </a:p>
        </p:txBody>
      </p:sp>
      <p:pic>
        <p:nvPicPr>
          <p:cNvPr id="36" name="Picture 3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88337" y="54666"/>
            <a:ext cx="1273175" cy="392202"/>
          </a:xfrm>
          <a:prstGeom prst="rect">
            <a:avLst/>
          </a:prstGeom>
        </p:spPr>
      </p:pic>
      <p:sp>
        <p:nvSpPr>
          <p:cNvPr id="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Tree>
    <p:extLst>
      <p:ext uri="{BB962C8B-B14F-4D97-AF65-F5344CB8AC3E}">
        <p14:creationId xmlns:p14="http://schemas.microsoft.com/office/powerpoint/2010/main" val="201351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Quot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Text Placeholder 8">
            <a:extLst>
              <a:ext uri="{FF2B5EF4-FFF2-40B4-BE49-F238E27FC236}">
                <a16:creationId xmlns:a16="http://schemas.microsoft.com/office/drawing/2014/main" id="{2082B26D-F3A1-ED31-7866-08E2A2914EDA}"/>
              </a:ext>
            </a:extLst>
          </p:cNvPr>
          <p:cNvSpPr>
            <a:spLocks noGrp="1"/>
          </p:cNvSpPr>
          <p:nvPr>
            <p:ph type="body" sz="quarter" idx="15" hasCustomPrompt="1"/>
          </p:nvPr>
        </p:nvSpPr>
        <p:spPr>
          <a:xfrm>
            <a:off x="3868479" y="-234237"/>
            <a:ext cx="1407047" cy="3312349"/>
          </a:xfrm>
        </p:spPr>
        <p:txBody>
          <a:bodyPr wrap="square">
            <a:spAutoFit/>
          </a:bodyPr>
          <a:lstStyle>
            <a:lvl1pPr marL="0" indent="0" algn="l">
              <a:lnSpc>
                <a:spcPct val="100000"/>
              </a:lnSpc>
              <a:spcAft>
                <a:spcPts val="0"/>
              </a:spcAft>
              <a:buFont typeface="Arial" panose="020B0604020202020204" pitchFamily="34" charset="0"/>
              <a:buNone/>
              <a:defRPr sz="21524" b="1">
                <a:solidFill>
                  <a:schemeClr val="accent1"/>
                </a:solidFill>
              </a:defRPr>
            </a:lvl1pPr>
            <a:lvl2pPr marL="0" indent="0">
              <a:lnSpc>
                <a:spcPct val="100000"/>
              </a:lnSpc>
              <a:spcAft>
                <a:spcPts val="0"/>
              </a:spcAft>
              <a:buNone/>
              <a:defRPr sz="14925" b="1">
                <a:solidFill>
                  <a:schemeClr val="accent1"/>
                </a:solidFill>
              </a:defRPr>
            </a:lvl2pPr>
            <a:lvl3pPr marL="0" indent="0">
              <a:lnSpc>
                <a:spcPct val="100000"/>
              </a:lnSpc>
              <a:spcAft>
                <a:spcPts val="0"/>
              </a:spcAft>
              <a:buNone/>
              <a:defRPr sz="14925" b="1">
                <a:solidFill>
                  <a:schemeClr val="accent1"/>
                </a:solidFill>
              </a:defRPr>
            </a:lvl3pPr>
            <a:lvl4pPr marL="0" indent="0">
              <a:lnSpc>
                <a:spcPct val="100000"/>
              </a:lnSpc>
              <a:spcAft>
                <a:spcPts val="0"/>
              </a:spcAft>
              <a:buNone/>
              <a:defRPr sz="14925" b="1">
                <a:solidFill>
                  <a:schemeClr val="accent1"/>
                </a:solidFill>
              </a:defRPr>
            </a:lvl4pPr>
            <a:lvl5pPr marL="0" indent="0">
              <a:lnSpc>
                <a:spcPct val="100000"/>
              </a:lnSpc>
              <a:spcAft>
                <a:spcPts val="0"/>
              </a:spcAft>
              <a:buNone/>
              <a:defRPr sz="14925" b="1">
                <a:solidFill>
                  <a:schemeClr val="accent1"/>
                </a:solidFill>
              </a:defRPr>
            </a:lvl5pPr>
          </a:lstStyle>
          <a:p>
            <a:pPr lvl="0"/>
            <a:r>
              <a:rPr lang="en-US"/>
              <a:t>“</a:t>
            </a:r>
            <a:endParaRPr lang="en-GB"/>
          </a:p>
        </p:txBody>
      </p:sp>
      <p:sp>
        <p:nvSpPr>
          <p:cNvPr id="6" name="Text Placeholder 86">
            <a:extLst>
              <a:ext uri="{FF2B5EF4-FFF2-40B4-BE49-F238E27FC236}">
                <a16:creationId xmlns:a16="http://schemas.microsoft.com/office/drawing/2014/main" id="{CB625E9A-F83C-3C1C-884E-0D67F007D594}"/>
              </a:ext>
            </a:extLst>
          </p:cNvPr>
          <p:cNvSpPr>
            <a:spLocks noGrp="1"/>
          </p:cNvSpPr>
          <p:nvPr>
            <p:ph type="body" sz="quarter" idx="17" hasCustomPrompt="1"/>
          </p:nvPr>
        </p:nvSpPr>
        <p:spPr>
          <a:xfrm rot="10800000" flipV="1">
            <a:off x="4297238" y="3288110"/>
            <a:ext cx="549525" cy="0"/>
          </a:xfrm>
          <a:ln w="6350">
            <a:solidFill>
              <a:schemeClr val="accent3"/>
            </a:solidFill>
          </a:ln>
        </p:spPr>
        <p:txBody>
          <a:bodyPr/>
          <a:lstStyle>
            <a:lvl1pPr>
              <a:defRPr sz="100" b="0">
                <a:solidFill>
                  <a:schemeClr val="tx1">
                    <a:alpha val="0"/>
                  </a:schemeClr>
                </a:solidFill>
              </a:defRPr>
            </a:lvl1pPr>
          </a:lstStyle>
          <a:p>
            <a:pPr lvl="0"/>
            <a:r>
              <a:rPr lang="en-US"/>
              <a:t>.</a:t>
            </a:r>
            <a:endParaRPr lang="en-GB"/>
          </a:p>
        </p:txBody>
      </p:sp>
      <p:sp>
        <p:nvSpPr>
          <p:cNvPr id="7" name="Subtitle 2">
            <a:extLst>
              <a:ext uri="{FF2B5EF4-FFF2-40B4-BE49-F238E27FC236}">
                <a16:creationId xmlns:a16="http://schemas.microsoft.com/office/drawing/2014/main" id="{073F23C2-1C39-668D-B9A5-A9350914EF9A}"/>
              </a:ext>
            </a:extLst>
          </p:cNvPr>
          <p:cNvSpPr>
            <a:spLocks noGrp="1"/>
          </p:cNvSpPr>
          <p:nvPr>
            <p:ph type="subTitle" idx="1" hasCustomPrompt="1"/>
          </p:nvPr>
        </p:nvSpPr>
        <p:spPr>
          <a:xfrm>
            <a:off x="2743200" y="3478342"/>
            <a:ext cx="3657600" cy="485425"/>
          </a:xfrm>
        </p:spPr>
        <p:txBody>
          <a:bodyPr vert="horz" lIns="0" tIns="0" rIns="0" bIns="0" rtlCol="0">
            <a:noAutofit/>
          </a:bodyPr>
          <a:lstStyle>
            <a:lvl1pPr algn="ctr">
              <a:defRPr lang="en-GB" b="1" dirty="0"/>
            </a:lvl1pPr>
            <a:lvl2pPr algn="ctr">
              <a:defRPr/>
            </a:lvl2pPr>
          </a:lstStyle>
          <a:p>
            <a:pPr lvl="0"/>
            <a:r>
              <a:rPr lang="en-US"/>
              <a:t>Author’s name and surname</a:t>
            </a:r>
          </a:p>
          <a:p>
            <a:pPr lvl="1"/>
            <a:r>
              <a:rPr lang="en-US"/>
              <a:t>Job title</a:t>
            </a:r>
            <a:endParaRPr lang="en-GB"/>
          </a:p>
        </p:txBody>
      </p:sp>
      <p:sp>
        <p:nvSpPr>
          <p:cNvPr id="8" name="Title 1">
            <a:extLst>
              <a:ext uri="{FF2B5EF4-FFF2-40B4-BE49-F238E27FC236}">
                <a16:creationId xmlns:a16="http://schemas.microsoft.com/office/drawing/2014/main" id="{F38E080B-6BE0-D102-53D2-8C22275061FE}"/>
              </a:ext>
            </a:extLst>
          </p:cNvPr>
          <p:cNvSpPr>
            <a:spLocks noGrp="1"/>
          </p:cNvSpPr>
          <p:nvPr>
            <p:ph type="title" hasCustomPrompt="1"/>
          </p:nvPr>
        </p:nvSpPr>
        <p:spPr>
          <a:xfrm>
            <a:off x="459583" y="1518051"/>
            <a:ext cx="8224838" cy="1672828"/>
          </a:xfrm>
        </p:spPr>
        <p:txBody>
          <a:bodyPr anchor="t">
            <a:noAutofit/>
          </a:bodyPr>
          <a:lstStyle>
            <a:lvl1pPr algn="ctr">
              <a:defRPr sz="2700">
                <a:solidFill>
                  <a:schemeClr val="accent1"/>
                </a:solidFill>
              </a:defRPr>
            </a:lvl1pPr>
          </a:lstStyle>
          <a:p>
            <a:r>
              <a:rPr lang="en-US"/>
              <a:t>Insert quote here.”</a:t>
            </a:r>
            <a:endParaRPr lang="en-GB"/>
          </a:p>
        </p:txBody>
      </p:sp>
      <p:sp>
        <p:nvSpPr>
          <p:cNvPr id="10" name="Slide Number Placeholder 9">
            <a:extLst>
              <a:ext uri="{FF2B5EF4-FFF2-40B4-BE49-F238E27FC236}">
                <a16:creationId xmlns:a16="http://schemas.microsoft.com/office/drawing/2014/main" id="{161E8BE6-42A1-0038-3F06-EC509766B2F7}"/>
              </a:ext>
            </a:extLst>
          </p:cNvPr>
          <p:cNvSpPr>
            <a:spLocks noGrp="1"/>
          </p:cNvSpPr>
          <p:nvPr>
            <p:ph type="sldNum" sz="quarter" idx="19"/>
          </p:nvPr>
        </p:nvSpPr>
        <p:spPr/>
        <p:txBody>
          <a:bodyPr/>
          <a:lstStyle>
            <a:lvl1pPr>
              <a:defRPr>
                <a:solidFill>
                  <a:schemeClr val="bg1"/>
                </a:solidFill>
              </a:defRPr>
            </a:lvl1pPr>
          </a:lstStyle>
          <a:p>
            <a:pPr algn="r"/>
            <a:fld id="{40AA5F45-CDE6-4EA8-991E-B18CC5F21F47}" type="slidenum">
              <a:rPr lang="en-GB" smtClean="0"/>
              <a:pPr algn="r"/>
              <a:t>‹#›</a:t>
            </a:fld>
            <a:endParaRPr lang="en-GB" dirty="0"/>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88337" y="54666"/>
            <a:ext cx="1273175" cy="392202"/>
          </a:xfrm>
          <a:prstGeom prst="rect">
            <a:avLst/>
          </a:prstGeom>
        </p:spPr>
      </p:pic>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Tree>
    <p:extLst>
      <p:ext uri="{BB962C8B-B14F-4D97-AF65-F5344CB8AC3E}">
        <p14:creationId xmlns:p14="http://schemas.microsoft.com/office/powerpoint/2010/main" val="98673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Quote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Text Placeholder 8">
            <a:extLst>
              <a:ext uri="{FF2B5EF4-FFF2-40B4-BE49-F238E27FC236}">
                <a16:creationId xmlns:a16="http://schemas.microsoft.com/office/drawing/2014/main" id="{2082B26D-F3A1-ED31-7866-08E2A2914EDA}"/>
              </a:ext>
            </a:extLst>
          </p:cNvPr>
          <p:cNvSpPr>
            <a:spLocks noGrp="1"/>
          </p:cNvSpPr>
          <p:nvPr>
            <p:ph type="body" sz="quarter" idx="15" hasCustomPrompt="1"/>
          </p:nvPr>
        </p:nvSpPr>
        <p:spPr>
          <a:xfrm>
            <a:off x="3868479" y="-234237"/>
            <a:ext cx="1407047" cy="3312349"/>
          </a:xfrm>
        </p:spPr>
        <p:txBody>
          <a:bodyPr wrap="square">
            <a:spAutoFit/>
          </a:bodyPr>
          <a:lstStyle>
            <a:lvl1pPr marL="0" indent="0" algn="l">
              <a:lnSpc>
                <a:spcPct val="100000"/>
              </a:lnSpc>
              <a:spcAft>
                <a:spcPts val="0"/>
              </a:spcAft>
              <a:buFont typeface="Arial" panose="020B0604020202020204" pitchFamily="34" charset="0"/>
              <a:buNone/>
              <a:defRPr sz="21524" b="1">
                <a:solidFill>
                  <a:schemeClr val="accent1"/>
                </a:solidFill>
              </a:defRPr>
            </a:lvl1pPr>
            <a:lvl2pPr marL="0" indent="0">
              <a:lnSpc>
                <a:spcPct val="100000"/>
              </a:lnSpc>
              <a:spcAft>
                <a:spcPts val="0"/>
              </a:spcAft>
              <a:buNone/>
              <a:defRPr sz="14925" b="1">
                <a:solidFill>
                  <a:schemeClr val="accent1"/>
                </a:solidFill>
              </a:defRPr>
            </a:lvl2pPr>
            <a:lvl3pPr marL="0" indent="0">
              <a:lnSpc>
                <a:spcPct val="100000"/>
              </a:lnSpc>
              <a:spcAft>
                <a:spcPts val="0"/>
              </a:spcAft>
              <a:buNone/>
              <a:defRPr sz="14925" b="1">
                <a:solidFill>
                  <a:schemeClr val="accent1"/>
                </a:solidFill>
              </a:defRPr>
            </a:lvl3pPr>
            <a:lvl4pPr marL="0" indent="0">
              <a:lnSpc>
                <a:spcPct val="100000"/>
              </a:lnSpc>
              <a:spcAft>
                <a:spcPts val="0"/>
              </a:spcAft>
              <a:buNone/>
              <a:defRPr sz="14925" b="1">
                <a:solidFill>
                  <a:schemeClr val="accent1"/>
                </a:solidFill>
              </a:defRPr>
            </a:lvl4pPr>
            <a:lvl5pPr marL="0" indent="0">
              <a:lnSpc>
                <a:spcPct val="100000"/>
              </a:lnSpc>
              <a:spcAft>
                <a:spcPts val="0"/>
              </a:spcAft>
              <a:buNone/>
              <a:defRPr sz="14925" b="1">
                <a:solidFill>
                  <a:schemeClr val="accent1"/>
                </a:solidFill>
              </a:defRPr>
            </a:lvl5pPr>
          </a:lstStyle>
          <a:p>
            <a:pPr lvl="0"/>
            <a:r>
              <a:rPr lang="en-US"/>
              <a:t>“</a:t>
            </a:r>
            <a:endParaRPr lang="en-GB"/>
          </a:p>
        </p:txBody>
      </p:sp>
      <p:sp>
        <p:nvSpPr>
          <p:cNvPr id="8" name="Text Placeholder 86">
            <a:extLst>
              <a:ext uri="{FF2B5EF4-FFF2-40B4-BE49-F238E27FC236}">
                <a16:creationId xmlns:a16="http://schemas.microsoft.com/office/drawing/2014/main" id="{E3EA7152-9E6C-D123-2B80-A394EFABEA15}"/>
              </a:ext>
            </a:extLst>
          </p:cNvPr>
          <p:cNvSpPr>
            <a:spLocks noGrp="1"/>
          </p:cNvSpPr>
          <p:nvPr>
            <p:ph type="body" sz="quarter" idx="17" hasCustomPrompt="1"/>
          </p:nvPr>
        </p:nvSpPr>
        <p:spPr>
          <a:xfrm rot="10800000" flipV="1">
            <a:off x="4297238" y="3288110"/>
            <a:ext cx="549525" cy="0"/>
          </a:xfrm>
          <a:ln w="6350">
            <a:solidFill>
              <a:schemeClr val="accent6"/>
            </a:solidFill>
          </a:ln>
        </p:spPr>
        <p:txBody>
          <a:bodyPr/>
          <a:lstStyle>
            <a:lvl1pPr>
              <a:defRPr sz="100" b="0">
                <a:solidFill>
                  <a:schemeClr val="tx1">
                    <a:alpha val="0"/>
                  </a:schemeClr>
                </a:solidFill>
              </a:defRPr>
            </a:lvl1pPr>
          </a:lstStyle>
          <a:p>
            <a:pPr lvl="0"/>
            <a:r>
              <a:rPr lang="en-US"/>
              <a:t>.</a:t>
            </a:r>
            <a:endParaRPr lang="en-GB"/>
          </a:p>
        </p:txBody>
      </p:sp>
      <p:sp>
        <p:nvSpPr>
          <p:cNvPr id="9" name="Subtitle 2">
            <a:extLst>
              <a:ext uri="{FF2B5EF4-FFF2-40B4-BE49-F238E27FC236}">
                <a16:creationId xmlns:a16="http://schemas.microsoft.com/office/drawing/2014/main" id="{BACE55FE-C7EB-9867-C98E-097496AAF371}"/>
              </a:ext>
            </a:extLst>
          </p:cNvPr>
          <p:cNvSpPr>
            <a:spLocks noGrp="1"/>
          </p:cNvSpPr>
          <p:nvPr>
            <p:ph type="subTitle" idx="1" hasCustomPrompt="1"/>
          </p:nvPr>
        </p:nvSpPr>
        <p:spPr>
          <a:xfrm>
            <a:off x="2743200" y="3478342"/>
            <a:ext cx="3657600" cy="485425"/>
          </a:xfrm>
        </p:spPr>
        <p:txBody>
          <a:bodyPr vert="horz" lIns="0" tIns="0" rIns="0" bIns="0" rtlCol="0">
            <a:noAutofit/>
          </a:bodyPr>
          <a:lstStyle>
            <a:lvl1pPr algn="ctr">
              <a:defRPr lang="en-GB" b="1" dirty="0"/>
            </a:lvl1pPr>
            <a:lvl2pPr algn="ctr">
              <a:defRPr/>
            </a:lvl2pPr>
          </a:lstStyle>
          <a:p>
            <a:pPr lvl="0"/>
            <a:r>
              <a:rPr lang="en-US"/>
              <a:t>Author’s name and surname</a:t>
            </a:r>
          </a:p>
          <a:p>
            <a:pPr lvl="1"/>
            <a:r>
              <a:rPr lang="en-US"/>
              <a:t>Job title</a:t>
            </a:r>
            <a:endParaRPr lang="en-GB"/>
          </a:p>
        </p:txBody>
      </p:sp>
      <p:sp>
        <p:nvSpPr>
          <p:cNvPr id="10" name="Title 1">
            <a:extLst>
              <a:ext uri="{FF2B5EF4-FFF2-40B4-BE49-F238E27FC236}">
                <a16:creationId xmlns:a16="http://schemas.microsoft.com/office/drawing/2014/main" id="{01AAB207-CD79-8013-2C47-FA49A8371DC1}"/>
              </a:ext>
            </a:extLst>
          </p:cNvPr>
          <p:cNvSpPr>
            <a:spLocks noGrp="1"/>
          </p:cNvSpPr>
          <p:nvPr>
            <p:ph type="title" hasCustomPrompt="1"/>
          </p:nvPr>
        </p:nvSpPr>
        <p:spPr>
          <a:xfrm>
            <a:off x="459583" y="1518051"/>
            <a:ext cx="8224838" cy="1672828"/>
          </a:xfrm>
        </p:spPr>
        <p:txBody>
          <a:bodyPr anchor="t">
            <a:noAutofit/>
          </a:bodyPr>
          <a:lstStyle>
            <a:lvl1pPr algn="ctr">
              <a:defRPr sz="2700">
                <a:solidFill>
                  <a:schemeClr val="accent1"/>
                </a:solidFill>
              </a:defRPr>
            </a:lvl1pPr>
          </a:lstStyle>
          <a:p>
            <a:r>
              <a:rPr lang="en-US"/>
              <a:t>Insert quote here.”</a:t>
            </a:r>
            <a:endParaRPr lang="en-GB"/>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88337" y="54666"/>
            <a:ext cx="1273175" cy="392202"/>
          </a:xfrm>
          <a:prstGeom prst="rect">
            <a:avLst/>
          </a:prstGeom>
        </p:spPr>
      </p:pic>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bg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216413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B225B88B-2432-254D-C38F-BC572F14FA08}"/>
              </a:ext>
            </a:extLst>
          </p:cNvPr>
          <p:cNvCxnSpPr>
            <a:cxnSpLocks/>
          </p:cNvCxnSpPr>
          <p:nvPr userDrawn="1"/>
        </p:nvCxnSpPr>
        <p:spPr>
          <a:xfrm>
            <a:off x="8450266" y="4784384"/>
            <a:ext cx="0" cy="13692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2546" y="4586755"/>
            <a:ext cx="1397220" cy="430415"/>
          </a:xfrm>
          <a:prstGeom prst="rect">
            <a:avLst/>
          </a:prstGeom>
        </p:spPr>
      </p:pic>
      <p:sp>
        <p:nvSpPr>
          <p:cNvPr id="1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963527" y="4806679"/>
            <a:ext cx="1378984" cy="92333"/>
          </a:xfrm>
          <a:prstGeom prst="rect">
            <a:avLst/>
          </a:prstGeom>
        </p:spPr>
        <p:txBody>
          <a:bodyPr vert="horz" wrap="none" lIns="0" tIns="0" rIns="0" bIns="0" rtlCol="0" anchor="ctr">
            <a:spAutoFit/>
          </a:bodyPr>
          <a:lstStyle>
            <a:lvl1pPr algn="r">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9367"/>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
        <p:nvSpPr>
          <p:cNvPr id="21" name="Title 1">
            <a:extLst>
              <a:ext uri="{FF2B5EF4-FFF2-40B4-BE49-F238E27FC236}">
                <a16:creationId xmlns:a16="http://schemas.microsoft.com/office/drawing/2014/main" id="{01AAB207-CD79-8013-2C47-FA49A8371DC1}"/>
              </a:ext>
            </a:extLst>
          </p:cNvPr>
          <p:cNvSpPr>
            <a:spLocks noGrp="1"/>
          </p:cNvSpPr>
          <p:nvPr>
            <p:ph type="title" hasCustomPrompt="1"/>
          </p:nvPr>
        </p:nvSpPr>
        <p:spPr>
          <a:xfrm>
            <a:off x="976726" y="1264447"/>
            <a:ext cx="7190552" cy="1875169"/>
          </a:xfrm>
        </p:spPr>
        <p:txBody>
          <a:bodyPr anchor="t">
            <a:noAutofit/>
          </a:bodyPr>
          <a:lstStyle>
            <a:lvl1pPr algn="l">
              <a:defRPr sz="3300">
                <a:solidFill>
                  <a:schemeClr val="accent1"/>
                </a:solidFill>
              </a:defRPr>
            </a:lvl1pPr>
          </a:lstStyle>
          <a:p>
            <a:r>
              <a:rPr lang="en-GB"/>
              <a:t>Click to add text</a:t>
            </a:r>
          </a:p>
        </p:txBody>
      </p:sp>
    </p:spTree>
    <p:extLst>
      <p:ext uri="{BB962C8B-B14F-4D97-AF65-F5344CB8AC3E}">
        <p14:creationId xmlns:p14="http://schemas.microsoft.com/office/powerpoint/2010/main" val="167466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0" name="Title 1">
            <a:extLst>
              <a:ext uri="{FF2B5EF4-FFF2-40B4-BE49-F238E27FC236}">
                <a16:creationId xmlns:a16="http://schemas.microsoft.com/office/drawing/2014/main" id="{9DC1CE45-38A1-0299-E09F-76043F2922BC}"/>
              </a:ext>
            </a:extLst>
          </p:cNvPr>
          <p:cNvSpPr>
            <a:spLocks noGrp="1"/>
          </p:cNvSpPr>
          <p:nvPr>
            <p:ph type="ctrTitle" hasCustomPrompt="1"/>
          </p:nvPr>
        </p:nvSpPr>
        <p:spPr>
          <a:xfrm>
            <a:off x="458392" y="1582433"/>
            <a:ext cx="7320614" cy="457049"/>
          </a:xfrm>
        </p:spPr>
        <p:txBody>
          <a:bodyPr anchor="t">
            <a:spAutoFit/>
          </a:bodyPr>
          <a:lstStyle>
            <a:lvl1pPr algn="l">
              <a:defRPr sz="3300">
                <a:solidFill>
                  <a:schemeClr val="bg1"/>
                </a:solidFill>
              </a:defRPr>
            </a:lvl1pPr>
          </a:lstStyle>
          <a:p>
            <a:r>
              <a:rPr lang="en-US"/>
              <a:t>Click to add text</a:t>
            </a:r>
            <a:endParaRPr lang="en-GB"/>
          </a:p>
        </p:txBody>
      </p:sp>
      <p:sp>
        <p:nvSpPr>
          <p:cNvPr id="59" name="Footer Placeholder 58">
            <a:extLst>
              <a:ext uri="{FF2B5EF4-FFF2-40B4-BE49-F238E27FC236}">
                <a16:creationId xmlns:a16="http://schemas.microsoft.com/office/drawing/2014/main" id="{A1D3F72D-C5DC-EDE0-3295-6A6A9C0A525E}"/>
              </a:ext>
            </a:extLst>
          </p:cNvPr>
          <p:cNvSpPr>
            <a:spLocks noGrp="1"/>
          </p:cNvSpPr>
          <p:nvPr>
            <p:ph type="ftr" sz="quarter" idx="37"/>
          </p:nvPr>
        </p:nvSpPr>
        <p:spPr>
          <a:xfrm>
            <a:off x="458394" y="4134469"/>
            <a:ext cx="1378984" cy="92333"/>
          </a:xfrm>
        </p:spPr>
        <p:txBody>
          <a:bodyPr/>
          <a:lstStyle>
            <a:lvl1pPr>
              <a:defRPr>
                <a:solidFill>
                  <a:schemeClr val="bg1"/>
                </a:solidFill>
              </a:defRPr>
            </a:lvl1pPr>
          </a:lstStyle>
          <a:p>
            <a:r>
              <a:rPr lang="en-US" dirty="0">
                <a:cs typeface="Arial" panose="020B0604020202020204" pitchFamily="34" charset="0"/>
              </a:rPr>
              <a:t>©2024 ARTHUR J. GALLAGHER &amp; CO.</a:t>
            </a:r>
          </a:p>
        </p:txBody>
      </p:sp>
      <p:pic>
        <p:nvPicPr>
          <p:cNvPr id="60" name="Picture 5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6860" y="3721586"/>
            <a:ext cx="2405325" cy="1147398"/>
          </a:xfrm>
          <a:prstGeom prst="rect">
            <a:avLst/>
          </a:prstGeom>
        </p:spPr>
      </p:pic>
    </p:spTree>
    <p:extLst>
      <p:ext uri="{BB962C8B-B14F-4D97-AF65-F5344CB8AC3E}">
        <p14:creationId xmlns:p14="http://schemas.microsoft.com/office/powerpoint/2010/main" val="296007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Closing 1x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Text Placeholder 86">
            <a:extLst>
              <a:ext uri="{FF2B5EF4-FFF2-40B4-BE49-F238E27FC236}">
                <a16:creationId xmlns:a16="http://schemas.microsoft.com/office/drawing/2014/main" id="{694F8FBB-9AAE-569B-53D6-7158D9823777}"/>
              </a:ext>
            </a:extLst>
          </p:cNvPr>
          <p:cNvSpPr>
            <a:spLocks noGrp="1"/>
          </p:cNvSpPr>
          <p:nvPr>
            <p:ph type="body" sz="quarter" idx="17" hasCustomPrompt="1"/>
          </p:nvPr>
        </p:nvSpPr>
        <p:spPr>
          <a:xfrm rot="10800000" flipV="1">
            <a:off x="458393" y="1222600"/>
            <a:ext cx="549525" cy="0"/>
          </a:xfrm>
          <a:ln w="6350">
            <a:solidFill>
              <a:schemeClr val="bg1"/>
            </a:solidFill>
          </a:ln>
        </p:spPr>
        <p:txBody>
          <a:bodyPr/>
          <a:lstStyle>
            <a:lvl1pPr>
              <a:defRPr sz="100" b="0">
                <a:solidFill>
                  <a:schemeClr val="bg1"/>
                </a:solidFill>
              </a:defRPr>
            </a:lvl1pPr>
          </a:lstStyle>
          <a:p>
            <a:pPr lvl="0"/>
            <a:r>
              <a:rPr lang="en-US"/>
              <a:t>.</a:t>
            </a:r>
            <a:endParaRPr lang="en-GB"/>
          </a:p>
        </p:txBody>
      </p:sp>
      <p:sp>
        <p:nvSpPr>
          <p:cNvPr id="109" name="Subtitle 2">
            <a:extLst>
              <a:ext uri="{FF2B5EF4-FFF2-40B4-BE49-F238E27FC236}">
                <a16:creationId xmlns:a16="http://schemas.microsoft.com/office/drawing/2014/main" id="{DED33464-27EA-6A94-B7CB-864F7FE087A7}"/>
              </a:ext>
            </a:extLst>
          </p:cNvPr>
          <p:cNvSpPr>
            <a:spLocks noGrp="1"/>
          </p:cNvSpPr>
          <p:nvPr>
            <p:ph type="subTitle" idx="1" hasCustomPrompt="1"/>
          </p:nvPr>
        </p:nvSpPr>
        <p:spPr>
          <a:xfrm>
            <a:off x="454615" y="1522530"/>
            <a:ext cx="7320614" cy="516952"/>
          </a:xfrm>
        </p:spPr>
        <p:txBody>
          <a:bodyPr>
            <a:normAutofit/>
          </a:bodyPr>
          <a:lstStyle>
            <a:lvl1pPr marL="0" indent="0" algn="l">
              <a:buNone/>
              <a:defRPr sz="15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110" name="Title 1">
            <a:extLst>
              <a:ext uri="{FF2B5EF4-FFF2-40B4-BE49-F238E27FC236}">
                <a16:creationId xmlns:a16="http://schemas.microsoft.com/office/drawing/2014/main" id="{9DC1CE45-38A1-0299-E09F-76043F2922BC}"/>
              </a:ext>
            </a:extLst>
          </p:cNvPr>
          <p:cNvSpPr>
            <a:spLocks noGrp="1"/>
          </p:cNvSpPr>
          <p:nvPr>
            <p:ph type="ctrTitle" hasCustomPrompt="1"/>
          </p:nvPr>
        </p:nvSpPr>
        <p:spPr>
          <a:xfrm>
            <a:off x="458392" y="465624"/>
            <a:ext cx="7320614" cy="457049"/>
          </a:xfrm>
        </p:spPr>
        <p:txBody>
          <a:bodyPr anchor="t">
            <a:spAutoFit/>
          </a:bodyPr>
          <a:lstStyle>
            <a:lvl1pPr algn="l">
              <a:defRPr sz="3300">
                <a:solidFill>
                  <a:schemeClr val="bg1"/>
                </a:solidFill>
              </a:defRPr>
            </a:lvl1pPr>
          </a:lstStyle>
          <a:p>
            <a:r>
              <a:rPr lang="en-US"/>
              <a:t>Click to add title</a:t>
            </a:r>
            <a:endParaRPr lang="en-GB"/>
          </a:p>
        </p:txBody>
      </p:sp>
      <p:sp>
        <p:nvSpPr>
          <p:cNvPr id="6" name="Text Placeholder 30">
            <a:extLst>
              <a:ext uri="{FF2B5EF4-FFF2-40B4-BE49-F238E27FC236}">
                <a16:creationId xmlns:a16="http://schemas.microsoft.com/office/drawing/2014/main" id="{EC21E620-A9DD-B7A4-A39F-1939D28190A5}"/>
              </a:ext>
            </a:extLst>
          </p:cNvPr>
          <p:cNvSpPr>
            <a:spLocks noGrp="1"/>
          </p:cNvSpPr>
          <p:nvPr>
            <p:ph type="body" sz="quarter" idx="36" hasCustomPrompt="1"/>
          </p:nvPr>
        </p:nvSpPr>
        <p:spPr>
          <a:xfrm>
            <a:off x="454617" y="2516363"/>
            <a:ext cx="5431835" cy="1093500"/>
          </a:xfrm>
        </p:spPr>
        <p:txBody>
          <a:bodyPr anchor="ctr"/>
          <a:lstStyle>
            <a:lvl1pPr>
              <a:defRPr sz="1350" b="1">
                <a:solidFill>
                  <a:schemeClr val="bg1"/>
                </a:solidFill>
              </a:defRPr>
            </a:lvl1pPr>
            <a:lvl2pPr marL="0" indent="0">
              <a:buFont typeface="Arial" panose="020B0604020202020204" pitchFamily="34" charset="0"/>
              <a:buNone/>
              <a:defRPr sz="1050">
                <a:solidFill>
                  <a:schemeClr val="bg1"/>
                </a:solidFill>
              </a:defRPr>
            </a:lvl2pPr>
            <a:lvl3pPr marL="0" indent="0">
              <a:buNone/>
              <a:defRPr sz="1050">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59" name="Footer Placeholder 58">
            <a:extLst>
              <a:ext uri="{FF2B5EF4-FFF2-40B4-BE49-F238E27FC236}">
                <a16:creationId xmlns:a16="http://schemas.microsoft.com/office/drawing/2014/main" id="{A1D3F72D-C5DC-EDE0-3295-6A6A9C0A525E}"/>
              </a:ext>
            </a:extLst>
          </p:cNvPr>
          <p:cNvSpPr>
            <a:spLocks noGrp="1"/>
          </p:cNvSpPr>
          <p:nvPr>
            <p:ph type="ftr" sz="quarter" idx="37"/>
          </p:nvPr>
        </p:nvSpPr>
        <p:spPr>
          <a:xfrm>
            <a:off x="458394" y="4134469"/>
            <a:ext cx="1378984" cy="92333"/>
          </a:xfrm>
        </p:spPr>
        <p:txBody>
          <a:bodyPr/>
          <a:lstStyle>
            <a:lvl1pPr>
              <a:defRPr>
                <a:solidFill>
                  <a:schemeClr val="bg1"/>
                </a:solidFill>
              </a:defRPr>
            </a:lvl1pPr>
          </a:lstStyle>
          <a:p>
            <a:r>
              <a:rPr lang="en-US" dirty="0">
                <a:cs typeface="Arial" panose="020B0604020202020204" pitchFamily="34" charset="0"/>
              </a:rPr>
              <a:t>©2024 ARTHUR J. GALLAGHER &amp; CO.</a:t>
            </a:r>
          </a:p>
        </p:txBody>
      </p:sp>
      <p:pic>
        <p:nvPicPr>
          <p:cNvPr id="60" name="Picture 5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6860" y="3721586"/>
            <a:ext cx="2405325" cy="1147398"/>
          </a:xfrm>
          <a:prstGeom prst="rect">
            <a:avLst/>
          </a:prstGeom>
        </p:spPr>
      </p:pic>
    </p:spTree>
    <p:extLst>
      <p:ext uri="{BB962C8B-B14F-4D97-AF65-F5344CB8AC3E}">
        <p14:creationId xmlns:p14="http://schemas.microsoft.com/office/powerpoint/2010/main" val="364416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Closing 2x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Text Placeholder 18">
            <a:extLst>
              <a:ext uri="{FF2B5EF4-FFF2-40B4-BE49-F238E27FC236}">
                <a16:creationId xmlns:a16="http://schemas.microsoft.com/office/drawing/2014/main" id="{01D4CB69-AFC3-021D-287C-48B061F79A17}"/>
              </a:ext>
            </a:extLst>
          </p:cNvPr>
          <p:cNvSpPr>
            <a:spLocks noGrp="1"/>
          </p:cNvSpPr>
          <p:nvPr>
            <p:ph type="body" sz="quarter" idx="26" hasCustomPrompt="1"/>
          </p:nvPr>
        </p:nvSpPr>
        <p:spPr>
          <a:xfrm rot="16200000">
            <a:off x="2790014" y="2928694"/>
            <a:ext cx="822960" cy="0"/>
          </a:xfrm>
          <a:prstGeom prst="rect">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62" name="Text Placeholder 30">
            <a:extLst>
              <a:ext uri="{FF2B5EF4-FFF2-40B4-BE49-F238E27FC236}">
                <a16:creationId xmlns:a16="http://schemas.microsoft.com/office/drawing/2014/main" id="{BA054A17-8A87-16A4-D62F-4748A4B12D7F}"/>
              </a:ext>
            </a:extLst>
          </p:cNvPr>
          <p:cNvSpPr>
            <a:spLocks noGrp="1"/>
          </p:cNvSpPr>
          <p:nvPr>
            <p:ph type="body" sz="quarter" idx="27" hasCustomPrompt="1"/>
          </p:nvPr>
        </p:nvSpPr>
        <p:spPr>
          <a:xfrm>
            <a:off x="458393" y="2517214"/>
            <a:ext cx="2743200"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65" name="Text Placeholder 30">
            <a:extLst>
              <a:ext uri="{FF2B5EF4-FFF2-40B4-BE49-F238E27FC236}">
                <a16:creationId xmlns:a16="http://schemas.microsoft.com/office/drawing/2014/main" id="{133C282B-71F8-8409-4DAD-74DD7376C486}"/>
              </a:ext>
            </a:extLst>
          </p:cNvPr>
          <p:cNvSpPr>
            <a:spLocks noGrp="1"/>
          </p:cNvSpPr>
          <p:nvPr>
            <p:ph type="body" sz="quarter" idx="28" hasCustomPrompt="1"/>
          </p:nvPr>
        </p:nvSpPr>
        <p:spPr>
          <a:xfrm>
            <a:off x="3327029" y="2517214"/>
            <a:ext cx="2743200"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70" name="Subtitle 2">
            <a:extLst>
              <a:ext uri="{FF2B5EF4-FFF2-40B4-BE49-F238E27FC236}">
                <a16:creationId xmlns:a16="http://schemas.microsoft.com/office/drawing/2014/main" id="{DAD1B931-F328-E81A-80FA-36FD28A08ADF}"/>
              </a:ext>
            </a:extLst>
          </p:cNvPr>
          <p:cNvSpPr>
            <a:spLocks noGrp="1"/>
          </p:cNvSpPr>
          <p:nvPr>
            <p:ph type="subTitle" idx="1" hasCustomPrompt="1"/>
          </p:nvPr>
        </p:nvSpPr>
        <p:spPr>
          <a:xfrm>
            <a:off x="454615" y="1522530"/>
            <a:ext cx="7320614" cy="516952"/>
          </a:xfrm>
        </p:spPr>
        <p:txBody>
          <a:bodyPr>
            <a:normAutofit/>
          </a:bodyPr>
          <a:lstStyle>
            <a:lvl1pPr marL="0" indent="0" algn="l">
              <a:buNone/>
              <a:defRPr sz="15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71" name="Title 1">
            <a:extLst>
              <a:ext uri="{FF2B5EF4-FFF2-40B4-BE49-F238E27FC236}">
                <a16:creationId xmlns:a16="http://schemas.microsoft.com/office/drawing/2014/main" id="{8E038C8A-FADC-3ECC-18A3-D94F3405B1BD}"/>
              </a:ext>
            </a:extLst>
          </p:cNvPr>
          <p:cNvSpPr>
            <a:spLocks noGrp="1"/>
          </p:cNvSpPr>
          <p:nvPr>
            <p:ph type="ctrTitle" hasCustomPrompt="1"/>
          </p:nvPr>
        </p:nvSpPr>
        <p:spPr>
          <a:xfrm>
            <a:off x="458392" y="465624"/>
            <a:ext cx="7320614" cy="457049"/>
          </a:xfrm>
        </p:spPr>
        <p:txBody>
          <a:bodyPr anchor="t">
            <a:spAutoFit/>
          </a:bodyPr>
          <a:lstStyle>
            <a:lvl1pPr algn="l">
              <a:defRPr sz="3300">
                <a:solidFill>
                  <a:schemeClr val="bg1"/>
                </a:solidFill>
              </a:defRPr>
            </a:lvl1pPr>
          </a:lstStyle>
          <a:p>
            <a:r>
              <a:rPr lang="en-US"/>
              <a:t>Click to add title</a:t>
            </a:r>
            <a:endParaRPr lang="en-GB"/>
          </a:p>
        </p:txBody>
      </p:sp>
      <p:sp>
        <p:nvSpPr>
          <p:cNvPr id="72" name="Text Placeholder 86">
            <a:extLst>
              <a:ext uri="{FF2B5EF4-FFF2-40B4-BE49-F238E27FC236}">
                <a16:creationId xmlns:a16="http://schemas.microsoft.com/office/drawing/2014/main" id="{90B46E8B-CE4D-8D92-CA3E-B55ADE92454A}"/>
              </a:ext>
            </a:extLst>
          </p:cNvPr>
          <p:cNvSpPr>
            <a:spLocks noGrp="1"/>
          </p:cNvSpPr>
          <p:nvPr>
            <p:ph type="body" sz="quarter" idx="17" hasCustomPrompt="1"/>
          </p:nvPr>
        </p:nvSpPr>
        <p:spPr>
          <a:xfrm rot="10800000" flipV="1">
            <a:off x="458393" y="1222600"/>
            <a:ext cx="549525" cy="0"/>
          </a:xfrm>
          <a:ln w="6350">
            <a:solidFill>
              <a:schemeClr val="bg1"/>
            </a:solidFill>
          </a:ln>
        </p:spPr>
        <p:txBody>
          <a:bodyPr/>
          <a:lstStyle>
            <a:lvl1pPr>
              <a:defRPr sz="100" b="0">
                <a:solidFill>
                  <a:schemeClr val="bg1"/>
                </a:solidFill>
              </a:defRPr>
            </a:lvl1pPr>
          </a:lstStyle>
          <a:p>
            <a:pPr lvl="0"/>
            <a:r>
              <a:rPr lang="en-US"/>
              <a:t>.</a:t>
            </a:r>
            <a:endParaRPr lang="en-GB"/>
          </a:p>
        </p:txBody>
      </p:sp>
      <p:sp>
        <p:nvSpPr>
          <p:cNvPr id="73" name="Footer Placeholder 58">
            <a:extLst>
              <a:ext uri="{FF2B5EF4-FFF2-40B4-BE49-F238E27FC236}">
                <a16:creationId xmlns:a16="http://schemas.microsoft.com/office/drawing/2014/main" id="{31C11C8F-2178-9E0A-D5E8-E7BD18B9FFE5}"/>
              </a:ext>
            </a:extLst>
          </p:cNvPr>
          <p:cNvSpPr>
            <a:spLocks noGrp="1"/>
          </p:cNvSpPr>
          <p:nvPr>
            <p:ph type="ftr" sz="quarter" idx="37"/>
          </p:nvPr>
        </p:nvSpPr>
        <p:spPr>
          <a:xfrm>
            <a:off x="458394" y="4134469"/>
            <a:ext cx="1378984" cy="92333"/>
          </a:xfrm>
        </p:spPr>
        <p:txBody>
          <a:bodyPr/>
          <a:lstStyle>
            <a:lvl1pPr>
              <a:defRPr>
                <a:solidFill>
                  <a:schemeClr val="bg1"/>
                </a:solidFill>
              </a:defRPr>
            </a:lvl1pPr>
          </a:lstStyle>
          <a:p>
            <a:r>
              <a:rPr lang="en-US" dirty="0">
                <a:cs typeface="Arial" panose="020B0604020202020204" pitchFamily="34" charset="0"/>
              </a:rPr>
              <a:t>©2024 ARTHUR J. GALLAGHER &amp; CO.</a:t>
            </a:r>
          </a:p>
        </p:txBody>
      </p:sp>
      <p:pic>
        <p:nvPicPr>
          <p:cNvPr id="74" name="Picture 7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6860" y="3721586"/>
            <a:ext cx="2405325" cy="1147398"/>
          </a:xfrm>
          <a:prstGeom prst="rect">
            <a:avLst/>
          </a:prstGeom>
        </p:spPr>
      </p:pic>
    </p:spTree>
    <p:extLst>
      <p:ext uri="{BB962C8B-B14F-4D97-AF65-F5344CB8AC3E}">
        <p14:creationId xmlns:p14="http://schemas.microsoft.com/office/powerpoint/2010/main" val="56181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Closing 3x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Text Placeholder 18">
            <a:extLst>
              <a:ext uri="{FF2B5EF4-FFF2-40B4-BE49-F238E27FC236}">
                <a16:creationId xmlns:a16="http://schemas.microsoft.com/office/drawing/2014/main" id="{01D4CB69-AFC3-021D-287C-48B061F79A17}"/>
              </a:ext>
            </a:extLst>
          </p:cNvPr>
          <p:cNvSpPr>
            <a:spLocks noGrp="1"/>
          </p:cNvSpPr>
          <p:nvPr>
            <p:ph type="body" sz="quarter" idx="26" hasCustomPrompt="1"/>
          </p:nvPr>
        </p:nvSpPr>
        <p:spPr>
          <a:xfrm rot="16200000">
            <a:off x="2104313" y="2928694"/>
            <a:ext cx="822960" cy="0"/>
          </a:xfrm>
          <a:prstGeom prst="rect">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62" name="Text Placeholder 30">
            <a:extLst>
              <a:ext uri="{FF2B5EF4-FFF2-40B4-BE49-F238E27FC236}">
                <a16:creationId xmlns:a16="http://schemas.microsoft.com/office/drawing/2014/main" id="{BA054A17-8A87-16A4-D62F-4748A4B12D7F}"/>
              </a:ext>
            </a:extLst>
          </p:cNvPr>
          <p:cNvSpPr>
            <a:spLocks noGrp="1"/>
          </p:cNvSpPr>
          <p:nvPr>
            <p:ph type="body" sz="quarter" idx="27" hasCustomPrompt="1"/>
          </p:nvPr>
        </p:nvSpPr>
        <p:spPr>
          <a:xfrm>
            <a:off x="458393" y="2517214"/>
            <a:ext cx="2057400"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65" name="Text Placeholder 30">
            <a:extLst>
              <a:ext uri="{FF2B5EF4-FFF2-40B4-BE49-F238E27FC236}">
                <a16:creationId xmlns:a16="http://schemas.microsoft.com/office/drawing/2014/main" id="{133C282B-71F8-8409-4DAD-74DD7376C486}"/>
              </a:ext>
            </a:extLst>
          </p:cNvPr>
          <p:cNvSpPr>
            <a:spLocks noGrp="1"/>
          </p:cNvSpPr>
          <p:nvPr>
            <p:ph type="body" sz="quarter" idx="28" hasCustomPrompt="1"/>
          </p:nvPr>
        </p:nvSpPr>
        <p:spPr>
          <a:xfrm>
            <a:off x="2627636" y="2517214"/>
            <a:ext cx="2057400"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67" name="Text Placeholder 30">
            <a:extLst>
              <a:ext uri="{FF2B5EF4-FFF2-40B4-BE49-F238E27FC236}">
                <a16:creationId xmlns:a16="http://schemas.microsoft.com/office/drawing/2014/main" id="{AB9839E1-E341-5193-9A07-548DA2A70465}"/>
              </a:ext>
            </a:extLst>
          </p:cNvPr>
          <p:cNvSpPr>
            <a:spLocks noGrp="1"/>
          </p:cNvSpPr>
          <p:nvPr>
            <p:ph type="body" sz="quarter" idx="30" hasCustomPrompt="1"/>
          </p:nvPr>
        </p:nvSpPr>
        <p:spPr>
          <a:xfrm>
            <a:off x="4796879" y="2517214"/>
            <a:ext cx="2057400"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69" name="Text Placeholder 18">
            <a:extLst>
              <a:ext uri="{FF2B5EF4-FFF2-40B4-BE49-F238E27FC236}">
                <a16:creationId xmlns:a16="http://schemas.microsoft.com/office/drawing/2014/main" id="{7FAF708D-9AB4-8104-7DC9-4BECF8D3442A}"/>
              </a:ext>
            </a:extLst>
          </p:cNvPr>
          <p:cNvSpPr>
            <a:spLocks noGrp="1"/>
          </p:cNvSpPr>
          <p:nvPr>
            <p:ph type="body" sz="quarter" idx="32" hasCustomPrompt="1"/>
          </p:nvPr>
        </p:nvSpPr>
        <p:spPr>
          <a:xfrm rot="16200000">
            <a:off x="4273556" y="2928695"/>
            <a:ext cx="822960" cy="0"/>
          </a:xfrm>
          <a:prstGeom prst="rect">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70" name="Subtitle 2">
            <a:extLst>
              <a:ext uri="{FF2B5EF4-FFF2-40B4-BE49-F238E27FC236}">
                <a16:creationId xmlns:a16="http://schemas.microsoft.com/office/drawing/2014/main" id="{DAD1B931-F328-E81A-80FA-36FD28A08ADF}"/>
              </a:ext>
            </a:extLst>
          </p:cNvPr>
          <p:cNvSpPr>
            <a:spLocks noGrp="1"/>
          </p:cNvSpPr>
          <p:nvPr>
            <p:ph type="subTitle" idx="1" hasCustomPrompt="1"/>
          </p:nvPr>
        </p:nvSpPr>
        <p:spPr>
          <a:xfrm>
            <a:off x="454615" y="1522530"/>
            <a:ext cx="7320614" cy="516952"/>
          </a:xfrm>
        </p:spPr>
        <p:txBody>
          <a:bodyPr>
            <a:normAutofit/>
          </a:bodyPr>
          <a:lstStyle>
            <a:lvl1pPr marL="0" indent="0" algn="l">
              <a:buNone/>
              <a:defRPr sz="1500" b="0" baseline="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71" name="Title 1">
            <a:extLst>
              <a:ext uri="{FF2B5EF4-FFF2-40B4-BE49-F238E27FC236}">
                <a16:creationId xmlns:a16="http://schemas.microsoft.com/office/drawing/2014/main" id="{8E038C8A-FADC-3ECC-18A3-D94F3405B1BD}"/>
              </a:ext>
            </a:extLst>
          </p:cNvPr>
          <p:cNvSpPr>
            <a:spLocks noGrp="1"/>
          </p:cNvSpPr>
          <p:nvPr>
            <p:ph type="ctrTitle" hasCustomPrompt="1"/>
          </p:nvPr>
        </p:nvSpPr>
        <p:spPr>
          <a:xfrm>
            <a:off x="458392" y="465624"/>
            <a:ext cx="7320614" cy="457049"/>
          </a:xfrm>
        </p:spPr>
        <p:txBody>
          <a:bodyPr anchor="t">
            <a:spAutoFit/>
          </a:bodyPr>
          <a:lstStyle>
            <a:lvl1pPr algn="l">
              <a:defRPr sz="3300">
                <a:solidFill>
                  <a:schemeClr val="bg1"/>
                </a:solidFill>
              </a:defRPr>
            </a:lvl1pPr>
          </a:lstStyle>
          <a:p>
            <a:r>
              <a:rPr lang="en-US"/>
              <a:t>Click to add title</a:t>
            </a:r>
            <a:endParaRPr lang="en-GB"/>
          </a:p>
        </p:txBody>
      </p:sp>
      <p:sp>
        <p:nvSpPr>
          <p:cNvPr id="72" name="Text Placeholder 86">
            <a:extLst>
              <a:ext uri="{FF2B5EF4-FFF2-40B4-BE49-F238E27FC236}">
                <a16:creationId xmlns:a16="http://schemas.microsoft.com/office/drawing/2014/main" id="{90B46E8B-CE4D-8D92-CA3E-B55ADE92454A}"/>
              </a:ext>
            </a:extLst>
          </p:cNvPr>
          <p:cNvSpPr>
            <a:spLocks noGrp="1"/>
          </p:cNvSpPr>
          <p:nvPr>
            <p:ph type="body" sz="quarter" idx="17" hasCustomPrompt="1"/>
          </p:nvPr>
        </p:nvSpPr>
        <p:spPr>
          <a:xfrm rot="10800000" flipV="1">
            <a:off x="458393" y="1222600"/>
            <a:ext cx="549525" cy="0"/>
          </a:xfrm>
          <a:ln w="6350">
            <a:solidFill>
              <a:schemeClr val="bg1"/>
            </a:solidFill>
          </a:ln>
        </p:spPr>
        <p:txBody>
          <a:bodyPr/>
          <a:lstStyle>
            <a:lvl1pPr>
              <a:defRPr sz="100" b="0">
                <a:solidFill>
                  <a:schemeClr val="bg1"/>
                </a:solidFill>
              </a:defRPr>
            </a:lvl1pPr>
          </a:lstStyle>
          <a:p>
            <a:pPr lvl="0"/>
            <a:r>
              <a:rPr lang="en-US"/>
              <a:t>.</a:t>
            </a:r>
            <a:endParaRPr lang="en-GB"/>
          </a:p>
        </p:txBody>
      </p:sp>
      <p:sp>
        <p:nvSpPr>
          <p:cNvPr id="73" name="Footer Placeholder 58">
            <a:extLst>
              <a:ext uri="{FF2B5EF4-FFF2-40B4-BE49-F238E27FC236}">
                <a16:creationId xmlns:a16="http://schemas.microsoft.com/office/drawing/2014/main" id="{31C11C8F-2178-9E0A-D5E8-E7BD18B9FFE5}"/>
              </a:ext>
            </a:extLst>
          </p:cNvPr>
          <p:cNvSpPr>
            <a:spLocks noGrp="1"/>
          </p:cNvSpPr>
          <p:nvPr>
            <p:ph type="ftr" sz="quarter" idx="37"/>
          </p:nvPr>
        </p:nvSpPr>
        <p:spPr>
          <a:xfrm>
            <a:off x="458394" y="4134469"/>
            <a:ext cx="1378984" cy="92333"/>
          </a:xfrm>
        </p:spPr>
        <p:txBody>
          <a:bodyPr/>
          <a:lstStyle>
            <a:lvl1pPr>
              <a:defRPr>
                <a:solidFill>
                  <a:schemeClr val="bg1"/>
                </a:solidFill>
              </a:defRPr>
            </a:lvl1pPr>
          </a:lstStyle>
          <a:p>
            <a:r>
              <a:rPr lang="en-US" dirty="0">
                <a:cs typeface="Arial" panose="020B0604020202020204" pitchFamily="34" charset="0"/>
              </a:rPr>
              <a:t>©2024 ARTHUR J. GALLAGHER &amp; CO.</a:t>
            </a:r>
          </a:p>
        </p:txBody>
      </p:sp>
      <p:pic>
        <p:nvPicPr>
          <p:cNvPr id="74" name="Picture 7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6860" y="3721586"/>
            <a:ext cx="2405325" cy="1147398"/>
          </a:xfrm>
          <a:prstGeom prst="rect">
            <a:avLst/>
          </a:prstGeom>
        </p:spPr>
      </p:pic>
    </p:spTree>
    <p:extLst>
      <p:ext uri="{BB962C8B-B14F-4D97-AF65-F5344CB8AC3E}">
        <p14:creationId xmlns:p14="http://schemas.microsoft.com/office/powerpoint/2010/main" val="238744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Closing image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9" name="Subtitle 2">
            <a:extLst>
              <a:ext uri="{FF2B5EF4-FFF2-40B4-BE49-F238E27FC236}">
                <a16:creationId xmlns:a16="http://schemas.microsoft.com/office/drawing/2014/main" id="{DED33464-27EA-6A94-B7CB-864F7FE087A7}"/>
              </a:ext>
            </a:extLst>
          </p:cNvPr>
          <p:cNvSpPr>
            <a:spLocks noGrp="1"/>
          </p:cNvSpPr>
          <p:nvPr>
            <p:ph type="subTitle" idx="1" hasCustomPrompt="1"/>
          </p:nvPr>
        </p:nvSpPr>
        <p:spPr>
          <a:xfrm>
            <a:off x="454615" y="1522530"/>
            <a:ext cx="7320614" cy="516952"/>
          </a:xfrm>
        </p:spPr>
        <p:txBody>
          <a:bodyPr>
            <a:normAutofit/>
          </a:bodyPr>
          <a:lstStyle>
            <a:lvl1pPr marL="0" indent="0" algn="l">
              <a:buNone/>
              <a:defRPr sz="15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110" name="Title 1">
            <a:extLst>
              <a:ext uri="{FF2B5EF4-FFF2-40B4-BE49-F238E27FC236}">
                <a16:creationId xmlns:a16="http://schemas.microsoft.com/office/drawing/2014/main" id="{9DC1CE45-38A1-0299-E09F-76043F2922BC}"/>
              </a:ext>
            </a:extLst>
          </p:cNvPr>
          <p:cNvSpPr>
            <a:spLocks noGrp="1"/>
          </p:cNvSpPr>
          <p:nvPr>
            <p:ph type="ctrTitle" hasCustomPrompt="1"/>
          </p:nvPr>
        </p:nvSpPr>
        <p:spPr>
          <a:xfrm>
            <a:off x="458392" y="465624"/>
            <a:ext cx="7320614" cy="457049"/>
          </a:xfrm>
        </p:spPr>
        <p:txBody>
          <a:bodyPr anchor="t">
            <a:spAutoFit/>
          </a:bodyPr>
          <a:lstStyle>
            <a:lvl1pPr algn="l">
              <a:defRPr sz="3300">
                <a:solidFill>
                  <a:schemeClr val="bg1"/>
                </a:solidFill>
              </a:defRPr>
            </a:lvl1pPr>
          </a:lstStyle>
          <a:p>
            <a:r>
              <a:rPr lang="en-US"/>
              <a:t>Click to add title</a:t>
            </a:r>
            <a:endParaRPr lang="en-GB"/>
          </a:p>
        </p:txBody>
      </p:sp>
      <p:sp>
        <p:nvSpPr>
          <p:cNvPr id="111" name="Text Placeholder 86">
            <a:extLst>
              <a:ext uri="{FF2B5EF4-FFF2-40B4-BE49-F238E27FC236}">
                <a16:creationId xmlns:a16="http://schemas.microsoft.com/office/drawing/2014/main" id="{694F8FBB-9AAE-569B-53D6-7158D9823777}"/>
              </a:ext>
            </a:extLst>
          </p:cNvPr>
          <p:cNvSpPr>
            <a:spLocks noGrp="1"/>
          </p:cNvSpPr>
          <p:nvPr>
            <p:ph type="body" sz="quarter" idx="17" hasCustomPrompt="1"/>
          </p:nvPr>
        </p:nvSpPr>
        <p:spPr>
          <a:xfrm rot="10800000" flipV="1">
            <a:off x="458393" y="1222600"/>
            <a:ext cx="549525" cy="0"/>
          </a:xfrm>
          <a:ln w="6350">
            <a:solidFill>
              <a:schemeClr val="bg1"/>
            </a:solidFill>
          </a:ln>
        </p:spPr>
        <p:txBody>
          <a:bodyPr/>
          <a:lstStyle>
            <a:lvl1pPr>
              <a:defRPr sz="100" b="0">
                <a:solidFill>
                  <a:schemeClr val="bg1"/>
                </a:solidFill>
              </a:defRPr>
            </a:lvl1pPr>
          </a:lstStyle>
          <a:p>
            <a:pPr lvl="0"/>
            <a:r>
              <a:rPr lang="en-US"/>
              <a:t>.</a:t>
            </a:r>
            <a:endParaRPr lang="en-GB"/>
          </a:p>
        </p:txBody>
      </p:sp>
      <p:sp>
        <p:nvSpPr>
          <p:cNvPr id="5" name="Picture Placeholder 18">
            <a:extLst>
              <a:ext uri="{FF2B5EF4-FFF2-40B4-BE49-F238E27FC236}">
                <a16:creationId xmlns:a16="http://schemas.microsoft.com/office/drawing/2014/main" id="{FFB088B5-C5C6-2773-8740-B855DDEAEA98}"/>
              </a:ext>
            </a:extLst>
          </p:cNvPr>
          <p:cNvSpPr>
            <a:spLocks noGrp="1"/>
          </p:cNvSpPr>
          <p:nvPr>
            <p:ph type="pic" sz="quarter" idx="35"/>
          </p:nvPr>
        </p:nvSpPr>
        <p:spPr>
          <a:xfrm>
            <a:off x="458443" y="2516363"/>
            <a:ext cx="1093500" cy="1093500"/>
          </a:xfrm>
          <a:prstGeom prst="ellipse">
            <a:avLst/>
          </a:prstGeom>
          <a:solidFill>
            <a:schemeClr val="bg1"/>
          </a:solidFill>
        </p:spPr>
        <p:txBody>
          <a:bodyPr/>
          <a:lstStyle/>
          <a:p>
            <a:endParaRPr lang="en-GB" dirty="0"/>
          </a:p>
        </p:txBody>
      </p:sp>
      <p:sp>
        <p:nvSpPr>
          <p:cNvPr id="6" name="Text Placeholder 30">
            <a:extLst>
              <a:ext uri="{FF2B5EF4-FFF2-40B4-BE49-F238E27FC236}">
                <a16:creationId xmlns:a16="http://schemas.microsoft.com/office/drawing/2014/main" id="{EC21E620-A9DD-B7A4-A39F-1939D28190A5}"/>
              </a:ext>
            </a:extLst>
          </p:cNvPr>
          <p:cNvSpPr>
            <a:spLocks noGrp="1"/>
          </p:cNvSpPr>
          <p:nvPr>
            <p:ph type="body" sz="quarter" idx="36" hasCustomPrompt="1"/>
          </p:nvPr>
        </p:nvSpPr>
        <p:spPr>
          <a:xfrm>
            <a:off x="1710796" y="2516363"/>
            <a:ext cx="4175654" cy="1093500"/>
          </a:xfrm>
        </p:spPr>
        <p:txBody>
          <a:bodyPr anchor="ctr"/>
          <a:lstStyle>
            <a:lvl1pPr>
              <a:defRPr sz="1350" b="1">
                <a:solidFill>
                  <a:schemeClr val="bg1"/>
                </a:solidFill>
              </a:defRPr>
            </a:lvl1pPr>
            <a:lvl2pPr marL="0" indent="0">
              <a:buFont typeface="Arial" panose="020B0604020202020204" pitchFamily="34" charset="0"/>
              <a:buNone/>
              <a:defRPr sz="1050">
                <a:solidFill>
                  <a:schemeClr val="bg1"/>
                </a:solidFill>
              </a:defRPr>
            </a:lvl2pPr>
            <a:lvl3pPr marL="0" indent="0">
              <a:buNone/>
              <a:defRPr sz="1050">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59" name="Footer Placeholder 58">
            <a:extLst>
              <a:ext uri="{FF2B5EF4-FFF2-40B4-BE49-F238E27FC236}">
                <a16:creationId xmlns:a16="http://schemas.microsoft.com/office/drawing/2014/main" id="{A1D3F72D-C5DC-EDE0-3295-6A6A9C0A525E}"/>
              </a:ext>
            </a:extLst>
          </p:cNvPr>
          <p:cNvSpPr>
            <a:spLocks noGrp="1"/>
          </p:cNvSpPr>
          <p:nvPr>
            <p:ph type="ftr" sz="quarter" idx="37"/>
          </p:nvPr>
        </p:nvSpPr>
        <p:spPr>
          <a:xfrm>
            <a:off x="458394" y="4134469"/>
            <a:ext cx="1378984" cy="92333"/>
          </a:xfrm>
        </p:spPr>
        <p:txBody>
          <a:bodyPr/>
          <a:lstStyle>
            <a:lvl1pPr>
              <a:defRPr>
                <a:solidFill>
                  <a:schemeClr val="bg1"/>
                </a:solidFill>
              </a:defRPr>
            </a:lvl1pPr>
          </a:lstStyle>
          <a:p>
            <a:r>
              <a:rPr lang="en-US" dirty="0">
                <a:cs typeface="Arial" panose="020B0604020202020204" pitchFamily="34" charset="0"/>
              </a:rPr>
              <a:t>©2024 ARTHUR J. GALLAGHER &amp; CO.</a:t>
            </a:r>
          </a:p>
        </p:txBody>
      </p:sp>
      <p:pic>
        <p:nvPicPr>
          <p:cNvPr id="60" name="Picture 5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6860" y="3721586"/>
            <a:ext cx="2405325" cy="1147398"/>
          </a:xfrm>
          <a:prstGeom prst="rect">
            <a:avLst/>
          </a:prstGeom>
        </p:spPr>
      </p:pic>
    </p:spTree>
    <p:extLst>
      <p:ext uri="{BB962C8B-B14F-4D97-AF65-F5344CB8AC3E}">
        <p14:creationId xmlns:p14="http://schemas.microsoft.com/office/powerpoint/2010/main" val="221011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Closing image 2x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Text Placeholder 18">
            <a:extLst>
              <a:ext uri="{FF2B5EF4-FFF2-40B4-BE49-F238E27FC236}">
                <a16:creationId xmlns:a16="http://schemas.microsoft.com/office/drawing/2014/main" id="{01D4CB69-AFC3-021D-287C-48B061F79A17}"/>
              </a:ext>
            </a:extLst>
          </p:cNvPr>
          <p:cNvSpPr>
            <a:spLocks noGrp="1"/>
          </p:cNvSpPr>
          <p:nvPr>
            <p:ph type="body" sz="quarter" idx="26" hasCustomPrompt="1"/>
          </p:nvPr>
        </p:nvSpPr>
        <p:spPr>
          <a:xfrm rot="16200000">
            <a:off x="2189189" y="2990144"/>
            <a:ext cx="1783080" cy="0"/>
          </a:xfrm>
          <a:prstGeom prst="rect">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62" name="Text Placeholder 30">
            <a:extLst>
              <a:ext uri="{FF2B5EF4-FFF2-40B4-BE49-F238E27FC236}">
                <a16:creationId xmlns:a16="http://schemas.microsoft.com/office/drawing/2014/main" id="{BA054A17-8A87-16A4-D62F-4748A4B12D7F}"/>
              </a:ext>
            </a:extLst>
          </p:cNvPr>
          <p:cNvSpPr>
            <a:spLocks noGrp="1"/>
          </p:cNvSpPr>
          <p:nvPr>
            <p:ph type="body" sz="quarter" idx="27" hasCustomPrompt="1"/>
          </p:nvPr>
        </p:nvSpPr>
        <p:spPr>
          <a:xfrm>
            <a:off x="458393" y="3069446"/>
            <a:ext cx="2606040"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64" name="Picture Placeholder 18">
            <a:extLst>
              <a:ext uri="{FF2B5EF4-FFF2-40B4-BE49-F238E27FC236}">
                <a16:creationId xmlns:a16="http://schemas.microsoft.com/office/drawing/2014/main" id="{9C3BC020-A128-062E-1E72-0D3F56B6C2EE}"/>
              </a:ext>
            </a:extLst>
          </p:cNvPr>
          <p:cNvSpPr>
            <a:spLocks noGrp="1"/>
          </p:cNvSpPr>
          <p:nvPr>
            <p:ph type="pic" sz="quarter" idx="18"/>
          </p:nvPr>
        </p:nvSpPr>
        <p:spPr>
          <a:xfrm>
            <a:off x="458393" y="2136617"/>
            <a:ext cx="774225" cy="774225"/>
          </a:xfrm>
          <a:prstGeom prst="ellipse">
            <a:avLst/>
          </a:prstGeom>
          <a:solidFill>
            <a:schemeClr val="bg1"/>
          </a:solidFill>
        </p:spPr>
        <p:txBody>
          <a:bodyPr/>
          <a:lstStyle/>
          <a:p>
            <a:endParaRPr lang="en-GB" dirty="0"/>
          </a:p>
        </p:txBody>
      </p:sp>
      <p:sp>
        <p:nvSpPr>
          <p:cNvPr id="65" name="Text Placeholder 30">
            <a:extLst>
              <a:ext uri="{FF2B5EF4-FFF2-40B4-BE49-F238E27FC236}">
                <a16:creationId xmlns:a16="http://schemas.microsoft.com/office/drawing/2014/main" id="{133C282B-71F8-8409-4DAD-74DD7376C486}"/>
              </a:ext>
            </a:extLst>
          </p:cNvPr>
          <p:cNvSpPr>
            <a:spLocks noGrp="1"/>
          </p:cNvSpPr>
          <p:nvPr>
            <p:ph type="body" sz="quarter" idx="28" hasCustomPrompt="1"/>
          </p:nvPr>
        </p:nvSpPr>
        <p:spPr>
          <a:xfrm>
            <a:off x="3196277" y="3069446"/>
            <a:ext cx="2606040"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66" name="Picture Placeholder 18">
            <a:extLst>
              <a:ext uri="{FF2B5EF4-FFF2-40B4-BE49-F238E27FC236}">
                <a16:creationId xmlns:a16="http://schemas.microsoft.com/office/drawing/2014/main" id="{A83E031B-0B57-B7D6-2092-9CAFC8B320AC}"/>
              </a:ext>
            </a:extLst>
          </p:cNvPr>
          <p:cNvSpPr>
            <a:spLocks noGrp="1"/>
          </p:cNvSpPr>
          <p:nvPr>
            <p:ph type="pic" sz="quarter" idx="29"/>
          </p:nvPr>
        </p:nvSpPr>
        <p:spPr>
          <a:xfrm>
            <a:off x="3196277" y="2136617"/>
            <a:ext cx="774225" cy="774225"/>
          </a:xfrm>
          <a:prstGeom prst="ellipse">
            <a:avLst/>
          </a:prstGeom>
          <a:solidFill>
            <a:schemeClr val="bg1"/>
          </a:solidFill>
        </p:spPr>
        <p:txBody>
          <a:bodyPr/>
          <a:lstStyle/>
          <a:p>
            <a:endParaRPr lang="en-GB" dirty="0"/>
          </a:p>
        </p:txBody>
      </p:sp>
      <p:sp>
        <p:nvSpPr>
          <p:cNvPr id="70" name="Subtitle 2">
            <a:extLst>
              <a:ext uri="{FF2B5EF4-FFF2-40B4-BE49-F238E27FC236}">
                <a16:creationId xmlns:a16="http://schemas.microsoft.com/office/drawing/2014/main" id="{DAD1B931-F328-E81A-80FA-36FD28A08ADF}"/>
              </a:ext>
            </a:extLst>
          </p:cNvPr>
          <p:cNvSpPr>
            <a:spLocks noGrp="1"/>
          </p:cNvSpPr>
          <p:nvPr>
            <p:ph type="subTitle" idx="1" hasCustomPrompt="1"/>
          </p:nvPr>
        </p:nvSpPr>
        <p:spPr>
          <a:xfrm>
            <a:off x="454615" y="1522530"/>
            <a:ext cx="7320614" cy="516952"/>
          </a:xfrm>
        </p:spPr>
        <p:txBody>
          <a:bodyPr>
            <a:normAutofit/>
          </a:bodyPr>
          <a:lstStyle>
            <a:lvl1pPr marL="0" indent="0" algn="l">
              <a:buNone/>
              <a:defRPr sz="15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71" name="Title 1">
            <a:extLst>
              <a:ext uri="{FF2B5EF4-FFF2-40B4-BE49-F238E27FC236}">
                <a16:creationId xmlns:a16="http://schemas.microsoft.com/office/drawing/2014/main" id="{8E038C8A-FADC-3ECC-18A3-D94F3405B1BD}"/>
              </a:ext>
            </a:extLst>
          </p:cNvPr>
          <p:cNvSpPr>
            <a:spLocks noGrp="1"/>
          </p:cNvSpPr>
          <p:nvPr>
            <p:ph type="ctrTitle" hasCustomPrompt="1"/>
          </p:nvPr>
        </p:nvSpPr>
        <p:spPr>
          <a:xfrm>
            <a:off x="458392" y="465624"/>
            <a:ext cx="7320614" cy="457049"/>
          </a:xfrm>
        </p:spPr>
        <p:txBody>
          <a:bodyPr anchor="t">
            <a:spAutoFit/>
          </a:bodyPr>
          <a:lstStyle>
            <a:lvl1pPr algn="l">
              <a:defRPr sz="3300">
                <a:solidFill>
                  <a:schemeClr val="bg1"/>
                </a:solidFill>
              </a:defRPr>
            </a:lvl1pPr>
          </a:lstStyle>
          <a:p>
            <a:r>
              <a:rPr lang="en-US"/>
              <a:t>Click to add title</a:t>
            </a:r>
            <a:endParaRPr lang="en-GB"/>
          </a:p>
        </p:txBody>
      </p:sp>
      <p:sp>
        <p:nvSpPr>
          <p:cNvPr id="72" name="Text Placeholder 86">
            <a:extLst>
              <a:ext uri="{FF2B5EF4-FFF2-40B4-BE49-F238E27FC236}">
                <a16:creationId xmlns:a16="http://schemas.microsoft.com/office/drawing/2014/main" id="{90B46E8B-CE4D-8D92-CA3E-B55ADE92454A}"/>
              </a:ext>
            </a:extLst>
          </p:cNvPr>
          <p:cNvSpPr>
            <a:spLocks noGrp="1"/>
          </p:cNvSpPr>
          <p:nvPr>
            <p:ph type="body" sz="quarter" idx="17" hasCustomPrompt="1"/>
          </p:nvPr>
        </p:nvSpPr>
        <p:spPr>
          <a:xfrm rot="10800000" flipV="1">
            <a:off x="458393" y="1222600"/>
            <a:ext cx="549525" cy="0"/>
          </a:xfrm>
          <a:ln w="6350">
            <a:solidFill>
              <a:schemeClr val="bg1"/>
            </a:solidFill>
          </a:ln>
        </p:spPr>
        <p:txBody>
          <a:bodyPr/>
          <a:lstStyle>
            <a:lvl1pPr>
              <a:defRPr sz="100" b="0">
                <a:solidFill>
                  <a:schemeClr val="bg1"/>
                </a:solidFill>
              </a:defRPr>
            </a:lvl1pPr>
          </a:lstStyle>
          <a:p>
            <a:pPr lvl="0"/>
            <a:r>
              <a:rPr lang="en-US"/>
              <a:t>.</a:t>
            </a:r>
            <a:endParaRPr lang="en-GB"/>
          </a:p>
        </p:txBody>
      </p:sp>
      <p:sp>
        <p:nvSpPr>
          <p:cNvPr id="73" name="Footer Placeholder 58">
            <a:extLst>
              <a:ext uri="{FF2B5EF4-FFF2-40B4-BE49-F238E27FC236}">
                <a16:creationId xmlns:a16="http://schemas.microsoft.com/office/drawing/2014/main" id="{31C11C8F-2178-9E0A-D5E8-E7BD18B9FFE5}"/>
              </a:ext>
            </a:extLst>
          </p:cNvPr>
          <p:cNvSpPr>
            <a:spLocks noGrp="1"/>
          </p:cNvSpPr>
          <p:nvPr>
            <p:ph type="ftr" sz="quarter" idx="37"/>
          </p:nvPr>
        </p:nvSpPr>
        <p:spPr>
          <a:xfrm>
            <a:off x="458394" y="4134469"/>
            <a:ext cx="1378984" cy="92333"/>
          </a:xfrm>
        </p:spPr>
        <p:txBody>
          <a:bodyPr/>
          <a:lstStyle>
            <a:lvl1pPr>
              <a:defRPr>
                <a:solidFill>
                  <a:schemeClr val="bg1"/>
                </a:solidFill>
              </a:defRPr>
            </a:lvl1pPr>
          </a:lstStyle>
          <a:p>
            <a:r>
              <a:rPr lang="en-US" dirty="0">
                <a:cs typeface="Arial" panose="020B0604020202020204" pitchFamily="34" charset="0"/>
              </a:rPr>
              <a:t>©2024 ARTHUR J. GALLAGHER &amp; CO.</a:t>
            </a:r>
          </a:p>
        </p:txBody>
      </p:sp>
      <p:pic>
        <p:nvPicPr>
          <p:cNvPr id="74" name="Picture 7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6860" y="3721586"/>
            <a:ext cx="2405325" cy="1147398"/>
          </a:xfrm>
          <a:prstGeom prst="rect">
            <a:avLst/>
          </a:prstGeom>
        </p:spPr>
      </p:pic>
    </p:spTree>
    <p:extLst>
      <p:ext uri="{BB962C8B-B14F-4D97-AF65-F5344CB8AC3E}">
        <p14:creationId xmlns:p14="http://schemas.microsoft.com/office/powerpoint/2010/main" val="397635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Photo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5943600" cy="617220"/>
          </a:xfrm>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hasCustomPrompt="1"/>
          </p:nvPr>
        </p:nvSpPr>
        <p:spPr>
          <a:xfrm>
            <a:off x="228600" y="1303020"/>
            <a:ext cx="4114800" cy="3017520"/>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a:t>Picture</a:t>
            </a:r>
          </a:p>
        </p:txBody>
      </p:sp>
      <p:sp>
        <p:nvSpPr>
          <p:cNvPr id="8" name="Content Placeholder 2"/>
          <p:cNvSpPr>
            <a:spLocks noGrp="1"/>
          </p:cNvSpPr>
          <p:nvPr>
            <p:ph idx="13" hasCustomPrompt="1"/>
          </p:nvPr>
        </p:nvSpPr>
        <p:spPr>
          <a:xfrm>
            <a:off x="4526280" y="1303020"/>
            <a:ext cx="4114800" cy="3017520"/>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a:t>Picture</a:t>
            </a:r>
          </a:p>
        </p:txBody>
      </p:sp>
      <p:sp>
        <p:nvSpPr>
          <p:cNvPr id="6" name="Text Placeholder 8"/>
          <p:cNvSpPr>
            <a:spLocks noGrp="1"/>
          </p:cNvSpPr>
          <p:nvPr>
            <p:ph type="body" sz="quarter" idx="14"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a:t>Subtitle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3917706"/>
            <a:ext cx="5163169" cy="122542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11"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 2023 ARTHUR J. GALLAGHER &amp; CO. </a:t>
            </a:r>
          </a:p>
        </p:txBody>
      </p:sp>
    </p:spTree>
    <p:extLst>
      <p:ext uri="{BB962C8B-B14F-4D97-AF65-F5344CB8AC3E}">
        <p14:creationId xmlns:p14="http://schemas.microsoft.com/office/powerpoint/2010/main" val="315437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Closing image 3x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Text Placeholder 18">
            <a:extLst>
              <a:ext uri="{FF2B5EF4-FFF2-40B4-BE49-F238E27FC236}">
                <a16:creationId xmlns:a16="http://schemas.microsoft.com/office/drawing/2014/main" id="{01D4CB69-AFC3-021D-287C-48B061F79A17}"/>
              </a:ext>
            </a:extLst>
          </p:cNvPr>
          <p:cNvSpPr>
            <a:spLocks noGrp="1"/>
          </p:cNvSpPr>
          <p:nvPr>
            <p:ph type="body" sz="quarter" idx="26" hasCustomPrompt="1"/>
          </p:nvPr>
        </p:nvSpPr>
        <p:spPr>
          <a:xfrm rot="16200000">
            <a:off x="1446131" y="3008650"/>
            <a:ext cx="1755000" cy="0"/>
          </a:xfrm>
          <a:prstGeom prst="rect">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62" name="Text Placeholder 30">
            <a:extLst>
              <a:ext uri="{FF2B5EF4-FFF2-40B4-BE49-F238E27FC236}">
                <a16:creationId xmlns:a16="http://schemas.microsoft.com/office/drawing/2014/main" id="{BA054A17-8A87-16A4-D62F-4748A4B12D7F}"/>
              </a:ext>
            </a:extLst>
          </p:cNvPr>
          <p:cNvSpPr>
            <a:spLocks noGrp="1"/>
          </p:cNvSpPr>
          <p:nvPr>
            <p:ph type="body" sz="quarter" idx="27" hasCustomPrompt="1"/>
          </p:nvPr>
        </p:nvSpPr>
        <p:spPr>
          <a:xfrm>
            <a:off x="458393" y="3069446"/>
            <a:ext cx="1841895"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64" name="Picture Placeholder 18">
            <a:extLst>
              <a:ext uri="{FF2B5EF4-FFF2-40B4-BE49-F238E27FC236}">
                <a16:creationId xmlns:a16="http://schemas.microsoft.com/office/drawing/2014/main" id="{9C3BC020-A128-062E-1E72-0D3F56B6C2EE}"/>
              </a:ext>
            </a:extLst>
          </p:cNvPr>
          <p:cNvSpPr>
            <a:spLocks noGrp="1"/>
          </p:cNvSpPr>
          <p:nvPr>
            <p:ph type="pic" sz="quarter" idx="18"/>
          </p:nvPr>
        </p:nvSpPr>
        <p:spPr>
          <a:xfrm>
            <a:off x="458393" y="2136617"/>
            <a:ext cx="774225" cy="774225"/>
          </a:xfrm>
          <a:prstGeom prst="ellipse">
            <a:avLst/>
          </a:prstGeom>
          <a:solidFill>
            <a:schemeClr val="bg1"/>
          </a:solidFill>
        </p:spPr>
        <p:txBody>
          <a:bodyPr/>
          <a:lstStyle/>
          <a:p>
            <a:endParaRPr lang="en-GB" dirty="0"/>
          </a:p>
        </p:txBody>
      </p:sp>
      <p:sp>
        <p:nvSpPr>
          <p:cNvPr id="65" name="Text Placeholder 30">
            <a:extLst>
              <a:ext uri="{FF2B5EF4-FFF2-40B4-BE49-F238E27FC236}">
                <a16:creationId xmlns:a16="http://schemas.microsoft.com/office/drawing/2014/main" id="{133C282B-71F8-8409-4DAD-74DD7376C486}"/>
              </a:ext>
            </a:extLst>
          </p:cNvPr>
          <p:cNvSpPr>
            <a:spLocks noGrp="1"/>
          </p:cNvSpPr>
          <p:nvPr>
            <p:ph type="body" sz="quarter" idx="28" hasCustomPrompt="1"/>
          </p:nvPr>
        </p:nvSpPr>
        <p:spPr>
          <a:xfrm>
            <a:off x="2430581" y="3069446"/>
            <a:ext cx="1841895"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66" name="Picture Placeholder 18">
            <a:extLst>
              <a:ext uri="{FF2B5EF4-FFF2-40B4-BE49-F238E27FC236}">
                <a16:creationId xmlns:a16="http://schemas.microsoft.com/office/drawing/2014/main" id="{A83E031B-0B57-B7D6-2092-9CAFC8B320AC}"/>
              </a:ext>
            </a:extLst>
          </p:cNvPr>
          <p:cNvSpPr>
            <a:spLocks noGrp="1"/>
          </p:cNvSpPr>
          <p:nvPr>
            <p:ph type="pic" sz="quarter" idx="29"/>
          </p:nvPr>
        </p:nvSpPr>
        <p:spPr>
          <a:xfrm>
            <a:off x="2430581" y="2136617"/>
            <a:ext cx="774225" cy="774225"/>
          </a:xfrm>
          <a:prstGeom prst="ellipse">
            <a:avLst/>
          </a:prstGeom>
          <a:solidFill>
            <a:schemeClr val="bg1"/>
          </a:solidFill>
        </p:spPr>
        <p:txBody>
          <a:bodyPr/>
          <a:lstStyle/>
          <a:p>
            <a:endParaRPr lang="en-GB" dirty="0"/>
          </a:p>
        </p:txBody>
      </p:sp>
      <p:sp>
        <p:nvSpPr>
          <p:cNvPr id="67" name="Text Placeholder 30">
            <a:extLst>
              <a:ext uri="{FF2B5EF4-FFF2-40B4-BE49-F238E27FC236}">
                <a16:creationId xmlns:a16="http://schemas.microsoft.com/office/drawing/2014/main" id="{AB9839E1-E341-5193-9A07-548DA2A70465}"/>
              </a:ext>
            </a:extLst>
          </p:cNvPr>
          <p:cNvSpPr>
            <a:spLocks noGrp="1"/>
          </p:cNvSpPr>
          <p:nvPr>
            <p:ph type="body" sz="quarter" idx="30" hasCustomPrompt="1"/>
          </p:nvPr>
        </p:nvSpPr>
        <p:spPr>
          <a:xfrm>
            <a:off x="4397384" y="3069446"/>
            <a:ext cx="1841895"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a:t>Name Surname</a:t>
            </a:r>
          </a:p>
          <a:p>
            <a:pPr lvl="1"/>
            <a:r>
              <a:rPr lang="en-US"/>
              <a:t>Second level</a:t>
            </a:r>
          </a:p>
          <a:p>
            <a:pPr lvl="2"/>
            <a:r>
              <a:rPr lang="en-US"/>
              <a:t>Third level</a:t>
            </a:r>
          </a:p>
        </p:txBody>
      </p:sp>
      <p:sp>
        <p:nvSpPr>
          <p:cNvPr id="68" name="Picture Placeholder 18">
            <a:extLst>
              <a:ext uri="{FF2B5EF4-FFF2-40B4-BE49-F238E27FC236}">
                <a16:creationId xmlns:a16="http://schemas.microsoft.com/office/drawing/2014/main" id="{D58F63F6-5030-B4DC-7EC1-030AA4697899}"/>
              </a:ext>
            </a:extLst>
          </p:cNvPr>
          <p:cNvSpPr>
            <a:spLocks noGrp="1"/>
          </p:cNvSpPr>
          <p:nvPr>
            <p:ph type="pic" sz="quarter" idx="31"/>
          </p:nvPr>
        </p:nvSpPr>
        <p:spPr>
          <a:xfrm>
            <a:off x="4397384" y="2136617"/>
            <a:ext cx="774225" cy="774225"/>
          </a:xfrm>
          <a:prstGeom prst="ellipse">
            <a:avLst/>
          </a:prstGeom>
          <a:solidFill>
            <a:schemeClr val="bg1"/>
          </a:solidFill>
        </p:spPr>
        <p:txBody>
          <a:bodyPr/>
          <a:lstStyle/>
          <a:p>
            <a:endParaRPr lang="en-GB" dirty="0"/>
          </a:p>
        </p:txBody>
      </p:sp>
      <p:sp>
        <p:nvSpPr>
          <p:cNvPr id="69" name="Text Placeholder 18">
            <a:extLst>
              <a:ext uri="{FF2B5EF4-FFF2-40B4-BE49-F238E27FC236}">
                <a16:creationId xmlns:a16="http://schemas.microsoft.com/office/drawing/2014/main" id="{7FAF708D-9AB4-8104-7DC9-4BECF8D3442A}"/>
              </a:ext>
            </a:extLst>
          </p:cNvPr>
          <p:cNvSpPr>
            <a:spLocks noGrp="1"/>
          </p:cNvSpPr>
          <p:nvPr>
            <p:ph type="body" sz="quarter" idx="32" hasCustomPrompt="1"/>
          </p:nvPr>
        </p:nvSpPr>
        <p:spPr>
          <a:xfrm rot="16200000">
            <a:off x="3432123" y="3008650"/>
            <a:ext cx="1755000" cy="0"/>
          </a:xfrm>
          <a:prstGeom prst="rect">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70" name="Subtitle 2">
            <a:extLst>
              <a:ext uri="{FF2B5EF4-FFF2-40B4-BE49-F238E27FC236}">
                <a16:creationId xmlns:a16="http://schemas.microsoft.com/office/drawing/2014/main" id="{DAD1B931-F328-E81A-80FA-36FD28A08ADF}"/>
              </a:ext>
            </a:extLst>
          </p:cNvPr>
          <p:cNvSpPr>
            <a:spLocks noGrp="1"/>
          </p:cNvSpPr>
          <p:nvPr>
            <p:ph type="subTitle" idx="1" hasCustomPrompt="1"/>
          </p:nvPr>
        </p:nvSpPr>
        <p:spPr>
          <a:xfrm>
            <a:off x="454615" y="1522530"/>
            <a:ext cx="7320614" cy="516952"/>
          </a:xfrm>
        </p:spPr>
        <p:txBody>
          <a:bodyPr>
            <a:normAutofit/>
          </a:bodyPr>
          <a:lstStyle>
            <a:lvl1pPr marL="0" indent="0" algn="l">
              <a:buNone/>
              <a:defRPr sz="15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71" name="Title 1">
            <a:extLst>
              <a:ext uri="{FF2B5EF4-FFF2-40B4-BE49-F238E27FC236}">
                <a16:creationId xmlns:a16="http://schemas.microsoft.com/office/drawing/2014/main" id="{8E038C8A-FADC-3ECC-18A3-D94F3405B1BD}"/>
              </a:ext>
            </a:extLst>
          </p:cNvPr>
          <p:cNvSpPr>
            <a:spLocks noGrp="1"/>
          </p:cNvSpPr>
          <p:nvPr>
            <p:ph type="ctrTitle" hasCustomPrompt="1"/>
          </p:nvPr>
        </p:nvSpPr>
        <p:spPr>
          <a:xfrm>
            <a:off x="458392" y="465624"/>
            <a:ext cx="7320614" cy="457049"/>
          </a:xfrm>
        </p:spPr>
        <p:txBody>
          <a:bodyPr anchor="t">
            <a:spAutoFit/>
          </a:bodyPr>
          <a:lstStyle>
            <a:lvl1pPr algn="l">
              <a:defRPr sz="3300">
                <a:solidFill>
                  <a:schemeClr val="bg1"/>
                </a:solidFill>
              </a:defRPr>
            </a:lvl1pPr>
          </a:lstStyle>
          <a:p>
            <a:r>
              <a:rPr lang="en-US"/>
              <a:t>Click to add title</a:t>
            </a:r>
            <a:endParaRPr lang="en-GB"/>
          </a:p>
        </p:txBody>
      </p:sp>
      <p:sp>
        <p:nvSpPr>
          <p:cNvPr id="72" name="Text Placeholder 86">
            <a:extLst>
              <a:ext uri="{FF2B5EF4-FFF2-40B4-BE49-F238E27FC236}">
                <a16:creationId xmlns:a16="http://schemas.microsoft.com/office/drawing/2014/main" id="{90B46E8B-CE4D-8D92-CA3E-B55ADE92454A}"/>
              </a:ext>
            </a:extLst>
          </p:cNvPr>
          <p:cNvSpPr>
            <a:spLocks noGrp="1"/>
          </p:cNvSpPr>
          <p:nvPr>
            <p:ph type="body" sz="quarter" idx="17" hasCustomPrompt="1"/>
          </p:nvPr>
        </p:nvSpPr>
        <p:spPr>
          <a:xfrm rot="10800000" flipV="1">
            <a:off x="458393" y="1222600"/>
            <a:ext cx="549525" cy="0"/>
          </a:xfrm>
          <a:ln w="6350">
            <a:solidFill>
              <a:schemeClr val="bg1"/>
            </a:solidFill>
          </a:ln>
        </p:spPr>
        <p:txBody>
          <a:bodyPr/>
          <a:lstStyle>
            <a:lvl1pPr>
              <a:defRPr sz="100" b="0">
                <a:solidFill>
                  <a:schemeClr val="bg1"/>
                </a:solidFill>
              </a:defRPr>
            </a:lvl1pPr>
          </a:lstStyle>
          <a:p>
            <a:pPr lvl="0"/>
            <a:r>
              <a:rPr lang="en-US"/>
              <a:t>.</a:t>
            </a:r>
            <a:endParaRPr lang="en-GB"/>
          </a:p>
        </p:txBody>
      </p:sp>
      <p:sp>
        <p:nvSpPr>
          <p:cNvPr id="73" name="Footer Placeholder 58">
            <a:extLst>
              <a:ext uri="{FF2B5EF4-FFF2-40B4-BE49-F238E27FC236}">
                <a16:creationId xmlns:a16="http://schemas.microsoft.com/office/drawing/2014/main" id="{31C11C8F-2178-9E0A-D5E8-E7BD18B9FFE5}"/>
              </a:ext>
            </a:extLst>
          </p:cNvPr>
          <p:cNvSpPr>
            <a:spLocks noGrp="1"/>
          </p:cNvSpPr>
          <p:nvPr>
            <p:ph type="ftr" sz="quarter" idx="37"/>
          </p:nvPr>
        </p:nvSpPr>
        <p:spPr>
          <a:xfrm>
            <a:off x="458394" y="4134469"/>
            <a:ext cx="1378984" cy="92333"/>
          </a:xfrm>
        </p:spPr>
        <p:txBody>
          <a:bodyPr/>
          <a:lstStyle>
            <a:lvl1pPr>
              <a:defRPr>
                <a:solidFill>
                  <a:schemeClr val="bg1"/>
                </a:solidFill>
              </a:defRPr>
            </a:lvl1pPr>
          </a:lstStyle>
          <a:p>
            <a:r>
              <a:rPr lang="en-US" dirty="0">
                <a:cs typeface="Arial" panose="020B0604020202020204" pitchFamily="34" charset="0"/>
              </a:rPr>
              <a:t>©2024 ARTHUR J. GALLAGHER &amp; CO.</a:t>
            </a:r>
          </a:p>
        </p:txBody>
      </p:sp>
      <p:pic>
        <p:nvPicPr>
          <p:cNvPr id="74" name="Picture 7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6860" y="3721586"/>
            <a:ext cx="2405325" cy="1147398"/>
          </a:xfrm>
          <a:prstGeom prst="rect">
            <a:avLst/>
          </a:prstGeom>
        </p:spPr>
      </p:pic>
    </p:spTree>
    <p:extLst>
      <p:ext uri="{BB962C8B-B14F-4D97-AF65-F5344CB8AC3E}">
        <p14:creationId xmlns:p14="http://schemas.microsoft.com/office/powerpoint/2010/main" val="396493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DAB8DBB3-0FE6-50A3-3D15-581F11BB2494}"/>
              </a:ext>
            </a:extLst>
          </p:cNvPr>
          <p:cNvSpPr>
            <a:spLocks noGrp="1"/>
          </p:cNvSpPr>
          <p:nvPr>
            <p:ph type="subTitle" idx="1"/>
          </p:nvPr>
        </p:nvSpPr>
        <p:spPr>
          <a:xfrm>
            <a:off x="458394" y="679141"/>
            <a:ext cx="8228407" cy="3229253"/>
          </a:xfrm>
        </p:spPr>
        <p:txBody>
          <a:bodyPr>
            <a:normAutofit/>
          </a:bodyPr>
          <a:lstStyle>
            <a:lvl1pPr marL="0" indent="0" algn="l">
              <a:buNone/>
              <a:defRPr sz="825">
                <a:solidFill>
                  <a:schemeClr val="tx1"/>
                </a:solidFill>
              </a:defRPr>
            </a:lvl1pPr>
            <a:lvl2pPr marL="0" indent="0" algn="l">
              <a:buFont typeface="Arial" panose="020B0604020202020204" pitchFamily="34" charset="0"/>
              <a:buNone/>
              <a:defRPr sz="825">
                <a:solidFill>
                  <a:schemeClr val="tx1"/>
                </a:solidFill>
              </a:defRPr>
            </a:lvl2pPr>
            <a:lvl3pPr marL="134997" indent="-134997" algn="l">
              <a:buFont typeface="Arial" panose="020B0604020202020204" pitchFamily="34" charset="0"/>
              <a:buChar char="•"/>
              <a:defRPr sz="825">
                <a:solidFill>
                  <a:schemeClr val="tx1"/>
                </a:solidFill>
              </a:defRPr>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a:p>
            <a:pPr lvl="1"/>
            <a:r>
              <a:rPr lang="en-US"/>
              <a:t>Second level</a:t>
            </a:r>
          </a:p>
          <a:p>
            <a:pPr lvl="2"/>
            <a:r>
              <a:rPr lang="en-US"/>
              <a:t>Third level</a:t>
            </a:r>
            <a:endParaRPr lang="en-GB"/>
          </a:p>
        </p:txBody>
      </p:sp>
      <p:pic>
        <p:nvPicPr>
          <p:cNvPr id="60" name="Picture 5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6860" y="3721586"/>
            <a:ext cx="2405325" cy="1147398"/>
          </a:xfrm>
          <a:prstGeom prst="rect">
            <a:avLst/>
          </a:prstGeom>
        </p:spPr>
      </p:pic>
      <p:sp>
        <p:nvSpPr>
          <p:cNvPr id="4" name="Title 1">
            <a:extLst>
              <a:ext uri="{FF2B5EF4-FFF2-40B4-BE49-F238E27FC236}">
                <a16:creationId xmlns:a16="http://schemas.microsoft.com/office/drawing/2014/main" id="{13EB468F-C718-63D0-E035-2EF0EF2A76CC}"/>
              </a:ext>
            </a:extLst>
          </p:cNvPr>
          <p:cNvSpPr>
            <a:spLocks noGrp="1"/>
          </p:cNvSpPr>
          <p:nvPr>
            <p:ph type="title"/>
          </p:nvPr>
        </p:nvSpPr>
        <p:spPr>
          <a:xfrm>
            <a:off x="458394" y="467616"/>
            <a:ext cx="7005665" cy="211526"/>
          </a:xfrm>
        </p:spPr>
        <p:txBody>
          <a:bodyPr/>
          <a:lstStyle>
            <a:lvl1pPr>
              <a:defRPr sz="1050" b="0"/>
            </a:lvl1pPr>
          </a:lstStyle>
          <a:p>
            <a:r>
              <a:rPr lang="en-US"/>
              <a:t>Click to edit Master title style</a:t>
            </a:r>
            <a:endParaRPr lang="en-GB"/>
          </a:p>
        </p:txBody>
      </p:sp>
    </p:spTree>
    <p:extLst>
      <p:ext uri="{BB962C8B-B14F-4D97-AF65-F5344CB8AC3E}">
        <p14:creationId xmlns:p14="http://schemas.microsoft.com/office/powerpoint/2010/main" val="408810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3CADB47-BA04-648C-14C4-80082756D932}"/>
              </a:ext>
            </a:extLst>
          </p:cNvPr>
          <p:cNvSpPr>
            <a:spLocks noGrp="1"/>
          </p:cNvSpPr>
          <p:nvPr>
            <p:ph type="pic" sz="quarter" idx="20"/>
          </p:nvPr>
        </p:nvSpPr>
        <p:spPr>
          <a:xfrm>
            <a:off x="0" y="-188"/>
            <a:ext cx="9147770" cy="5143688"/>
          </a:xfrm>
          <a:custGeom>
            <a:avLst/>
            <a:gdLst>
              <a:gd name="connsiteX0" fmla="*/ 0 w 12192000"/>
              <a:gd name="connsiteY0" fmla="*/ 0 h 6858000"/>
              <a:gd name="connsiteX1" fmla="*/ 9431861 w 12192000"/>
              <a:gd name="connsiteY1" fmla="*/ 0 h 6858000"/>
              <a:gd name="connsiteX2" fmla="*/ 12192000 w 12192000"/>
              <a:gd name="connsiteY2" fmla="*/ 2760139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92000 w 12192000"/>
              <a:gd name="connsiteY2" fmla="*/ 1007539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79300 w 12192000"/>
              <a:gd name="connsiteY2" fmla="*/ 1130305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19161 w 12192000"/>
              <a:gd name="connsiteY1" fmla="*/ 4233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19161 w 12192000"/>
              <a:gd name="connsiteY1" fmla="*/ 4233 h 6858000"/>
              <a:gd name="connsiteX2" fmla="*/ 12175066 w 12192000"/>
              <a:gd name="connsiteY2" fmla="*/ 1037171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19161 w 12192000"/>
              <a:gd name="connsiteY1" fmla="*/ 4233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19161 w 12192000"/>
              <a:gd name="connsiteY1" fmla="*/ 4233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19161 w 12192000"/>
              <a:gd name="connsiteY1" fmla="*/ 4233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19161 w 12192000"/>
              <a:gd name="connsiteY1" fmla="*/ 4233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19161 w 12192000"/>
              <a:gd name="connsiteY1" fmla="*/ 4233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3221"/>
              <a:gd name="connsiteY0" fmla="*/ 0 h 6858000"/>
              <a:gd name="connsiteX1" fmla="*/ 9419161 w 12193221"/>
              <a:gd name="connsiteY1" fmla="*/ 4233 h 6858000"/>
              <a:gd name="connsiteX2" fmla="*/ 12191999 w 12193221"/>
              <a:gd name="connsiteY2" fmla="*/ 1024471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0 h 6858000"/>
              <a:gd name="connsiteX1" fmla="*/ 9432608 w 12193221"/>
              <a:gd name="connsiteY1" fmla="*/ 4233 h 6858000"/>
              <a:gd name="connsiteX2" fmla="*/ 12191999 w 12193221"/>
              <a:gd name="connsiteY2" fmla="*/ 1024471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0 h 6858000"/>
              <a:gd name="connsiteX1" fmla="*/ 9432608 w 12193221"/>
              <a:gd name="connsiteY1" fmla="*/ 4233 h 6858000"/>
              <a:gd name="connsiteX2" fmla="*/ 12191999 w 12193221"/>
              <a:gd name="connsiteY2" fmla="*/ 1024471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0 h 6858000"/>
              <a:gd name="connsiteX1" fmla="*/ 9432608 w 12193221"/>
              <a:gd name="connsiteY1" fmla="*/ 4233 h 6858000"/>
              <a:gd name="connsiteX2" fmla="*/ 12191999 w 12193221"/>
              <a:gd name="connsiteY2" fmla="*/ 1017747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0 h 6858000"/>
              <a:gd name="connsiteX1" fmla="*/ 9432608 w 12193221"/>
              <a:gd name="connsiteY1" fmla="*/ 4233 h 6858000"/>
              <a:gd name="connsiteX2" fmla="*/ 12191999 w 12193221"/>
              <a:gd name="connsiteY2" fmla="*/ 1017747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0 h 6858000"/>
              <a:gd name="connsiteX1" fmla="*/ 9432608 w 12193221"/>
              <a:gd name="connsiteY1" fmla="*/ 4233 h 6858000"/>
              <a:gd name="connsiteX2" fmla="*/ 12191999 w 12193221"/>
              <a:gd name="connsiteY2" fmla="*/ 1017747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0 h 6858000"/>
              <a:gd name="connsiteX1" fmla="*/ 9432608 w 12193221"/>
              <a:gd name="connsiteY1" fmla="*/ 4233 h 6858000"/>
              <a:gd name="connsiteX2" fmla="*/ 12191999 w 12193221"/>
              <a:gd name="connsiteY2" fmla="*/ 1017747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0 h 6858000"/>
              <a:gd name="connsiteX1" fmla="*/ 9432608 w 12193221"/>
              <a:gd name="connsiteY1" fmla="*/ 4233 h 6858000"/>
              <a:gd name="connsiteX2" fmla="*/ 12191999 w 12193221"/>
              <a:gd name="connsiteY2" fmla="*/ 1017747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250 h 6858250"/>
              <a:gd name="connsiteX1" fmla="*/ 9432608 w 12193221"/>
              <a:gd name="connsiteY1" fmla="*/ 0 h 6858250"/>
              <a:gd name="connsiteX2" fmla="*/ 12191999 w 12193221"/>
              <a:gd name="connsiteY2" fmla="*/ 1017997 h 6858250"/>
              <a:gd name="connsiteX3" fmla="*/ 12192000 w 12193221"/>
              <a:gd name="connsiteY3" fmla="*/ 6858250 h 6858250"/>
              <a:gd name="connsiteX4" fmla="*/ 0 w 12193221"/>
              <a:gd name="connsiteY4" fmla="*/ 6858250 h 6858250"/>
              <a:gd name="connsiteX5" fmla="*/ 0 w 12193221"/>
              <a:gd name="connsiteY5" fmla="*/ 250 h 6858250"/>
              <a:gd name="connsiteX0" fmla="*/ 0 w 12193221"/>
              <a:gd name="connsiteY0" fmla="*/ 250 h 6858250"/>
              <a:gd name="connsiteX1" fmla="*/ 9432608 w 12193221"/>
              <a:gd name="connsiteY1" fmla="*/ 0 h 6858250"/>
              <a:gd name="connsiteX2" fmla="*/ 12191999 w 12193221"/>
              <a:gd name="connsiteY2" fmla="*/ 1017997 h 6858250"/>
              <a:gd name="connsiteX3" fmla="*/ 12192000 w 12193221"/>
              <a:gd name="connsiteY3" fmla="*/ 6858250 h 6858250"/>
              <a:gd name="connsiteX4" fmla="*/ 0 w 12193221"/>
              <a:gd name="connsiteY4" fmla="*/ 6858250 h 6858250"/>
              <a:gd name="connsiteX5" fmla="*/ 0 w 12193221"/>
              <a:gd name="connsiteY5" fmla="*/ 250 h 6858250"/>
              <a:gd name="connsiteX0" fmla="*/ 0 w 12193221"/>
              <a:gd name="connsiteY0" fmla="*/ 250 h 6858250"/>
              <a:gd name="connsiteX1" fmla="*/ 9432608 w 12193221"/>
              <a:gd name="connsiteY1" fmla="*/ 0 h 6858250"/>
              <a:gd name="connsiteX2" fmla="*/ 12191999 w 12193221"/>
              <a:gd name="connsiteY2" fmla="*/ 1017997 h 6858250"/>
              <a:gd name="connsiteX3" fmla="*/ 12192000 w 12193221"/>
              <a:gd name="connsiteY3" fmla="*/ 6858250 h 6858250"/>
              <a:gd name="connsiteX4" fmla="*/ 0 w 12193221"/>
              <a:gd name="connsiteY4" fmla="*/ 6858250 h 6858250"/>
              <a:gd name="connsiteX5" fmla="*/ 0 w 12193221"/>
              <a:gd name="connsiteY5" fmla="*/ 250 h 6858250"/>
              <a:gd name="connsiteX0" fmla="*/ 0 w 12193221"/>
              <a:gd name="connsiteY0" fmla="*/ 250 h 6858250"/>
              <a:gd name="connsiteX1" fmla="*/ 9432608 w 12193221"/>
              <a:gd name="connsiteY1" fmla="*/ 0 h 6858250"/>
              <a:gd name="connsiteX2" fmla="*/ 12191999 w 12193221"/>
              <a:gd name="connsiteY2" fmla="*/ 1017997 h 6858250"/>
              <a:gd name="connsiteX3" fmla="*/ 12192000 w 12193221"/>
              <a:gd name="connsiteY3" fmla="*/ 6858250 h 6858250"/>
              <a:gd name="connsiteX4" fmla="*/ 0 w 12193221"/>
              <a:gd name="connsiteY4" fmla="*/ 6858250 h 6858250"/>
              <a:gd name="connsiteX5" fmla="*/ 0 w 12193221"/>
              <a:gd name="connsiteY5" fmla="*/ 250 h 6858250"/>
              <a:gd name="connsiteX0" fmla="*/ 0 w 12193221"/>
              <a:gd name="connsiteY0" fmla="*/ 250 h 6858250"/>
              <a:gd name="connsiteX1" fmla="*/ 9432608 w 12193221"/>
              <a:gd name="connsiteY1" fmla="*/ 0 h 6858250"/>
              <a:gd name="connsiteX2" fmla="*/ 12191999 w 12193221"/>
              <a:gd name="connsiteY2" fmla="*/ 1017997 h 6858250"/>
              <a:gd name="connsiteX3" fmla="*/ 12192000 w 12193221"/>
              <a:gd name="connsiteY3" fmla="*/ 6858250 h 6858250"/>
              <a:gd name="connsiteX4" fmla="*/ 0 w 12193221"/>
              <a:gd name="connsiteY4" fmla="*/ 6858250 h 6858250"/>
              <a:gd name="connsiteX5" fmla="*/ 0 w 12193221"/>
              <a:gd name="connsiteY5" fmla="*/ 250 h 6858250"/>
              <a:gd name="connsiteX0" fmla="*/ 0 w 12193221"/>
              <a:gd name="connsiteY0" fmla="*/ 250 h 6858250"/>
              <a:gd name="connsiteX1" fmla="*/ 9432608 w 12193221"/>
              <a:gd name="connsiteY1" fmla="*/ 0 h 6858250"/>
              <a:gd name="connsiteX2" fmla="*/ 12191999 w 12193221"/>
              <a:gd name="connsiteY2" fmla="*/ 1017997 h 6858250"/>
              <a:gd name="connsiteX3" fmla="*/ 12192000 w 12193221"/>
              <a:gd name="connsiteY3" fmla="*/ 6858250 h 6858250"/>
              <a:gd name="connsiteX4" fmla="*/ 0 w 12193221"/>
              <a:gd name="connsiteY4" fmla="*/ 6858250 h 6858250"/>
              <a:gd name="connsiteX5" fmla="*/ 0 w 12193221"/>
              <a:gd name="connsiteY5" fmla="*/ 250 h 6858250"/>
              <a:gd name="connsiteX0" fmla="*/ 0 w 12193221"/>
              <a:gd name="connsiteY0" fmla="*/ 250 h 6858250"/>
              <a:gd name="connsiteX1" fmla="*/ 9432608 w 12193221"/>
              <a:gd name="connsiteY1" fmla="*/ 0 h 6858250"/>
              <a:gd name="connsiteX2" fmla="*/ 12191999 w 12193221"/>
              <a:gd name="connsiteY2" fmla="*/ 1029203 h 6858250"/>
              <a:gd name="connsiteX3" fmla="*/ 12192000 w 12193221"/>
              <a:gd name="connsiteY3" fmla="*/ 6858250 h 6858250"/>
              <a:gd name="connsiteX4" fmla="*/ 0 w 12193221"/>
              <a:gd name="connsiteY4" fmla="*/ 6858250 h 6858250"/>
              <a:gd name="connsiteX5" fmla="*/ 0 w 12193221"/>
              <a:gd name="connsiteY5" fmla="*/ 250 h 6858250"/>
              <a:gd name="connsiteX0" fmla="*/ 0 w 12195250"/>
              <a:gd name="connsiteY0" fmla="*/ 250 h 6858250"/>
              <a:gd name="connsiteX1" fmla="*/ 9432608 w 12195250"/>
              <a:gd name="connsiteY1" fmla="*/ 0 h 6858250"/>
              <a:gd name="connsiteX2" fmla="*/ 12194240 w 12195250"/>
              <a:gd name="connsiteY2" fmla="*/ 1020238 h 6858250"/>
              <a:gd name="connsiteX3" fmla="*/ 12192000 w 12195250"/>
              <a:gd name="connsiteY3" fmla="*/ 6858250 h 6858250"/>
              <a:gd name="connsiteX4" fmla="*/ 0 w 12195250"/>
              <a:gd name="connsiteY4" fmla="*/ 6858250 h 6858250"/>
              <a:gd name="connsiteX5" fmla="*/ 0 w 12195250"/>
              <a:gd name="connsiteY5" fmla="*/ 250 h 6858250"/>
              <a:gd name="connsiteX0" fmla="*/ 0 w 12195250"/>
              <a:gd name="connsiteY0" fmla="*/ 250 h 6858250"/>
              <a:gd name="connsiteX1" fmla="*/ 9432608 w 12195250"/>
              <a:gd name="connsiteY1" fmla="*/ 0 h 6858250"/>
              <a:gd name="connsiteX2" fmla="*/ 12194240 w 12195250"/>
              <a:gd name="connsiteY2" fmla="*/ 1020238 h 6858250"/>
              <a:gd name="connsiteX3" fmla="*/ 12192000 w 12195250"/>
              <a:gd name="connsiteY3" fmla="*/ 6858250 h 6858250"/>
              <a:gd name="connsiteX4" fmla="*/ 0 w 12195250"/>
              <a:gd name="connsiteY4" fmla="*/ 6858250 h 6858250"/>
              <a:gd name="connsiteX5" fmla="*/ 0 w 12195250"/>
              <a:gd name="connsiteY5" fmla="*/ 250 h 6858250"/>
              <a:gd name="connsiteX0" fmla="*/ 0 w 12195250"/>
              <a:gd name="connsiteY0" fmla="*/ 250 h 6858250"/>
              <a:gd name="connsiteX1" fmla="*/ 9432608 w 12195250"/>
              <a:gd name="connsiteY1" fmla="*/ 0 h 6858250"/>
              <a:gd name="connsiteX2" fmla="*/ 12194240 w 12195250"/>
              <a:gd name="connsiteY2" fmla="*/ 1020238 h 6858250"/>
              <a:gd name="connsiteX3" fmla="*/ 12192000 w 12195250"/>
              <a:gd name="connsiteY3" fmla="*/ 6858250 h 6858250"/>
              <a:gd name="connsiteX4" fmla="*/ 0 w 12195250"/>
              <a:gd name="connsiteY4" fmla="*/ 6858250 h 6858250"/>
              <a:gd name="connsiteX5" fmla="*/ 0 w 12195250"/>
              <a:gd name="connsiteY5" fmla="*/ 250 h 6858250"/>
              <a:gd name="connsiteX0" fmla="*/ 0 w 12197026"/>
              <a:gd name="connsiteY0" fmla="*/ 250 h 6858250"/>
              <a:gd name="connsiteX1" fmla="*/ 9432608 w 12197026"/>
              <a:gd name="connsiteY1" fmla="*/ 0 h 6858250"/>
              <a:gd name="connsiteX2" fmla="*/ 12196145 w 12197026"/>
              <a:gd name="connsiteY2" fmla="*/ 1018333 h 6858250"/>
              <a:gd name="connsiteX3" fmla="*/ 12192000 w 12197026"/>
              <a:gd name="connsiteY3" fmla="*/ 6858250 h 6858250"/>
              <a:gd name="connsiteX4" fmla="*/ 0 w 12197026"/>
              <a:gd name="connsiteY4" fmla="*/ 6858250 h 6858250"/>
              <a:gd name="connsiteX5" fmla="*/ 0 w 12197026"/>
              <a:gd name="connsiteY5" fmla="*/ 250 h 6858250"/>
              <a:gd name="connsiteX0" fmla="*/ 0 w 12197026"/>
              <a:gd name="connsiteY0" fmla="*/ 250 h 6858250"/>
              <a:gd name="connsiteX1" fmla="*/ 9432608 w 12197026"/>
              <a:gd name="connsiteY1" fmla="*/ 0 h 6858250"/>
              <a:gd name="connsiteX2" fmla="*/ 12196145 w 12197026"/>
              <a:gd name="connsiteY2" fmla="*/ 1018333 h 6858250"/>
              <a:gd name="connsiteX3" fmla="*/ 12192000 w 12197026"/>
              <a:gd name="connsiteY3" fmla="*/ 6858250 h 6858250"/>
              <a:gd name="connsiteX4" fmla="*/ 0 w 12197026"/>
              <a:gd name="connsiteY4" fmla="*/ 6858250 h 6858250"/>
              <a:gd name="connsiteX5" fmla="*/ 0 w 12197026"/>
              <a:gd name="connsiteY5" fmla="*/ 250 h 6858250"/>
              <a:gd name="connsiteX0" fmla="*/ 0 w 12197026"/>
              <a:gd name="connsiteY0" fmla="*/ 250 h 6858250"/>
              <a:gd name="connsiteX1" fmla="*/ 9432608 w 12197026"/>
              <a:gd name="connsiteY1" fmla="*/ 0 h 6858250"/>
              <a:gd name="connsiteX2" fmla="*/ 12196145 w 12197026"/>
              <a:gd name="connsiteY2" fmla="*/ 1018333 h 6858250"/>
              <a:gd name="connsiteX3" fmla="*/ 12192000 w 12197026"/>
              <a:gd name="connsiteY3" fmla="*/ 6858250 h 6858250"/>
              <a:gd name="connsiteX4" fmla="*/ 0 w 12197026"/>
              <a:gd name="connsiteY4" fmla="*/ 6858250 h 6858250"/>
              <a:gd name="connsiteX5" fmla="*/ 0 w 12197026"/>
              <a:gd name="connsiteY5" fmla="*/ 250 h 6858250"/>
              <a:gd name="connsiteX0" fmla="*/ 0 w 12197026"/>
              <a:gd name="connsiteY0" fmla="*/ 250 h 6858250"/>
              <a:gd name="connsiteX1" fmla="*/ 9432608 w 12197026"/>
              <a:gd name="connsiteY1" fmla="*/ 0 h 6858250"/>
              <a:gd name="connsiteX2" fmla="*/ 12196145 w 12197026"/>
              <a:gd name="connsiteY2" fmla="*/ 1018333 h 6858250"/>
              <a:gd name="connsiteX3" fmla="*/ 12192000 w 12197026"/>
              <a:gd name="connsiteY3" fmla="*/ 6858250 h 6858250"/>
              <a:gd name="connsiteX4" fmla="*/ 0 w 12197026"/>
              <a:gd name="connsiteY4" fmla="*/ 6858250 h 6858250"/>
              <a:gd name="connsiteX5" fmla="*/ 0 w 12197026"/>
              <a:gd name="connsiteY5" fmla="*/ 250 h 685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7026" h="6858250">
                <a:moveTo>
                  <a:pt x="0" y="250"/>
                </a:moveTo>
                <a:lnTo>
                  <a:pt x="9432608" y="0"/>
                </a:lnTo>
                <a:cubicBezTo>
                  <a:pt x="9754829" y="298753"/>
                  <a:pt x="10559325" y="938628"/>
                  <a:pt x="12196145" y="1018333"/>
                </a:cubicBezTo>
                <a:cubicBezTo>
                  <a:pt x="12200378" y="2927565"/>
                  <a:pt x="12187767" y="4949018"/>
                  <a:pt x="12192000" y="6858250"/>
                </a:cubicBezTo>
                <a:lnTo>
                  <a:pt x="0" y="6858250"/>
                </a:lnTo>
                <a:lnTo>
                  <a:pt x="0" y="250"/>
                </a:lnTo>
                <a:close/>
              </a:path>
            </a:pathLst>
          </a:custGeom>
          <a:solidFill>
            <a:schemeClr val="bg2"/>
          </a:solidFill>
        </p:spPr>
        <p:txBody>
          <a:bodyPr wrap="square">
            <a:noAutofit/>
          </a:bodyPr>
          <a:lstStyle>
            <a:lvl1pPr algn="ctr">
              <a:defRPr/>
            </a:lvl1pPr>
          </a:lstStyle>
          <a:p>
            <a:r>
              <a:rPr lang="en-US" dirty="0"/>
              <a:t>Click icon to add picture</a:t>
            </a:r>
            <a:endParaRPr lang="en-GB" dirty="0"/>
          </a:p>
        </p:txBody>
      </p:sp>
      <p:sp>
        <p:nvSpPr>
          <p:cNvPr id="8"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90773" y="54666"/>
            <a:ext cx="1273175" cy="392202"/>
          </a:xfrm>
          <a:prstGeom prst="rect">
            <a:avLst/>
          </a:prstGeom>
        </p:spPr>
      </p:pic>
      <p:sp>
        <p:nvSpPr>
          <p:cNvPr id="13" name="Freeform: Shape 11">
            <a:extLst>
              <a:ext uri="{FF2B5EF4-FFF2-40B4-BE49-F238E27FC236}">
                <a16:creationId xmlns:a16="http://schemas.microsoft.com/office/drawing/2014/main" id="{94B78BCB-56DD-53F6-5F40-280EEEF0DA68}"/>
              </a:ext>
            </a:extLst>
          </p:cNvPr>
          <p:cNvSpPr/>
          <p:nvPr userDrawn="1"/>
        </p:nvSpPr>
        <p:spPr>
          <a:xfrm rot="16200000" flipH="1" flipV="1">
            <a:off x="7736163" y="-652483"/>
            <a:ext cx="757793" cy="2062759"/>
          </a:xfrm>
          <a:custGeom>
            <a:avLst/>
            <a:gdLst>
              <a:gd name="connsiteX0" fmla="*/ 13563600 w 13563600"/>
              <a:gd name="connsiteY0" fmla="*/ 0 h 7542994"/>
              <a:gd name="connsiteX1" fmla="*/ 9963150 w 13563600"/>
              <a:gd name="connsiteY1" fmla="*/ 7029450 h 7542994"/>
              <a:gd name="connsiteX2" fmla="*/ 0 w 13563600"/>
              <a:gd name="connsiteY2" fmla="*/ 6457950 h 7542994"/>
              <a:gd name="connsiteX0" fmla="*/ 13430250 w 13430250"/>
              <a:gd name="connsiteY0" fmla="*/ 0 h 7562044"/>
              <a:gd name="connsiteX1" fmla="*/ 9963150 w 13430250"/>
              <a:gd name="connsiteY1" fmla="*/ 7048500 h 7562044"/>
              <a:gd name="connsiteX2" fmla="*/ 0 w 13430250"/>
              <a:gd name="connsiteY2" fmla="*/ 6477000 h 7562044"/>
              <a:gd name="connsiteX0" fmla="*/ 13430250 w 13430250"/>
              <a:gd name="connsiteY0" fmla="*/ 0 h 6736186"/>
              <a:gd name="connsiteX1" fmla="*/ 10782300 w 13430250"/>
              <a:gd name="connsiteY1" fmla="*/ 4914900 h 6736186"/>
              <a:gd name="connsiteX2" fmla="*/ 0 w 13430250"/>
              <a:gd name="connsiteY2" fmla="*/ 6477000 h 6736186"/>
              <a:gd name="connsiteX0" fmla="*/ 2647950 w 2647950"/>
              <a:gd name="connsiteY0" fmla="*/ 0 h 4914900"/>
              <a:gd name="connsiteX1" fmla="*/ 0 w 2647950"/>
              <a:gd name="connsiteY1" fmla="*/ 4914900 h 4914900"/>
              <a:gd name="connsiteX0" fmla="*/ 2800350 w 2800350"/>
              <a:gd name="connsiteY0" fmla="*/ 0 h 4943475"/>
              <a:gd name="connsiteX1" fmla="*/ 0 w 2800350"/>
              <a:gd name="connsiteY1" fmla="*/ 4943475 h 4943475"/>
              <a:gd name="connsiteX0" fmla="*/ 2800350 w 2800350"/>
              <a:gd name="connsiteY0" fmla="*/ 0 h 4943475"/>
              <a:gd name="connsiteX1" fmla="*/ 0 w 2800350"/>
              <a:gd name="connsiteY1" fmla="*/ 4943475 h 4943475"/>
              <a:gd name="connsiteX0" fmla="*/ 2800350 w 2891721"/>
              <a:gd name="connsiteY0" fmla="*/ 0 h 4943475"/>
              <a:gd name="connsiteX1" fmla="*/ 0 w 2891721"/>
              <a:gd name="connsiteY1" fmla="*/ 4943475 h 4943475"/>
              <a:gd name="connsiteX0" fmla="*/ 2800350 w 2888507"/>
              <a:gd name="connsiteY0" fmla="*/ 0 h 4943475"/>
              <a:gd name="connsiteX1" fmla="*/ 0 w 2888507"/>
              <a:gd name="connsiteY1" fmla="*/ 4943475 h 4943475"/>
              <a:gd name="connsiteX0" fmla="*/ 2795588 w 2884167"/>
              <a:gd name="connsiteY0" fmla="*/ 0 h 4929284"/>
              <a:gd name="connsiteX1" fmla="*/ 0 w 2884167"/>
              <a:gd name="connsiteY1" fmla="*/ 4929284 h 4929284"/>
              <a:gd name="connsiteX0" fmla="*/ 2819401 w 2905897"/>
              <a:gd name="connsiteY0" fmla="*/ 0 h 4915092"/>
              <a:gd name="connsiteX1" fmla="*/ 0 w 2905897"/>
              <a:gd name="connsiteY1" fmla="*/ 4915092 h 4915092"/>
              <a:gd name="connsiteX0" fmla="*/ 2819401 w 2895602"/>
              <a:gd name="connsiteY0" fmla="*/ 0 h 4915092"/>
              <a:gd name="connsiteX1" fmla="*/ 0 w 2895602"/>
              <a:gd name="connsiteY1" fmla="*/ 4915092 h 4915092"/>
              <a:gd name="connsiteX0" fmla="*/ 2819401 w 3280214"/>
              <a:gd name="connsiteY0" fmla="*/ 0 h 4915092"/>
              <a:gd name="connsiteX1" fmla="*/ 0 w 3280214"/>
              <a:gd name="connsiteY1" fmla="*/ 4915092 h 4915092"/>
              <a:gd name="connsiteX0" fmla="*/ 2819401 w 3304672"/>
              <a:gd name="connsiteY0" fmla="*/ 0 h 4915092"/>
              <a:gd name="connsiteX1" fmla="*/ 0 w 3304672"/>
              <a:gd name="connsiteY1" fmla="*/ 4915092 h 4915092"/>
              <a:gd name="connsiteX0" fmla="*/ 2819401 w 3143992"/>
              <a:gd name="connsiteY0" fmla="*/ 0 h 4915092"/>
              <a:gd name="connsiteX1" fmla="*/ 0 w 3143992"/>
              <a:gd name="connsiteY1" fmla="*/ 4915092 h 4915092"/>
              <a:gd name="connsiteX0" fmla="*/ 2819401 w 2862132"/>
              <a:gd name="connsiteY0" fmla="*/ 0 h 4915092"/>
              <a:gd name="connsiteX1" fmla="*/ 0 w 2862132"/>
              <a:gd name="connsiteY1" fmla="*/ 4915092 h 4915092"/>
              <a:gd name="connsiteX0" fmla="*/ 2832184 w 2874637"/>
              <a:gd name="connsiteY0" fmla="*/ 0 h 4021582"/>
              <a:gd name="connsiteX1" fmla="*/ 0 w 2874637"/>
              <a:gd name="connsiteY1" fmla="*/ 4021582 h 4021582"/>
              <a:gd name="connsiteX0" fmla="*/ 2832184 w 2832185"/>
              <a:gd name="connsiteY0" fmla="*/ 0 h 4021582"/>
              <a:gd name="connsiteX1" fmla="*/ 0 w 2832185"/>
              <a:gd name="connsiteY1" fmla="*/ 4021582 h 4021582"/>
              <a:gd name="connsiteX0" fmla="*/ 2710799 w 2710799"/>
              <a:gd name="connsiteY0" fmla="*/ 0 h 4004169"/>
              <a:gd name="connsiteX1" fmla="*/ 0 w 2710799"/>
              <a:gd name="connsiteY1" fmla="*/ 4004169 h 4004169"/>
              <a:gd name="connsiteX0" fmla="*/ 2710799 w 2710799"/>
              <a:gd name="connsiteY0" fmla="*/ 0 h 4004169"/>
              <a:gd name="connsiteX1" fmla="*/ 0 w 2710799"/>
              <a:gd name="connsiteY1" fmla="*/ 4004169 h 4004169"/>
            </a:gdLst>
            <a:ahLst/>
            <a:cxnLst>
              <a:cxn ang="0">
                <a:pos x="connsiteX0" y="connsiteY0"/>
              </a:cxn>
              <a:cxn ang="0">
                <a:pos x="connsiteX1" y="connsiteY1"/>
              </a:cxn>
            </a:cxnLst>
            <a:rect l="l" t="t" r="r" b="b"/>
            <a:pathLst>
              <a:path w="2710799" h="4004169">
                <a:moveTo>
                  <a:pt x="2710799" y="0"/>
                </a:moveTo>
                <a:cubicBezTo>
                  <a:pt x="2630557" y="1322043"/>
                  <a:pt x="1872402" y="2922569"/>
                  <a:pt x="0" y="4004169"/>
                </a:cubicBezTo>
              </a:path>
            </a:pathLst>
          </a:cu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dirty="0"/>
          </a:p>
        </p:txBody>
      </p:sp>
      <p:sp>
        <p:nvSpPr>
          <p:cNvPr id="14" name="Text Placeholder 25">
            <a:extLst>
              <a:ext uri="{FF2B5EF4-FFF2-40B4-BE49-F238E27FC236}">
                <a16:creationId xmlns:a16="http://schemas.microsoft.com/office/drawing/2014/main" id="{1E860CBB-7A89-7A33-DD65-5DA9EAAD3CDE}"/>
              </a:ext>
            </a:extLst>
          </p:cNvPr>
          <p:cNvSpPr>
            <a:spLocks noGrp="1"/>
          </p:cNvSpPr>
          <p:nvPr>
            <p:ph type="body" sz="quarter" idx="19" hasCustomPrompt="1"/>
          </p:nvPr>
        </p:nvSpPr>
        <p:spPr>
          <a:xfrm>
            <a:off x="358717" y="399692"/>
            <a:ext cx="2373114" cy="475515"/>
          </a:xfrm>
          <a:solidFill>
            <a:schemeClr val="bg1"/>
          </a:solidFill>
        </p:spPr>
        <p:txBody>
          <a:bodyPr wrap="none" lIns="144000" tIns="91440" rIns="144000" bIns="91440">
            <a:spAutoFit/>
          </a:bodyPr>
          <a:lstStyle>
            <a:lvl1pPr>
              <a:spcAft>
                <a:spcPts val="0"/>
              </a:spcAft>
              <a:defRPr sz="2100">
                <a:solidFill>
                  <a:schemeClr val="accent1"/>
                </a:solidFill>
              </a:defRPr>
            </a:lvl1pPr>
            <a:lvl2pPr>
              <a:defRPr/>
            </a:lvl2pPr>
          </a:lstStyle>
          <a:p>
            <a:pPr lvl="0"/>
            <a:r>
              <a:rPr lang="en-US"/>
              <a:t>Click to add title</a:t>
            </a:r>
            <a:endParaRPr lang="en-GB"/>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90773" y="54666"/>
            <a:ext cx="1273175" cy="392202"/>
          </a:xfrm>
          <a:prstGeom prst="rect">
            <a:avLst/>
          </a:prstGeom>
        </p:spPr>
      </p:pic>
      <p:sp>
        <p:nvSpPr>
          <p:cNvPr id="16" name="Freeform: Shape 11">
            <a:extLst>
              <a:ext uri="{FF2B5EF4-FFF2-40B4-BE49-F238E27FC236}">
                <a16:creationId xmlns:a16="http://schemas.microsoft.com/office/drawing/2014/main" id="{94B78BCB-56DD-53F6-5F40-280EEEF0DA68}"/>
              </a:ext>
            </a:extLst>
          </p:cNvPr>
          <p:cNvSpPr/>
          <p:nvPr userDrawn="1"/>
        </p:nvSpPr>
        <p:spPr>
          <a:xfrm rot="16200000" flipH="1" flipV="1">
            <a:off x="7736163" y="-652483"/>
            <a:ext cx="757793" cy="2062759"/>
          </a:xfrm>
          <a:custGeom>
            <a:avLst/>
            <a:gdLst>
              <a:gd name="connsiteX0" fmla="*/ 13563600 w 13563600"/>
              <a:gd name="connsiteY0" fmla="*/ 0 h 7542994"/>
              <a:gd name="connsiteX1" fmla="*/ 9963150 w 13563600"/>
              <a:gd name="connsiteY1" fmla="*/ 7029450 h 7542994"/>
              <a:gd name="connsiteX2" fmla="*/ 0 w 13563600"/>
              <a:gd name="connsiteY2" fmla="*/ 6457950 h 7542994"/>
              <a:gd name="connsiteX0" fmla="*/ 13430250 w 13430250"/>
              <a:gd name="connsiteY0" fmla="*/ 0 h 7562044"/>
              <a:gd name="connsiteX1" fmla="*/ 9963150 w 13430250"/>
              <a:gd name="connsiteY1" fmla="*/ 7048500 h 7562044"/>
              <a:gd name="connsiteX2" fmla="*/ 0 w 13430250"/>
              <a:gd name="connsiteY2" fmla="*/ 6477000 h 7562044"/>
              <a:gd name="connsiteX0" fmla="*/ 13430250 w 13430250"/>
              <a:gd name="connsiteY0" fmla="*/ 0 h 6736186"/>
              <a:gd name="connsiteX1" fmla="*/ 10782300 w 13430250"/>
              <a:gd name="connsiteY1" fmla="*/ 4914900 h 6736186"/>
              <a:gd name="connsiteX2" fmla="*/ 0 w 13430250"/>
              <a:gd name="connsiteY2" fmla="*/ 6477000 h 6736186"/>
              <a:gd name="connsiteX0" fmla="*/ 2647950 w 2647950"/>
              <a:gd name="connsiteY0" fmla="*/ 0 h 4914900"/>
              <a:gd name="connsiteX1" fmla="*/ 0 w 2647950"/>
              <a:gd name="connsiteY1" fmla="*/ 4914900 h 4914900"/>
              <a:gd name="connsiteX0" fmla="*/ 2800350 w 2800350"/>
              <a:gd name="connsiteY0" fmla="*/ 0 h 4943475"/>
              <a:gd name="connsiteX1" fmla="*/ 0 w 2800350"/>
              <a:gd name="connsiteY1" fmla="*/ 4943475 h 4943475"/>
              <a:gd name="connsiteX0" fmla="*/ 2800350 w 2800350"/>
              <a:gd name="connsiteY0" fmla="*/ 0 h 4943475"/>
              <a:gd name="connsiteX1" fmla="*/ 0 w 2800350"/>
              <a:gd name="connsiteY1" fmla="*/ 4943475 h 4943475"/>
              <a:gd name="connsiteX0" fmla="*/ 2800350 w 2891721"/>
              <a:gd name="connsiteY0" fmla="*/ 0 h 4943475"/>
              <a:gd name="connsiteX1" fmla="*/ 0 w 2891721"/>
              <a:gd name="connsiteY1" fmla="*/ 4943475 h 4943475"/>
              <a:gd name="connsiteX0" fmla="*/ 2800350 w 2888507"/>
              <a:gd name="connsiteY0" fmla="*/ 0 h 4943475"/>
              <a:gd name="connsiteX1" fmla="*/ 0 w 2888507"/>
              <a:gd name="connsiteY1" fmla="*/ 4943475 h 4943475"/>
              <a:gd name="connsiteX0" fmla="*/ 2795588 w 2884167"/>
              <a:gd name="connsiteY0" fmla="*/ 0 h 4929284"/>
              <a:gd name="connsiteX1" fmla="*/ 0 w 2884167"/>
              <a:gd name="connsiteY1" fmla="*/ 4929284 h 4929284"/>
              <a:gd name="connsiteX0" fmla="*/ 2819401 w 2905897"/>
              <a:gd name="connsiteY0" fmla="*/ 0 h 4915092"/>
              <a:gd name="connsiteX1" fmla="*/ 0 w 2905897"/>
              <a:gd name="connsiteY1" fmla="*/ 4915092 h 4915092"/>
              <a:gd name="connsiteX0" fmla="*/ 2819401 w 2895602"/>
              <a:gd name="connsiteY0" fmla="*/ 0 h 4915092"/>
              <a:gd name="connsiteX1" fmla="*/ 0 w 2895602"/>
              <a:gd name="connsiteY1" fmla="*/ 4915092 h 4915092"/>
              <a:gd name="connsiteX0" fmla="*/ 2819401 w 3280214"/>
              <a:gd name="connsiteY0" fmla="*/ 0 h 4915092"/>
              <a:gd name="connsiteX1" fmla="*/ 0 w 3280214"/>
              <a:gd name="connsiteY1" fmla="*/ 4915092 h 4915092"/>
              <a:gd name="connsiteX0" fmla="*/ 2819401 w 3304672"/>
              <a:gd name="connsiteY0" fmla="*/ 0 h 4915092"/>
              <a:gd name="connsiteX1" fmla="*/ 0 w 3304672"/>
              <a:gd name="connsiteY1" fmla="*/ 4915092 h 4915092"/>
              <a:gd name="connsiteX0" fmla="*/ 2819401 w 3143992"/>
              <a:gd name="connsiteY0" fmla="*/ 0 h 4915092"/>
              <a:gd name="connsiteX1" fmla="*/ 0 w 3143992"/>
              <a:gd name="connsiteY1" fmla="*/ 4915092 h 4915092"/>
              <a:gd name="connsiteX0" fmla="*/ 2819401 w 2862132"/>
              <a:gd name="connsiteY0" fmla="*/ 0 h 4915092"/>
              <a:gd name="connsiteX1" fmla="*/ 0 w 2862132"/>
              <a:gd name="connsiteY1" fmla="*/ 4915092 h 4915092"/>
              <a:gd name="connsiteX0" fmla="*/ 2832184 w 2874637"/>
              <a:gd name="connsiteY0" fmla="*/ 0 h 4021582"/>
              <a:gd name="connsiteX1" fmla="*/ 0 w 2874637"/>
              <a:gd name="connsiteY1" fmla="*/ 4021582 h 4021582"/>
              <a:gd name="connsiteX0" fmla="*/ 2832184 w 2832185"/>
              <a:gd name="connsiteY0" fmla="*/ 0 h 4021582"/>
              <a:gd name="connsiteX1" fmla="*/ 0 w 2832185"/>
              <a:gd name="connsiteY1" fmla="*/ 4021582 h 4021582"/>
              <a:gd name="connsiteX0" fmla="*/ 2710799 w 2710799"/>
              <a:gd name="connsiteY0" fmla="*/ 0 h 4004169"/>
              <a:gd name="connsiteX1" fmla="*/ 0 w 2710799"/>
              <a:gd name="connsiteY1" fmla="*/ 4004169 h 4004169"/>
              <a:gd name="connsiteX0" fmla="*/ 2710799 w 2710799"/>
              <a:gd name="connsiteY0" fmla="*/ 0 h 4004169"/>
              <a:gd name="connsiteX1" fmla="*/ 0 w 2710799"/>
              <a:gd name="connsiteY1" fmla="*/ 4004169 h 4004169"/>
            </a:gdLst>
            <a:ahLst/>
            <a:cxnLst>
              <a:cxn ang="0">
                <a:pos x="connsiteX0" y="connsiteY0"/>
              </a:cxn>
              <a:cxn ang="0">
                <a:pos x="connsiteX1" y="connsiteY1"/>
              </a:cxn>
            </a:cxnLst>
            <a:rect l="l" t="t" r="r" b="b"/>
            <a:pathLst>
              <a:path w="2710799" h="4004169">
                <a:moveTo>
                  <a:pt x="2710799" y="0"/>
                </a:moveTo>
                <a:cubicBezTo>
                  <a:pt x="2630557" y="1322043"/>
                  <a:pt x="1872402" y="2922569"/>
                  <a:pt x="0" y="4004169"/>
                </a:cubicBezTo>
              </a:path>
            </a:pathLst>
          </a:cu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dirty="0"/>
          </a:p>
        </p:txBody>
      </p:sp>
      <p:sp>
        <p:nvSpPr>
          <p:cNvPr id="12" name="Text Placeholder 8"/>
          <p:cNvSpPr>
            <a:spLocks noGrp="1"/>
          </p:cNvSpPr>
          <p:nvPr>
            <p:ph type="body" sz="quarter" idx="12" hasCustomPrompt="1"/>
          </p:nvPr>
        </p:nvSpPr>
        <p:spPr>
          <a:xfrm rot="720744">
            <a:off x="6491913" y="48935"/>
            <a:ext cx="2674519" cy="460809"/>
          </a:xfrm>
          <a:custGeom>
            <a:avLst/>
            <a:gdLst>
              <a:gd name="connsiteX0" fmla="*/ 3842254 w 4134696"/>
              <a:gd name="connsiteY0" fmla="*/ 845229 h 1117479"/>
              <a:gd name="connsiteX1" fmla="*/ 2058108 w 4134696"/>
              <a:gd name="connsiteY1" fmla="*/ 1117474 h 1117479"/>
              <a:gd name="connsiteX2" fmla="*/ 198008 w 4134696"/>
              <a:gd name="connsiteY2" fmla="*/ 797358 h 1117479"/>
              <a:gd name="connsiteX3" fmla="*/ 2067348 w 4134696"/>
              <a:gd name="connsiteY3" fmla="*/ 558740 h 1117479"/>
              <a:gd name="connsiteX4" fmla="*/ 3842254 w 4134696"/>
              <a:gd name="connsiteY4" fmla="*/ 845229 h 1117479"/>
              <a:gd name="connsiteX0" fmla="*/ 3842254 w 4134696"/>
              <a:gd name="connsiteY0" fmla="*/ 845229 h 1117479"/>
              <a:gd name="connsiteX1" fmla="*/ 2058108 w 4134696"/>
              <a:gd name="connsiteY1" fmla="*/ 1117474 h 1117479"/>
              <a:gd name="connsiteX2" fmla="*/ 198008 w 4134696"/>
              <a:gd name="connsiteY2" fmla="*/ 797358 h 1117479"/>
              <a:gd name="connsiteX0" fmla="*/ 3644246 w 3644246"/>
              <a:gd name="connsiteY0" fmla="*/ 286489 h 558739"/>
              <a:gd name="connsiteX1" fmla="*/ 1860100 w 3644246"/>
              <a:gd name="connsiteY1" fmla="*/ 558734 h 558739"/>
              <a:gd name="connsiteX2" fmla="*/ 0 w 3644246"/>
              <a:gd name="connsiteY2" fmla="*/ 238618 h 558739"/>
              <a:gd name="connsiteX3" fmla="*/ 1869340 w 3644246"/>
              <a:gd name="connsiteY3" fmla="*/ 0 h 558739"/>
              <a:gd name="connsiteX4" fmla="*/ 3644246 w 3644246"/>
              <a:gd name="connsiteY4" fmla="*/ 286489 h 558739"/>
              <a:gd name="connsiteX0" fmla="*/ 3629972 w 3644246"/>
              <a:gd name="connsiteY0" fmla="*/ 219411 h 558739"/>
              <a:gd name="connsiteX1" fmla="*/ 1860100 w 3644246"/>
              <a:gd name="connsiteY1" fmla="*/ 558734 h 558739"/>
              <a:gd name="connsiteX2" fmla="*/ 0 w 3644246"/>
              <a:gd name="connsiteY2" fmla="*/ 238618 h 558739"/>
              <a:gd name="connsiteX0" fmla="*/ 3644246 w 3644246"/>
              <a:gd name="connsiteY0" fmla="*/ 286489 h 558739"/>
              <a:gd name="connsiteX1" fmla="*/ 1860100 w 3644246"/>
              <a:gd name="connsiteY1" fmla="*/ 558734 h 558739"/>
              <a:gd name="connsiteX2" fmla="*/ 0 w 3644246"/>
              <a:gd name="connsiteY2" fmla="*/ 238618 h 558739"/>
              <a:gd name="connsiteX3" fmla="*/ 1869340 w 3644246"/>
              <a:gd name="connsiteY3" fmla="*/ 0 h 558739"/>
              <a:gd name="connsiteX4" fmla="*/ 3644246 w 3644246"/>
              <a:gd name="connsiteY4" fmla="*/ 286489 h 558739"/>
              <a:gd name="connsiteX0" fmla="*/ 3629972 w 3644246"/>
              <a:gd name="connsiteY0" fmla="*/ 219411 h 558739"/>
              <a:gd name="connsiteX1" fmla="*/ 1860100 w 3644246"/>
              <a:gd name="connsiteY1" fmla="*/ 558734 h 558739"/>
              <a:gd name="connsiteX2" fmla="*/ 58515 w 3644246"/>
              <a:gd name="connsiteY2" fmla="*/ 257329 h 558739"/>
              <a:gd name="connsiteX0" fmla="*/ 3585731 w 3585731"/>
              <a:gd name="connsiteY0" fmla="*/ 286489 h 558877"/>
              <a:gd name="connsiteX1" fmla="*/ 1801585 w 3585731"/>
              <a:gd name="connsiteY1" fmla="*/ 558734 h 558877"/>
              <a:gd name="connsiteX2" fmla="*/ 2260 w 3585731"/>
              <a:gd name="connsiteY2" fmla="*/ 258796 h 558877"/>
              <a:gd name="connsiteX3" fmla="*/ 1810825 w 3585731"/>
              <a:gd name="connsiteY3" fmla="*/ 0 h 558877"/>
              <a:gd name="connsiteX4" fmla="*/ 3585731 w 3585731"/>
              <a:gd name="connsiteY4" fmla="*/ 286489 h 558877"/>
              <a:gd name="connsiteX0" fmla="*/ 3571457 w 3585731"/>
              <a:gd name="connsiteY0" fmla="*/ 219411 h 558877"/>
              <a:gd name="connsiteX1" fmla="*/ 1801585 w 3585731"/>
              <a:gd name="connsiteY1" fmla="*/ 558734 h 558877"/>
              <a:gd name="connsiteX2" fmla="*/ 0 w 3585731"/>
              <a:gd name="connsiteY2" fmla="*/ 257329 h 558877"/>
              <a:gd name="connsiteX0" fmla="*/ 3585731 w 3585731"/>
              <a:gd name="connsiteY0" fmla="*/ 286489 h 558877"/>
              <a:gd name="connsiteX1" fmla="*/ 1801585 w 3585731"/>
              <a:gd name="connsiteY1" fmla="*/ 558734 h 558877"/>
              <a:gd name="connsiteX2" fmla="*/ 2260 w 3585731"/>
              <a:gd name="connsiteY2" fmla="*/ 258796 h 558877"/>
              <a:gd name="connsiteX3" fmla="*/ 1810825 w 3585731"/>
              <a:gd name="connsiteY3" fmla="*/ 0 h 558877"/>
              <a:gd name="connsiteX4" fmla="*/ 3585731 w 3585731"/>
              <a:gd name="connsiteY4" fmla="*/ 286489 h 558877"/>
              <a:gd name="connsiteX0" fmla="*/ 3571457 w 3585731"/>
              <a:gd name="connsiteY0" fmla="*/ 219411 h 558877"/>
              <a:gd name="connsiteX1" fmla="*/ 1801585 w 3585731"/>
              <a:gd name="connsiteY1" fmla="*/ 558734 h 558877"/>
              <a:gd name="connsiteX2" fmla="*/ 0 w 3585731"/>
              <a:gd name="connsiteY2" fmla="*/ 257329 h 558877"/>
              <a:gd name="connsiteX0" fmla="*/ 3585731 w 3585731"/>
              <a:gd name="connsiteY0" fmla="*/ 286489 h 561315"/>
              <a:gd name="connsiteX1" fmla="*/ 1801585 w 3585731"/>
              <a:gd name="connsiteY1" fmla="*/ 558734 h 561315"/>
              <a:gd name="connsiteX2" fmla="*/ 2260 w 3585731"/>
              <a:gd name="connsiteY2" fmla="*/ 258796 h 561315"/>
              <a:gd name="connsiteX3" fmla="*/ 1810825 w 3585731"/>
              <a:gd name="connsiteY3" fmla="*/ 0 h 561315"/>
              <a:gd name="connsiteX4" fmla="*/ 3585731 w 3585731"/>
              <a:gd name="connsiteY4" fmla="*/ 286489 h 561315"/>
              <a:gd name="connsiteX0" fmla="*/ 3571457 w 3585731"/>
              <a:gd name="connsiteY0" fmla="*/ 219411 h 561315"/>
              <a:gd name="connsiteX1" fmla="*/ 1743704 w 3585731"/>
              <a:gd name="connsiteY1" fmla="*/ 561312 h 561315"/>
              <a:gd name="connsiteX2" fmla="*/ 0 w 3585731"/>
              <a:gd name="connsiteY2" fmla="*/ 257329 h 561315"/>
              <a:gd name="connsiteX0" fmla="*/ 3585731 w 3585731"/>
              <a:gd name="connsiteY0" fmla="*/ 532920 h 807746"/>
              <a:gd name="connsiteX1" fmla="*/ 1801585 w 3585731"/>
              <a:gd name="connsiteY1" fmla="*/ 805165 h 807746"/>
              <a:gd name="connsiteX2" fmla="*/ 2260 w 3585731"/>
              <a:gd name="connsiteY2" fmla="*/ 505227 h 807746"/>
              <a:gd name="connsiteX3" fmla="*/ 1888881 w 3585731"/>
              <a:gd name="connsiteY3" fmla="*/ 0 h 807746"/>
              <a:gd name="connsiteX4" fmla="*/ 3585731 w 3585731"/>
              <a:gd name="connsiteY4" fmla="*/ 532920 h 807746"/>
              <a:gd name="connsiteX0" fmla="*/ 3571457 w 3585731"/>
              <a:gd name="connsiteY0" fmla="*/ 465842 h 807746"/>
              <a:gd name="connsiteX1" fmla="*/ 1743704 w 3585731"/>
              <a:gd name="connsiteY1" fmla="*/ 807743 h 807746"/>
              <a:gd name="connsiteX2" fmla="*/ 0 w 3585731"/>
              <a:gd name="connsiteY2" fmla="*/ 503760 h 807746"/>
              <a:gd name="connsiteX0" fmla="*/ 3575184 w 3575184"/>
              <a:gd name="connsiteY0" fmla="*/ 465049 h 807746"/>
              <a:gd name="connsiteX1" fmla="*/ 1801585 w 3575184"/>
              <a:gd name="connsiteY1" fmla="*/ 805165 h 807746"/>
              <a:gd name="connsiteX2" fmla="*/ 2260 w 3575184"/>
              <a:gd name="connsiteY2" fmla="*/ 505227 h 807746"/>
              <a:gd name="connsiteX3" fmla="*/ 1888881 w 3575184"/>
              <a:gd name="connsiteY3" fmla="*/ 0 h 807746"/>
              <a:gd name="connsiteX4" fmla="*/ 3575184 w 3575184"/>
              <a:gd name="connsiteY4" fmla="*/ 465049 h 807746"/>
              <a:gd name="connsiteX0" fmla="*/ 3571457 w 3575184"/>
              <a:gd name="connsiteY0" fmla="*/ 465842 h 807746"/>
              <a:gd name="connsiteX1" fmla="*/ 1743704 w 3575184"/>
              <a:gd name="connsiteY1" fmla="*/ 807743 h 807746"/>
              <a:gd name="connsiteX2" fmla="*/ 0 w 3575184"/>
              <a:gd name="connsiteY2" fmla="*/ 503760 h 807746"/>
              <a:gd name="connsiteX0" fmla="*/ 3575184 w 3575184"/>
              <a:gd name="connsiteY0" fmla="*/ 465049 h 807746"/>
              <a:gd name="connsiteX1" fmla="*/ 1801585 w 3575184"/>
              <a:gd name="connsiteY1" fmla="*/ 805165 h 807746"/>
              <a:gd name="connsiteX2" fmla="*/ 2260 w 3575184"/>
              <a:gd name="connsiteY2" fmla="*/ 505227 h 807746"/>
              <a:gd name="connsiteX3" fmla="*/ 1888881 w 3575184"/>
              <a:gd name="connsiteY3" fmla="*/ 0 h 807746"/>
              <a:gd name="connsiteX4" fmla="*/ 3575184 w 3575184"/>
              <a:gd name="connsiteY4" fmla="*/ 465049 h 807746"/>
              <a:gd name="connsiteX0" fmla="*/ 3574787 w 3575184"/>
              <a:gd name="connsiteY0" fmla="*/ 463185 h 807746"/>
              <a:gd name="connsiteX1" fmla="*/ 1743704 w 3575184"/>
              <a:gd name="connsiteY1" fmla="*/ 807743 h 807746"/>
              <a:gd name="connsiteX2" fmla="*/ 0 w 3575184"/>
              <a:gd name="connsiteY2" fmla="*/ 503760 h 807746"/>
              <a:gd name="connsiteX0" fmla="*/ 3575184 w 3575184"/>
              <a:gd name="connsiteY0" fmla="*/ 465049 h 807746"/>
              <a:gd name="connsiteX1" fmla="*/ 1781366 w 3575184"/>
              <a:gd name="connsiteY1" fmla="*/ 801677 h 807746"/>
              <a:gd name="connsiteX2" fmla="*/ 2260 w 3575184"/>
              <a:gd name="connsiteY2" fmla="*/ 505227 h 807746"/>
              <a:gd name="connsiteX3" fmla="*/ 1888881 w 3575184"/>
              <a:gd name="connsiteY3" fmla="*/ 0 h 807746"/>
              <a:gd name="connsiteX4" fmla="*/ 3575184 w 3575184"/>
              <a:gd name="connsiteY4" fmla="*/ 465049 h 807746"/>
              <a:gd name="connsiteX0" fmla="*/ 3574787 w 3575184"/>
              <a:gd name="connsiteY0" fmla="*/ 463185 h 807746"/>
              <a:gd name="connsiteX1" fmla="*/ 1743704 w 3575184"/>
              <a:gd name="connsiteY1" fmla="*/ 807743 h 807746"/>
              <a:gd name="connsiteX2" fmla="*/ 0 w 3575184"/>
              <a:gd name="connsiteY2" fmla="*/ 503760 h 807746"/>
              <a:gd name="connsiteX0" fmla="*/ 3575184 w 3575184"/>
              <a:gd name="connsiteY0" fmla="*/ 465049 h 807746"/>
              <a:gd name="connsiteX1" fmla="*/ 1781366 w 3575184"/>
              <a:gd name="connsiteY1" fmla="*/ 801677 h 807746"/>
              <a:gd name="connsiteX2" fmla="*/ 2260 w 3575184"/>
              <a:gd name="connsiteY2" fmla="*/ 505227 h 807746"/>
              <a:gd name="connsiteX3" fmla="*/ 1888881 w 3575184"/>
              <a:gd name="connsiteY3" fmla="*/ 0 h 807746"/>
              <a:gd name="connsiteX4" fmla="*/ 3575184 w 3575184"/>
              <a:gd name="connsiteY4" fmla="*/ 465049 h 807746"/>
              <a:gd name="connsiteX0" fmla="*/ 3574787 w 3575184"/>
              <a:gd name="connsiteY0" fmla="*/ 463185 h 807746"/>
              <a:gd name="connsiteX1" fmla="*/ 1743704 w 3575184"/>
              <a:gd name="connsiteY1" fmla="*/ 807743 h 807746"/>
              <a:gd name="connsiteX2" fmla="*/ 0 w 3575184"/>
              <a:gd name="connsiteY2" fmla="*/ 503760 h 807746"/>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1743704 w 3575184"/>
              <a:gd name="connsiteY1" fmla="*/ 344558 h 685595"/>
              <a:gd name="connsiteX2" fmla="*/ 0 w 3575184"/>
              <a:gd name="connsiteY2" fmla="*/ 40575 h 685595"/>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2278969 w 3575184"/>
              <a:gd name="connsiteY1" fmla="*/ 415952 h 685595"/>
              <a:gd name="connsiteX2" fmla="*/ 0 w 3575184"/>
              <a:gd name="connsiteY2" fmla="*/ 40575 h 685595"/>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2278969 w 3575184"/>
              <a:gd name="connsiteY1" fmla="*/ 415952 h 685595"/>
              <a:gd name="connsiteX2" fmla="*/ 0 w 3575184"/>
              <a:gd name="connsiteY2" fmla="*/ 40575 h 685595"/>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2770347 w 3575184"/>
              <a:gd name="connsiteY1" fmla="*/ 498788 h 685595"/>
              <a:gd name="connsiteX2" fmla="*/ 0 w 3575184"/>
              <a:gd name="connsiteY2" fmla="*/ 40575 h 685595"/>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2651412 w 3575184"/>
              <a:gd name="connsiteY1" fmla="*/ 385129 h 685595"/>
              <a:gd name="connsiteX2" fmla="*/ 0 w 3575184"/>
              <a:gd name="connsiteY2" fmla="*/ 40575 h 685595"/>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2651412 w 3575184"/>
              <a:gd name="connsiteY1" fmla="*/ 385129 h 685595"/>
              <a:gd name="connsiteX2" fmla="*/ 0 w 3575184"/>
              <a:gd name="connsiteY2" fmla="*/ 40575 h 685595"/>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1693085 w 3575184"/>
              <a:gd name="connsiteY1" fmla="*/ 334271 h 685595"/>
              <a:gd name="connsiteX2" fmla="*/ 0 w 3575184"/>
              <a:gd name="connsiteY2" fmla="*/ 40575 h 685595"/>
              <a:gd name="connsiteX0" fmla="*/ 3670664 w 3670664"/>
              <a:gd name="connsiteY0" fmla="*/ 28617 h 712348"/>
              <a:gd name="connsiteX1" fmla="*/ 1876846 w 3670664"/>
              <a:gd name="connsiteY1" fmla="*/ 365245 h 712348"/>
              <a:gd name="connsiteX2" fmla="*/ 97740 w 3670664"/>
              <a:gd name="connsiteY2" fmla="*/ 68795 h 712348"/>
              <a:gd name="connsiteX3" fmla="*/ 1903544 w 3670664"/>
              <a:gd name="connsiteY3" fmla="*/ 712348 h 712348"/>
              <a:gd name="connsiteX4" fmla="*/ 3670664 w 3670664"/>
              <a:gd name="connsiteY4" fmla="*/ 28617 h 712348"/>
              <a:gd name="connsiteX0" fmla="*/ 3670267 w 3670664"/>
              <a:gd name="connsiteY0" fmla="*/ 26753 h 712348"/>
              <a:gd name="connsiteX1" fmla="*/ 1788565 w 3670664"/>
              <a:gd name="connsiteY1" fmla="*/ 361024 h 712348"/>
              <a:gd name="connsiteX2" fmla="*/ 0 w 3670664"/>
              <a:gd name="connsiteY2" fmla="*/ 0 h 712348"/>
              <a:gd name="connsiteX0" fmla="*/ 3670664 w 3777240"/>
              <a:gd name="connsiteY0" fmla="*/ 63579 h 747310"/>
              <a:gd name="connsiteX1" fmla="*/ 1876846 w 3777240"/>
              <a:gd name="connsiteY1" fmla="*/ 400207 h 747310"/>
              <a:gd name="connsiteX2" fmla="*/ 97740 w 3777240"/>
              <a:gd name="connsiteY2" fmla="*/ 103757 h 747310"/>
              <a:gd name="connsiteX3" fmla="*/ 1903544 w 3777240"/>
              <a:gd name="connsiteY3" fmla="*/ 747310 h 747310"/>
              <a:gd name="connsiteX4" fmla="*/ 3670664 w 3777240"/>
              <a:gd name="connsiteY4" fmla="*/ 63579 h 747310"/>
              <a:gd name="connsiteX0" fmla="*/ 3777240 w 3777240"/>
              <a:gd name="connsiteY0" fmla="*/ 0 h 747310"/>
              <a:gd name="connsiteX1" fmla="*/ 1788565 w 3777240"/>
              <a:gd name="connsiteY1" fmla="*/ 395986 h 747310"/>
              <a:gd name="connsiteX2" fmla="*/ 0 w 3777240"/>
              <a:gd name="connsiteY2" fmla="*/ 34962 h 747310"/>
              <a:gd name="connsiteX0" fmla="*/ 3670664 w 3777240"/>
              <a:gd name="connsiteY0" fmla="*/ 63579 h 747310"/>
              <a:gd name="connsiteX1" fmla="*/ 1876846 w 3777240"/>
              <a:gd name="connsiteY1" fmla="*/ 400207 h 747310"/>
              <a:gd name="connsiteX2" fmla="*/ 97740 w 3777240"/>
              <a:gd name="connsiteY2" fmla="*/ 103757 h 747310"/>
              <a:gd name="connsiteX3" fmla="*/ 1903544 w 3777240"/>
              <a:gd name="connsiteY3" fmla="*/ 747310 h 747310"/>
              <a:gd name="connsiteX4" fmla="*/ 3670664 w 3777240"/>
              <a:gd name="connsiteY4" fmla="*/ 63579 h 747310"/>
              <a:gd name="connsiteX0" fmla="*/ 3777240 w 3777240"/>
              <a:gd name="connsiteY0" fmla="*/ 0 h 747310"/>
              <a:gd name="connsiteX1" fmla="*/ 1781848 w 3777240"/>
              <a:gd name="connsiteY1" fmla="*/ 363757 h 747310"/>
              <a:gd name="connsiteX2" fmla="*/ 0 w 3777240"/>
              <a:gd name="connsiteY2" fmla="*/ 34962 h 747310"/>
              <a:gd name="connsiteX0" fmla="*/ 3670664 w 3777240"/>
              <a:gd name="connsiteY0" fmla="*/ 63579 h 747310"/>
              <a:gd name="connsiteX1" fmla="*/ 1876846 w 3777240"/>
              <a:gd name="connsiteY1" fmla="*/ 400207 h 747310"/>
              <a:gd name="connsiteX2" fmla="*/ 97739 w 3777240"/>
              <a:gd name="connsiteY2" fmla="*/ 103758 h 747310"/>
              <a:gd name="connsiteX3" fmla="*/ 1903544 w 3777240"/>
              <a:gd name="connsiteY3" fmla="*/ 747310 h 747310"/>
              <a:gd name="connsiteX4" fmla="*/ 3670664 w 3777240"/>
              <a:gd name="connsiteY4" fmla="*/ 63579 h 747310"/>
              <a:gd name="connsiteX0" fmla="*/ 3777240 w 3777240"/>
              <a:gd name="connsiteY0" fmla="*/ 0 h 747310"/>
              <a:gd name="connsiteX1" fmla="*/ 1781848 w 3777240"/>
              <a:gd name="connsiteY1" fmla="*/ 363757 h 747310"/>
              <a:gd name="connsiteX2" fmla="*/ 0 w 3777240"/>
              <a:gd name="connsiteY2" fmla="*/ 34962 h 747310"/>
              <a:gd name="connsiteX0" fmla="*/ 3670664 w 3777240"/>
              <a:gd name="connsiteY0" fmla="*/ 63579 h 875878"/>
              <a:gd name="connsiteX1" fmla="*/ 1876846 w 3777240"/>
              <a:gd name="connsiteY1" fmla="*/ 400207 h 875878"/>
              <a:gd name="connsiteX2" fmla="*/ 1747679 w 3777240"/>
              <a:gd name="connsiteY2" fmla="*/ 842977 h 875878"/>
              <a:gd name="connsiteX3" fmla="*/ 1903544 w 3777240"/>
              <a:gd name="connsiteY3" fmla="*/ 747310 h 875878"/>
              <a:gd name="connsiteX4" fmla="*/ 3670664 w 3777240"/>
              <a:gd name="connsiteY4" fmla="*/ 63579 h 875878"/>
              <a:gd name="connsiteX0" fmla="*/ 3777240 w 3777240"/>
              <a:gd name="connsiteY0" fmla="*/ 0 h 875878"/>
              <a:gd name="connsiteX1" fmla="*/ 1781848 w 3777240"/>
              <a:gd name="connsiteY1" fmla="*/ 363757 h 875878"/>
              <a:gd name="connsiteX2" fmla="*/ 0 w 3777240"/>
              <a:gd name="connsiteY2" fmla="*/ 34962 h 875878"/>
              <a:gd name="connsiteX0" fmla="*/ 3670664 w 3777240"/>
              <a:gd name="connsiteY0" fmla="*/ 63579 h 754454"/>
              <a:gd name="connsiteX1" fmla="*/ 1876846 w 3777240"/>
              <a:gd name="connsiteY1" fmla="*/ 400207 h 754454"/>
              <a:gd name="connsiteX2" fmla="*/ 1903544 w 3777240"/>
              <a:gd name="connsiteY2" fmla="*/ 747310 h 754454"/>
              <a:gd name="connsiteX3" fmla="*/ 3670664 w 3777240"/>
              <a:gd name="connsiteY3" fmla="*/ 63579 h 754454"/>
              <a:gd name="connsiteX0" fmla="*/ 3777240 w 3777240"/>
              <a:gd name="connsiteY0" fmla="*/ 0 h 754454"/>
              <a:gd name="connsiteX1" fmla="*/ 1781848 w 3777240"/>
              <a:gd name="connsiteY1" fmla="*/ 363757 h 754454"/>
              <a:gd name="connsiteX2" fmla="*/ 0 w 3777240"/>
              <a:gd name="connsiteY2" fmla="*/ 34962 h 754454"/>
              <a:gd name="connsiteX0" fmla="*/ 3670664 w 3777240"/>
              <a:gd name="connsiteY0" fmla="*/ 63579 h 400207"/>
              <a:gd name="connsiteX1" fmla="*/ 1876846 w 3777240"/>
              <a:gd name="connsiteY1" fmla="*/ 400207 h 400207"/>
              <a:gd name="connsiteX2" fmla="*/ 3670664 w 3777240"/>
              <a:gd name="connsiteY2" fmla="*/ 63579 h 400207"/>
              <a:gd name="connsiteX0" fmla="*/ 3777240 w 3777240"/>
              <a:gd name="connsiteY0" fmla="*/ 0 h 400207"/>
              <a:gd name="connsiteX1" fmla="*/ 1781848 w 3777240"/>
              <a:gd name="connsiteY1" fmla="*/ 363757 h 400207"/>
              <a:gd name="connsiteX2" fmla="*/ 0 w 3777240"/>
              <a:gd name="connsiteY2" fmla="*/ 34962 h 400207"/>
              <a:gd name="connsiteX0" fmla="*/ 3670664 w 3777240"/>
              <a:gd name="connsiteY0" fmla="*/ 63579 h 789108"/>
              <a:gd name="connsiteX1" fmla="*/ 2386866 w 3777240"/>
              <a:gd name="connsiteY1" fmla="*/ 789108 h 789108"/>
              <a:gd name="connsiteX2" fmla="*/ 3670664 w 3777240"/>
              <a:gd name="connsiteY2" fmla="*/ 63579 h 789108"/>
              <a:gd name="connsiteX0" fmla="*/ 3777240 w 3777240"/>
              <a:gd name="connsiteY0" fmla="*/ 0 h 789108"/>
              <a:gd name="connsiteX1" fmla="*/ 1781848 w 3777240"/>
              <a:gd name="connsiteY1" fmla="*/ 363757 h 789108"/>
              <a:gd name="connsiteX2" fmla="*/ 0 w 3777240"/>
              <a:gd name="connsiteY2" fmla="*/ 34962 h 789108"/>
              <a:gd name="connsiteX0" fmla="*/ 2386866 w 3777240"/>
              <a:gd name="connsiteY0" fmla="*/ 789108 h 887957"/>
              <a:gd name="connsiteX1" fmla="*/ 3670664 w 3777240"/>
              <a:gd name="connsiteY1" fmla="*/ 63579 h 887957"/>
              <a:gd name="connsiteX2" fmla="*/ 2483690 w 3777240"/>
              <a:gd name="connsiteY2" fmla="*/ 887957 h 887957"/>
              <a:gd name="connsiteX0" fmla="*/ 3777240 w 3777240"/>
              <a:gd name="connsiteY0" fmla="*/ 0 h 887957"/>
              <a:gd name="connsiteX1" fmla="*/ 1781848 w 3777240"/>
              <a:gd name="connsiteY1" fmla="*/ 363757 h 887957"/>
              <a:gd name="connsiteX2" fmla="*/ 0 w 3777240"/>
              <a:gd name="connsiteY2" fmla="*/ 34962 h 887957"/>
              <a:gd name="connsiteX0" fmla="*/ 2386866 w 3777240"/>
              <a:gd name="connsiteY0" fmla="*/ 789108 h 789108"/>
              <a:gd name="connsiteX1" fmla="*/ 3670664 w 3777240"/>
              <a:gd name="connsiteY1" fmla="*/ 63579 h 789108"/>
              <a:gd name="connsiteX0" fmla="*/ 3777240 w 3777240"/>
              <a:gd name="connsiteY0" fmla="*/ 0 h 789108"/>
              <a:gd name="connsiteX1" fmla="*/ 1781848 w 3777240"/>
              <a:gd name="connsiteY1" fmla="*/ 363757 h 789108"/>
              <a:gd name="connsiteX2" fmla="*/ 0 w 3777240"/>
              <a:gd name="connsiteY2" fmla="*/ 34962 h 789108"/>
              <a:gd name="connsiteX0" fmla="*/ 2386866 w 3777240"/>
              <a:gd name="connsiteY0" fmla="*/ 789108 h 789108"/>
              <a:gd name="connsiteX1" fmla="*/ 3636247 w 3777240"/>
              <a:gd name="connsiteY1" fmla="*/ 360204 h 789108"/>
              <a:gd name="connsiteX0" fmla="*/ 3777240 w 3777240"/>
              <a:gd name="connsiteY0" fmla="*/ 0 h 789108"/>
              <a:gd name="connsiteX1" fmla="*/ 1781848 w 3777240"/>
              <a:gd name="connsiteY1" fmla="*/ 363757 h 789108"/>
              <a:gd name="connsiteX2" fmla="*/ 0 w 3777240"/>
              <a:gd name="connsiteY2" fmla="*/ 34962 h 789108"/>
              <a:gd name="connsiteX0" fmla="*/ 2386866 w 3777240"/>
              <a:gd name="connsiteY0" fmla="*/ 789108 h 789108"/>
              <a:gd name="connsiteX1" fmla="*/ 3636247 w 3777240"/>
              <a:gd name="connsiteY1" fmla="*/ 360204 h 789108"/>
              <a:gd name="connsiteX2" fmla="*/ 2386866 w 3777240"/>
              <a:gd name="connsiteY2" fmla="*/ 789108 h 789108"/>
              <a:gd name="connsiteX0" fmla="*/ 3777240 w 3777240"/>
              <a:gd name="connsiteY0" fmla="*/ 0 h 789108"/>
              <a:gd name="connsiteX1" fmla="*/ 1781848 w 3777240"/>
              <a:gd name="connsiteY1" fmla="*/ 363757 h 789108"/>
              <a:gd name="connsiteX2" fmla="*/ 0 w 3777240"/>
              <a:gd name="connsiteY2" fmla="*/ 34962 h 789108"/>
              <a:gd name="connsiteX0" fmla="*/ 2429723 w 3777240"/>
              <a:gd name="connsiteY0" fmla="*/ 0 h 661953"/>
              <a:gd name="connsiteX1" fmla="*/ 3636247 w 3777240"/>
              <a:gd name="connsiteY1" fmla="*/ 658397 h 661953"/>
              <a:gd name="connsiteX2" fmla="*/ 2429723 w 3777240"/>
              <a:gd name="connsiteY2" fmla="*/ 0 h 661953"/>
              <a:gd name="connsiteX0" fmla="*/ 3777240 w 3777240"/>
              <a:gd name="connsiteY0" fmla="*/ 298193 h 661953"/>
              <a:gd name="connsiteX1" fmla="*/ 1781848 w 3777240"/>
              <a:gd name="connsiteY1" fmla="*/ 661950 h 661953"/>
              <a:gd name="connsiteX2" fmla="*/ 0 w 3777240"/>
              <a:gd name="connsiteY2" fmla="*/ 333155 h 661953"/>
              <a:gd name="connsiteX0" fmla="*/ 2429723 w 3777240"/>
              <a:gd name="connsiteY0" fmla="*/ 0 h 661952"/>
              <a:gd name="connsiteX1" fmla="*/ 3747679 w 3777240"/>
              <a:gd name="connsiteY1" fmla="*/ 229945 h 661952"/>
              <a:gd name="connsiteX2" fmla="*/ 2429723 w 3777240"/>
              <a:gd name="connsiteY2" fmla="*/ 0 h 661952"/>
              <a:gd name="connsiteX0" fmla="*/ 3777240 w 3777240"/>
              <a:gd name="connsiteY0" fmla="*/ 298193 h 661952"/>
              <a:gd name="connsiteX1" fmla="*/ 1781848 w 3777240"/>
              <a:gd name="connsiteY1" fmla="*/ 661950 h 661952"/>
              <a:gd name="connsiteX2" fmla="*/ 0 w 3777240"/>
              <a:gd name="connsiteY2" fmla="*/ 333155 h 661952"/>
              <a:gd name="connsiteX0" fmla="*/ 2429723 w 3777240"/>
              <a:gd name="connsiteY0" fmla="*/ 0 h 668888"/>
              <a:gd name="connsiteX1" fmla="*/ 3747679 w 3777240"/>
              <a:gd name="connsiteY1" fmla="*/ 229945 h 668888"/>
              <a:gd name="connsiteX2" fmla="*/ 2429723 w 3777240"/>
              <a:gd name="connsiteY2" fmla="*/ 0 h 668888"/>
              <a:gd name="connsiteX0" fmla="*/ 3777240 w 3777240"/>
              <a:gd name="connsiteY0" fmla="*/ 298193 h 668888"/>
              <a:gd name="connsiteX1" fmla="*/ 1781848 w 3777240"/>
              <a:gd name="connsiteY1" fmla="*/ 661950 h 668888"/>
              <a:gd name="connsiteX2" fmla="*/ 476221 w 3777240"/>
              <a:gd name="connsiteY2" fmla="*/ 521898 h 668888"/>
              <a:gd name="connsiteX3" fmla="*/ 0 w 3777240"/>
              <a:gd name="connsiteY3" fmla="*/ 333155 h 668888"/>
              <a:gd name="connsiteX0" fmla="*/ 2429723 w 3777240"/>
              <a:gd name="connsiteY0" fmla="*/ 0 h 667840"/>
              <a:gd name="connsiteX1" fmla="*/ 3747679 w 3777240"/>
              <a:gd name="connsiteY1" fmla="*/ 229945 h 667840"/>
              <a:gd name="connsiteX2" fmla="*/ 2429723 w 3777240"/>
              <a:gd name="connsiteY2" fmla="*/ 0 h 667840"/>
              <a:gd name="connsiteX0" fmla="*/ 3777240 w 3777240"/>
              <a:gd name="connsiteY0" fmla="*/ 298193 h 667840"/>
              <a:gd name="connsiteX1" fmla="*/ 1781848 w 3777240"/>
              <a:gd name="connsiteY1" fmla="*/ 661950 h 667840"/>
              <a:gd name="connsiteX2" fmla="*/ 498050 w 3777240"/>
              <a:gd name="connsiteY2" fmla="*/ 494699 h 667840"/>
              <a:gd name="connsiteX3" fmla="*/ 0 w 3777240"/>
              <a:gd name="connsiteY3" fmla="*/ 333155 h 667840"/>
              <a:gd name="connsiteX0" fmla="*/ 2429723 w 3777240"/>
              <a:gd name="connsiteY0" fmla="*/ 0 h 668221"/>
              <a:gd name="connsiteX1" fmla="*/ 3747679 w 3777240"/>
              <a:gd name="connsiteY1" fmla="*/ 229945 h 668221"/>
              <a:gd name="connsiteX2" fmla="*/ 2429723 w 3777240"/>
              <a:gd name="connsiteY2" fmla="*/ 0 h 668221"/>
              <a:gd name="connsiteX0" fmla="*/ 3777240 w 3777240"/>
              <a:gd name="connsiteY0" fmla="*/ 298193 h 668221"/>
              <a:gd name="connsiteX1" fmla="*/ 1781848 w 3777240"/>
              <a:gd name="connsiteY1" fmla="*/ 661950 h 668221"/>
              <a:gd name="connsiteX2" fmla="*/ 486576 w 3777240"/>
              <a:gd name="connsiteY2" fmla="*/ 505614 h 668221"/>
              <a:gd name="connsiteX3" fmla="*/ 0 w 3777240"/>
              <a:gd name="connsiteY3" fmla="*/ 333155 h 668221"/>
              <a:gd name="connsiteX0" fmla="*/ 2429723 w 3777240"/>
              <a:gd name="connsiteY0" fmla="*/ 0 h 668221"/>
              <a:gd name="connsiteX1" fmla="*/ 3747679 w 3777240"/>
              <a:gd name="connsiteY1" fmla="*/ 229945 h 668221"/>
              <a:gd name="connsiteX2" fmla="*/ 2429723 w 3777240"/>
              <a:gd name="connsiteY2" fmla="*/ 0 h 668221"/>
              <a:gd name="connsiteX0" fmla="*/ 3777240 w 3777240"/>
              <a:gd name="connsiteY0" fmla="*/ 298193 h 668221"/>
              <a:gd name="connsiteX1" fmla="*/ 1781848 w 3777240"/>
              <a:gd name="connsiteY1" fmla="*/ 661950 h 668221"/>
              <a:gd name="connsiteX2" fmla="*/ 486576 w 3777240"/>
              <a:gd name="connsiteY2" fmla="*/ 505614 h 668221"/>
              <a:gd name="connsiteX3" fmla="*/ 0 w 3777240"/>
              <a:gd name="connsiteY3" fmla="*/ 333155 h 668221"/>
              <a:gd name="connsiteX0" fmla="*/ 2429723 w 3777240"/>
              <a:gd name="connsiteY0" fmla="*/ 0 h 668865"/>
              <a:gd name="connsiteX1" fmla="*/ 3747679 w 3777240"/>
              <a:gd name="connsiteY1" fmla="*/ 229945 h 668865"/>
              <a:gd name="connsiteX2" fmla="*/ 2429723 w 3777240"/>
              <a:gd name="connsiteY2" fmla="*/ 0 h 668865"/>
              <a:gd name="connsiteX0" fmla="*/ 3777240 w 3777240"/>
              <a:gd name="connsiteY0" fmla="*/ 298193 h 668865"/>
              <a:gd name="connsiteX1" fmla="*/ 1781848 w 3777240"/>
              <a:gd name="connsiteY1" fmla="*/ 661950 h 668865"/>
              <a:gd name="connsiteX2" fmla="*/ 486576 w 3777240"/>
              <a:gd name="connsiteY2" fmla="*/ 505614 h 668865"/>
              <a:gd name="connsiteX3" fmla="*/ 0 w 3777240"/>
              <a:gd name="connsiteY3" fmla="*/ 333155 h 668865"/>
              <a:gd name="connsiteX0" fmla="*/ 2429723 w 3777240"/>
              <a:gd name="connsiteY0" fmla="*/ 0 h 690083"/>
              <a:gd name="connsiteX1" fmla="*/ 3747679 w 3777240"/>
              <a:gd name="connsiteY1" fmla="*/ 229945 h 690083"/>
              <a:gd name="connsiteX2" fmla="*/ 2429723 w 3777240"/>
              <a:gd name="connsiteY2" fmla="*/ 0 h 690083"/>
              <a:gd name="connsiteX0" fmla="*/ 3777240 w 3777240"/>
              <a:gd name="connsiteY0" fmla="*/ 298193 h 690083"/>
              <a:gd name="connsiteX1" fmla="*/ 1781848 w 3777240"/>
              <a:gd name="connsiteY1" fmla="*/ 661950 h 690083"/>
              <a:gd name="connsiteX2" fmla="*/ 1185117 w 3777240"/>
              <a:gd name="connsiteY2" fmla="*/ 647927 h 690083"/>
              <a:gd name="connsiteX3" fmla="*/ 486576 w 3777240"/>
              <a:gd name="connsiteY3" fmla="*/ 505614 h 690083"/>
              <a:gd name="connsiteX4" fmla="*/ 0 w 3777240"/>
              <a:gd name="connsiteY4" fmla="*/ 333155 h 690083"/>
              <a:gd name="connsiteX0" fmla="*/ 2429723 w 3777240"/>
              <a:gd name="connsiteY0" fmla="*/ 0 h 687622"/>
              <a:gd name="connsiteX1" fmla="*/ 3747679 w 3777240"/>
              <a:gd name="connsiteY1" fmla="*/ 229945 h 687622"/>
              <a:gd name="connsiteX2" fmla="*/ 2429723 w 3777240"/>
              <a:gd name="connsiteY2" fmla="*/ 0 h 687622"/>
              <a:gd name="connsiteX0" fmla="*/ 3777240 w 3777240"/>
              <a:gd name="connsiteY0" fmla="*/ 298193 h 687622"/>
              <a:gd name="connsiteX1" fmla="*/ 1781848 w 3777240"/>
              <a:gd name="connsiteY1" fmla="*/ 661950 h 687622"/>
              <a:gd name="connsiteX2" fmla="*/ 1189357 w 3777240"/>
              <a:gd name="connsiteY2" fmla="*/ 638585 h 687622"/>
              <a:gd name="connsiteX3" fmla="*/ 486576 w 3777240"/>
              <a:gd name="connsiteY3" fmla="*/ 505614 h 687622"/>
              <a:gd name="connsiteX4" fmla="*/ 0 w 3777240"/>
              <a:gd name="connsiteY4" fmla="*/ 333155 h 687622"/>
              <a:gd name="connsiteX0" fmla="*/ 2429723 w 3777240"/>
              <a:gd name="connsiteY0" fmla="*/ 0 h 687621"/>
              <a:gd name="connsiteX1" fmla="*/ 3747679 w 3777240"/>
              <a:gd name="connsiteY1" fmla="*/ 229945 h 687621"/>
              <a:gd name="connsiteX2" fmla="*/ 2429723 w 3777240"/>
              <a:gd name="connsiteY2" fmla="*/ 0 h 687621"/>
              <a:gd name="connsiteX0" fmla="*/ 3777240 w 3777240"/>
              <a:gd name="connsiteY0" fmla="*/ 298193 h 687621"/>
              <a:gd name="connsiteX1" fmla="*/ 1781848 w 3777240"/>
              <a:gd name="connsiteY1" fmla="*/ 661950 h 687621"/>
              <a:gd name="connsiteX2" fmla="*/ 1189357 w 3777240"/>
              <a:gd name="connsiteY2" fmla="*/ 638585 h 687621"/>
              <a:gd name="connsiteX3" fmla="*/ 486576 w 3777240"/>
              <a:gd name="connsiteY3" fmla="*/ 505614 h 687621"/>
              <a:gd name="connsiteX4" fmla="*/ 0 w 3777240"/>
              <a:gd name="connsiteY4" fmla="*/ 333155 h 687621"/>
              <a:gd name="connsiteX0" fmla="*/ 2429723 w 3777240"/>
              <a:gd name="connsiteY0" fmla="*/ 0 h 685084"/>
              <a:gd name="connsiteX1" fmla="*/ 3747679 w 3777240"/>
              <a:gd name="connsiteY1" fmla="*/ 229945 h 685084"/>
              <a:gd name="connsiteX2" fmla="*/ 2429723 w 3777240"/>
              <a:gd name="connsiteY2" fmla="*/ 0 h 685084"/>
              <a:gd name="connsiteX0" fmla="*/ 3777240 w 3777240"/>
              <a:gd name="connsiteY0" fmla="*/ 298193 h 685084"/>
              <a:gd name="connsiteX1" fmla="*/ 1781848 w 3777240"/>
              <a:gd name="connsiteY1" fmla="*/ 661950 h 685084"/>
              <a:gd name="connsiteX2" fmla="*/ 1189357 w 3777240"/>
              <a:gd name="connsiteY2" fmla="*/ 638585 h 685084"/>
              <a:gd name="connsiteX3" fmla="*/ 486576 w 3777240"/>
              <a:gd name="connsiteY3" fmla="*/ 505614 h 685084"/>
              <a:gd name="connsiteX4" fmla="*/ 0 w 3777240"/>
              <a:gd name="connsiteY4" fmla="*/ 333155 h 685084"/>
              <a:gd name="connsiteX0" fmla="*/ 2429723 w 3777240"/>
              <a:gd name="connsiteY0" fmla="*/ 0 h 664193"/>
              <a:gd name="connsiteX1" fmla="*/ 3747679 w 3777240"/>
              <a:gd name="connsiteY1" fmla="*/ 229945 h 664193"/>
              <a:gd name="connsiteX2" fmla="*/ 2429723 w 3777240"/>
              <a:gd name="connsiteY2" fmla="*/ 0 h 664193"/>
              <a:gd name="connsiteX0" fmla="*/ 3777240 w 3777240"/>
              <a:gd name="connsiteY0" fmla="*/ 298193 h 664193"/>
              <a:gd name="connsiteX1" fmla="*/ 1781848 w 3777240"/>
              <a:gd name="connsiteY1" fmla="*/ 661950 h 664193"/>
              <a:gd name="connsiteX2" fmla="*/ 1189357 w 3777240"/>
              <a:gd name="connsiteY2" fmla="*/ 638585 h 664193"/>
              <a:gd name="connsiteX3" fmla="*/ 486576 w 3777240"/>
              <a:gd name="connsiteY3" fmla="*/ 505614 h 664193"/>
              <a:gd name="connsiteX4" fmla="*/ 0 w 3777240"/>
              <a:gd name="connsiteY4" fmla="*/ 333155 h 664193"/>
              <a:gd name="connsiteX0" fmla="*/ 2429723 w 3775981"/>
              <a:gd name="connsiteY0" fmla="*/ 0 h 664193"/>
              <a:gd name="connsiteX1" fmla="*/ 3747679 w 3775981"/>
              <a:gd name="connsiteY1" fmla="*/ 229945 h 664193"/>
              <a:gd name="connsiteX2" fmla="*/ 2429723 w 3775981"/>
              <a:gd name="connsiteY2" fmla="*/ 0 h 664193"/>
              <a:gd name="connsiteX0" fmla="*/ 3775981 w 3775981"/>
              <a:gd name="connsiteY0" fmla="*/ 292151 h 664193"/>
              <a:gd name="connsiteX1" fmla="*/ 1781848 w 3775981"/>
              <a:gd name="connsiteY1" fmla="*/ 661950 h 664193"/>
              <a:gd name="connsiteX2" fmla="*/ 1189357 w 3775981"/>
              <a:gd name="connsiteY2" fmla="*/ 638585 h 664193"/>
              <a:gd name="connsiteX3" fmla="*/ 486576 w 3775981"/>
              <a:gd name="connsiteY3" fmla="*/ 505614 h 664193"/>
              <a:gd name="connsiteX4" fmla="*/ 0 w 3775981"/>
              <a:gd name="connsiteY4" fmla="*/ 333155 h 664193"/>
              <a:gd name="connsiteX0" fmla="*/ 2429723 w 3775981"/>
              <a:gd name="connsiteY0" fmla="*/ 0 h 664193"/>
              <a:gd name="connsiteX1" fmla="*/ 3747679 w 3775981"/>
              <a:gd name="connsiteY1" fmla="*/ 229945 h 664193"/>
              <a:gd name="connsiteX2" fmla="*/ 2429723 w 3775981"/>
              <a:gd name="connsiteY2" fmla="*/ 0 h 664193"/>
              <a:gd name="connsiteX0" fmla="*/ 3775981 w 3775981"/>
              <a:gd name="connsiteY0" fmla="*/ 292151 h 664193"/>
              <a:gd name="connsiteX1" fmla="*/ 1781848 w 3775981"/>
              <a:gd name="connsiteY1" fmla="*/ 661950 h 664193"/>
              <a:gd name="connsiteX2" fmla="*/ 1189357 w 3775981"/>
              <a:gd name="connsiteY2" fmla="*/ 638585 h 664193"/>
              <a:gd name="connsiteX3" fmla="*/ 486576 w 3775981"/>
              <a:gd name="connsiteY3" fmla="*/ 505614 h 664193"/>
              <a:gd name="connsiteX4" fmla="*/ 0 w 3775981"/>
              <a:gd name="connsiteY4" fmla="*/ 333155 h 6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981" h="664193" stroke="0" extrusionOk="0">
                <a:moveTo>
                  <a:pt x="2429723" y="0"/>
                </a:moveTo>
                <a:lnTo>
                  <a:pt x="3747679" y="229945"/>
                </a:lnTo>
                <a:lnTo>
                  <a:pt x="2429723" y="0"/>
                </a:lnTo>
                <a:close/>
              </a:path>
              <a:path w="3775981" h="664193" fill="none">
                <a:moveTo>
                  <a:pt x="3775981" y="292151"/>
                </a:moveTo>
                <a:cubicBezTo>
                  <a:pt x="3396557" y="439611"/>
                  <a:pt x="2512825" y="662833"/>
                  <a:pt x="1781848" y="661950"/>
                </a:cubicBezTo>
                <a:cubicBezTo>
                  <a:pt x="1364268" y="670782"/>
                  <a:pt x="1416949" y="651568"/>
                  <a:pt x="1189357" y="638585"/>
                </a:cubicBezTo>
                <a:cubicBezTo>
                  <a:pt x="973900" y="614544"/>
                  <a:pt x="684096" y="558076"/>
                  <a:pt x="486576" y="505614"/>
                </a:cubicBezTo>
                <a:cubicBezTo>
                  <a:pt x="197326" y="435102"/>
                  <a:pt x="79370" y="364612"/>
                  <a:pt x="0" y="333155"/>
                </a:cubicBezTo>
              </a:path>
            </a:pathLst>
          </a:custGeom>
          <a:noFill/>
          <a:ln>
            <a:solidFill>
              <a:srgbClr val="A4C8E1"/>
            </a:solidFill>
          </a:ln>
        </p:spPr>
        <p:txBody>
          <a:bodyPr/>
          <a:lstStyle>
            <a:lvl1pPr>
              <a:defRPr sz="100" b="0"/>
            </a:lvl1pPr>
          </a:lstStyle>
          <a:p>
            <a:pPr lvl="0"/>
            <a:r>
              <a:rPr lang="en-US"/>
              <a:t> </a:t>
            </a:r>
          </a:p>
        </p:txBody>
      </p:sp>
    </p:spTree>
    <p:extLst>
      <p:ext uri="{BB962C8B-B14F-4D97-AF65-F5344CB8AC3E}">
        <p14:creationId xmlns:p14="http://schemas.microsoft.com/office/powerpoint/2010/main" val="35494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EB468F-C718-63D0-E035-2EF0EF2A76CC}"/>
              </a:ext>
            </a:extLst>
          </p:cNvPr>
          <p:cNvSpPr>
            <a:spLocks noGrp="1"/>
          </p:cNvSpPr>
          <p:nvPr>
            <p:ph type="title" hasCustomPrompt="1"/>
          </p:nvPr>
        </p:nvSpPr>
        <p:spPr>
          <a:xfrm>
            <a:off x="458394" y="467615"/>
            <a:ext cx="7005665" cy="361425"/>
          </a:xfrm>
        </p:spPr>
        <p:txBody>
          <a:bodyPr/>
          <a:lstStyle>
            <a:lvl1pPr>
              <a:defRPr/>
            </a:lvl1pPr>
          </a:lstStyle>
          <a:p>
            <a:r>
              <a:rPr lang="en-US"/>
              <a:t>Click to add title</a:t>
            </a:r>
            <a:endParaRPr lang="en-GB"/>
          </a:p>
        </p:txBody>
      </p:sp>
      <p:sp>
        <p:nvSpPr>
          <p:cNvPr id="8"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186403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Blank no logo">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
        <p:nvSpPr>
          <p:cNvPr id="4" name="Title 1">
            <a:extLst>
              <a:ext uri="{FF2B5EF4-FFF2-40B4-BE49-F238E27FC236}">
                <a16:creationId xmlns:a16="http://schemas.microsoft.com/office/drawing/2014/main" id="{13EB468F-C718-63D0-E035-2EF0EF2A76CC}"/>
              </a:ext>
            </a:extLst>
          </p:cNvPr>
          <p:cNvSpPr>
            <a:spLocks noGrp="1"/>
          </p:cNvSpPr>
          <p:nvPr>
            <p:ph type="title" hasCustomPrompt="1"/>
          </p:nvPr>
        </p:nvSpPr>
        <p:spPr>
          <a:xfrm>
            <a:off x="458394" y="467615"/>
            <a:ext cx="7005665" cy="361425"/>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231478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Bullets with Subtitle">
    <p:spTree>
      <p:nvGrpSpPr>
        <p:cNvPr id="1" name=""/>
        <p:cNvGrpSpPr/>
        <p:nvPr/>
      </p:nvGrpSpPr>
      <p:grpSpPr>
        <a:xfrm>
          <a:off x="0" y="0"/>
          <a:ext cx="0" cy="0"/>
          <a:chOff x="0" y="0"/>
          <a:chExt cx="0" cy="0"/>
        </a:xfrm>
      </p:grpSpPr>
      <p:sp>
        <p:nvSpPr>
          <p:cNvPr id="17" name="Content Placeholder 8"/>
          <p:cNvSpPr>
            <a:spLocks noGrp="1"/>
          </p:cNvSpPr>
          <p:nvPr>
            <p:ph sz="quarter" idx="12"/>
          </p:nvPr>
        </p:nvSpPr>
        <p:spPr>
          <a:xfrm>
            <a:off x="310504" y="747759"/>
            <a:ext cx="8497397" cy="3360420"/>
          </a:xfrm>
          <a:prstGeom prst="rect">
            <a:avLst/>
          </a:prstGeom>
        </p:spPr>
        <p:txBody>
          <a:bodyPr/>
          <a:lstStyle>
            <a:lvl1pPr>
              <a:defRPr sz="728">
                <a:solidFill>
                  <a:schemeClr val="tx1"/>
                </a:solidFill>
              </a:defRPr>
            </a:lvl1pPr>
            <a:lvl2pPr>
              <a:defRPr sz="728">
                <a:solidFill>
                  <a:schemeClr val="tx1"/>
                </a:solidFill>
              </a:defRPr>
            </a:lvl2pPr>
            <a:lvl3pPr>
              <a:defRPr sz="728">
                <a:solidFill>
                  <a:schemeClr val="tx1"/>
                </a:solidFill>
              </a:defRPr>
            </a:lvl3pPr>
            <a:lvl4pPr>
              <a:defRPr sz="728">
                <a:solidFill>
                  <a:schemeClr val="tx1"/>
                </a:solidFill>
              </a:defRPr>
            </a:lvl4pPr>
            <a:lvl5pPr>
              <a:defRPr sz="728">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3"/>
          <p:cNvSpPr>
            <a:spLocks noGrp="1"/>
          </p:cNvSpPr>
          <p:nvPr>
            <p:ph type="title"/>
          </p:nvPr>
        </p:nvSpPr>
        <p:spPr>
          <a:xfrm>
            <a:off x="297910" y="473848"/>
            <a:ext cx="7885205" cy="209609"/>
          </a:xfrm>
          <a:prstGeom prst="rect">
            <a:avLst/>
          </a:prstGeom>
        </p:spPr>
        <p:txBody>
          <a:bodyPr vert="horz" lIns="91440" tIns="45720" rIns="91440" bIns="45720" rtlCol="0" anchor="ctr">
            <a:noAutofit/>
          </a:bodyPr>
          <a:lstStyle>
            <a:lvl1pPr>
              <a:defRPr sz="1059"/>
            </a:lvl1pPr>
          </a:lstStyle>
          <a:p>
            <a:r>
              <a:rPr lang="en-US"/>
              <a:t>Click to edit Master title style</a:t>
            </a:r>
          </a:p>
        </p:txBody>
      </p:sp>
    </p:spTree>
    <p:extLst>
      <p:ext uri="{BB962C8B-B14F-4D97-AF65-F5344CB8AC3E}">
        <p14:creationId xmlns:p14="http://schemas.microsoft.com/office/powerpoint/2010/main" val="192359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1_Blank w Titl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6" y="4225464"/>
            <a:ext cx="5163169" cy="919065"/>
          </a:xfrm>
          <a:prstGeom prst="rect">
            <a:avLst/>
          </a:prstGeom>
        </p:spPr>
      </p:pic>
      <p:sp>
        <p:nvSpPr>
          <p:cNvPr id="5" name="Title Placeholder 1"/>
          <p:cNvSpPr>
            <a:spLocks noGrp="1"/>
          </p:cNvSpPr>
          <p:nvPr>
            <p:ph type="title"/>
          </p:nvPr>
        </p:nvSpPr>
        <p:spPr>
          <a:xfrm>
            <a:off x="228600" y="137160"/>
            <a:ext cx="5943600" cy="617220"/>
          </a:xfrm>
          <a:prstGeom prst="rect">
            <a:avLst/>
          </a:prstGeom>
        </p:spPr>
        <p:txBody>
          <a:bodyPr vert="horz" lIns="91440" tIns="45720" rIns="91440" bIns="45720" rtlCol="0" anchor="b" anchorCtr="0">
            <a:normAutofit/>
          </a:bodyPr>
          <a:lstStyle>
            <a:lvl1pPr defTabSz="86675">
              <a:tabLst/>
              <a:defRPr>
                <a:solidFill>
                  <a:schemeClr val="accent1"/>
                </a:solidFill>
              </a:defRPr>
            </a:lvl1pPr>
          </a:lstStyle>
          <a:p>
            <a:r>
              <a:rPr lang="en-US"/>
              <a:t>Click to edit Master 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47804"/>
            <a:ext cx="1789487" cy="409907"/>
          </a:xfrm>
          <a:prstGeom prst="rect">
            <a:avLst/>
          </a:prstGeom>
        </p:spPr>
      </p:pic>
      <p:sp>
        <p:nvSpPr>
          <p:cNvPr id="6" name="Text Placeholder 6"/>
          <p:cNvSpPr txBox="1">
            <a:spLocks/>
          </p:cNvSpPr>
          <p:nvPr userDrawn="1"/>
        </p:nvSpPr>
        <p:spPr>
          <a:xfrm>
            <a:off x="5715002" y="4937760"/>
            <a:ext cx="3191161" cy="171450"/>
          </a:xfrm>
          <a:prstGeom prst="rect">
            <a:avLst/>
          </a:prstGeom>
        </p:spPr>
        <p:txBody>
          <a:bodyPr vert="horz" lIns="66563" tIns="33281" rIns="66563" bIns="33281"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332833" rtl="0" eaLnBrk="1" fontAlgn="auto" latinLnBrk="0" hangingPunct="1">
              <a:lnSpc>
                <a:spcPct val="100000"/>
              </a:lnSpc>
              <a:spcBef>
                <a:spcPct val="20000"/>
              </a:spcBef>
              <a:spcAft>
                <a:spcPts val="0"/>
              </a:spcAft>
              <a:buClrTx/>
              <a:buSzTx/>
              <a:buFont typeface="Arial"/>
              <a:buNone/>
              <a:tabLst/>
              <a:defRPr/>
            </a:pPr>
            <a:r>
              <a:rPr lang="en-US" sz="437" kern="1200" dirty="0">
                <a:solidFill>
                  <a:schemeClr val="accent2">
                    <a:lumMod val="40000"/>
                    <a:lumOff val="60000"/>
                  </a:schemeClr>
                </a:solidFill>
                <a:latin typeface="+mj-lt"/>
                <a:ea typeface="+mn-ea"/>
                <a:cs typeface="+mn-cs"/>
              </a:rPr>
              <a:t>©2021 ARTHUR J. GALLAGHER &amp; CO. </a:t>
            </a:r>
          </a:p>
        </p:txBody>
      </p:sp>
    </p:spTree>
    <p:extLst>
      <p:ext uri="{BB962C8B-B14F-4D97-AF65-F5344CB8AC3E}">
        <p14:creationId xmlns:p14="http://schemas.microsoft.com/office/powerpoint/2010/main" val="40818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Subtitle-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2338" y="1303020"/>
            <a:ext cx="7922982" cy="3154680"/>
          </a:xfrm>
          <a:prstGeom prst="rect">
            <a:avLst/>
          </a:prstGeom>
        </p:spPr>
        <p:txBody>
          <a:bodyPr>
            <a:normAutofit/>
          </a:bodyPr>
          <a:lstStyle>
            <a:lvl1pPr marL="0" marR="0" indent="0" algn="l" defTabSz="332833" rtl="0" eaLnBrk="1" fontAlgn="auto" latinLnBrk="0" hangingPunct="1">
              <a:lnSpc>
                <a:spcPct val="100000"/>
              </a:lnSpc>
              <a:spcBef>
                <a:spcPct val="20000"/>
              </a:spcBef>
              <a:spcAft>
                <a:spcPts val="0"/>
              </a:spcAft>
              <a:buClrTx/>
              <a:buSzTx/>
              <a:buFont typeface="Arial"/>
              <a:buNone/>
              <a:tabLst/>
              <a:defRPr sz="1165">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marL="0" marR="0" lvl="0" indent="0" algn="l" defTabSz="332833" rtl="0" eaLnBrk="1" fontAlgn="auto" latinLnBrk="0" hangingPunct="1">
              <a:lnSpc>
                <a:spcPct val="100000"/>
              </a:lnSpc>
              <a:spcBef>
                <a:spcPct val="20000"/>
              </a:spcBef>
              <a:spcAft>
                <a:spcPts val="0"/>
              </a:spcAft>
              <a:buClrTx/>
              <a:buSzTx/>
              <a:buFont typeface="Arial"/>
              <a:buNone/>
              <a:tabLst/>
              <a:defRPr/>
            </a:pPr>
            <a:r>
              <a:rPr lang="en-US"/>
              <a:t>Click to add text</a:t>
            </a:r>
          </a:p>
        </p:txBody>
      </p:sp>
      <p:sp>
        <p:nvSpPr>
          <p:cNvPr id="5" name="Title Placeholder 1"/>
          <p:cNvSpPr>
            <a:spLocks noGrp="1"/>
          </p:cNvSpPr>
          <p:nvPr>
            <p:ph type="title" hasCustomPrompt="1"/>
          </p:nvPr>
        </p:nvSpPr>
        <p:spPr>
          <a:xfrm>
            <a:off x="352339" y="137160"/>
            <a:ext cx="6368502" cy="617220"/>
          </a:xfrm>
          <a:prstGeom prst="rect">
            <a:avLst/>
          </a:prstGeom>
        </p:spPr>
        <p:txBody>
          <a:bodyPr vert="horz" lIns="91440" tIns="45720" rIns="91440" bIns="45720" rtlCol="0" anchor="ctr" anchorCtr="0">
            <a:normAutofit/>
          </a:bodyPr>
          <a:lstStyle>
            <a:lvl1pPr defTabSz="86675">
              <a:tabLst/>
              <a:defRPr>
                <a:solidFill>
                  <a:schemeClr val="accent1"/>
                </a:solidFill>
              </a:defRPr>
            </a:lvl1pPr>
          </a:lstStyle>
          <a:p>
            <a:r>
              <a:rPr lang="en-US"/>
              <a:t>Title of Slide</a:t>
            </a:r>
          </a:p>
        </p:txBody>
      </p:sp>
      <p:sp>
        <p:nvSpPr>
          <p:cNvPr id="7" name="Text Placeholder 8"/>
          <p:cNvSpPr>
            <a:spLocks noGrp="1"/>
          </p:cNvSpPr>
          <p:nvPr>
            <p:ph type="body" sz="quarter" idx="13" hasCustomPrompt="1"/>
          </p:nvPr>
        </p:nvSpPr>
        <p:spPr>
          <a:xfrm>
            <a:off x="352338" y="755953"/>
            <a:ext cx="7922982" cy="308610"/>
          </a:xfrm>
          <a:prstGeom prst="rect">
            <a:avLst/>
          </a:prstGeom>
        </p:spPr>
        <p:txBody>
          <a:bodyPr anchor="ctr">
            <a:noAutofit/>
          </a:bodyPr>
          <a:lstStyle>
            <a:lvl1pPr>
              <a:buNone/>
              <a:defRPr sz="2039" b="0" i="1">
                <a:solidFill>
                  <a:schemeClr val="accent2"/>
                </a:solidFill>
                <a:latin typeface="Times New Roman" panose="02020603050405020304" pitchFamily="18" charset="0"/>
                <a:cs typeface="Times New Roman" panose="02020603050405020304" pitchFamily="18" charset="0"/>
              </a:defRPr>
            </a:lvl1pPr>
          </a:lstStyle>
          <a:p>
            <a:pPr lvl="0"/>
            <a:r>
              <a:rPr lang="en-US"/>
              <a:t>Subtitle</a:t>
            </a:r>
          </a:p>
        </p:txBody>
      </p:sp>
    </p:spTree>
    <p:extLst>
      <p:ext uri="{BB962C8B-B14F-4D97-AF65-F5344CB8AC3E}">
        <p14:creationId xmlns:p14="http://schemas.microsoft.com/office/powerpoint/2010/main" val="4279611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Outline Orange Accent">
    <p:spTree>
      <p:nvGrpSpPr>
        <p:cNvPr id="1" name=""/>
        <p:cNvGrpSpPr/>
        <p:nvPr/>
      </p:nvGrpSpPr>
      <p:grpSpPr>
        <a:xfrm>
          <a:off x="0" y="0"/>
          <a:ext cx="0" cy="0"/>
          <a:chOff x="0" y="0"/>
          <a:chExt cx="0" cy="0"/>
        </a:xfrm>
      </p:grpSpPr>
      <p:sp>
        <p:nvSpPr>
          <p:cNvPr id="9" name="Rectangle 8"/>
          <p:cNvSpPr/>
          <p:nvPr userDrawn="1"/>
        </p:nvSpPr>
        <p:spPr>
          <a:xfrm>
            <a:off x="0" y="3925613"/>
            <a:ext cx="9144000" cy="1230819"/>
          </a:xfrm>
          <a:prstGeom prst="rect">
            <a:avLst/>
          </a:prstGeom>
          <a:blipFill dpi="0" rotWithShape="1">
            <a:blip r:embed="rId2">
              <a:alphaModFix amt="90000"/>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Title Placeholder 1"/>
          <p:cNvSpPr>
            <a:spLocks noGrp="1"/>
          </p:cNvSpPr>
          <p:nvPr>
            <p:ph type="title"/>
          </p:nvPr>
        </p:nvSpPr>
        <p:spPr>
          <a:xfrm>
            <a:off x="228600" y="137160"/>
            <a:ext cx="5943600" cy="617220"/>
          </a:xfrm>
          <a:prstGeom prst="rect">
            <a:avLst/>
          </a:prstGeom>
        </p:spPr>
        <p:txBody>
          <a:bodyPr vert="horz" lIns="91440" tIns="45720" rIns="91440" bIns="45720" rtlCol="0" anchor="b" anchorCtr="0">
            <a:noAutofit/>
          </a:bodyPr>
          <a:lstStyle>
            <a:lvl1pPr defTabSz="119060">
              <a:tabLst/>
              <a:defRPr>
                <a:solidFill>
                  <a:schemeClr val="accent1"/>
                </a:solidFill>
              </a:defRPr>
            </a:lvl1pPr>
          </a:lstStyle>
          <a:p>
            <a:r>
              <a:rPr lang="en-US" dirty="0"/>
              <a:t>Click to edit Master title style</a:t>
            </a:r>
          </a:p>
        </p:txBody>
      </p:sp>
      <p:sp>
        <p:nvSpPr>
          <p:cNvPr id="4" name="Text Placeholder 3"/>
          <p:cNvSpPr>
            <a:spLocks noGrp="1"/>
          </p:cNvSpPr>
          <p:nvPr>
            <p:ph type="body" sz="quarter" idx="14" hasCustomPrompt="1"/>
          </p:nvPr>
        </p:nvSpPr>
        <p:spPr>
          <a:xfrm>
            <a:off x="228600" y="1303021"/>
            <a:ext cx="7772400" cy="3138950"/>
          </a:xfrm>
        </p:spPr>
        <p:txBody>
          <a:bodyPr/>
          <a:lstStyle>
            <a:lvl1pPr marL="346067" indent="-346067">
              <a:buFont typeface="+mj-lt"/>
              <a:buAutoNum type="romanUcPeriod"/>
              <a:defRPr/>
            </a:lvl1pPr>
            <a:lvl2pPr marL="685783" indent="-346067">
              <a:buFont typeface="+mj-lt"/>
              <a:buAutoNum type="alphaUcPeriod"/>
              <a:defRPr/>
            </a:lvl2pPr>
            <a:lvl3pPr marL="1031849" indent="-350829">
              <a:buFont typeface="+mj-lt"/>
              <a:buAutoNum type="arabicPeriod"/>
              <a:defRPr/>
            </a:lvl3pPr>
            <a:lvl4pPr marL="1371566" indent="-346067">
              <a:buFont typeface="+mj-lt"/>
              <a:buAutoNum type="alphaLcParenR"/>
              <a:defRPr/>
            </a:lvl4pPr>
            <a:lvl5pPr marL="1717632" indent="-350829">
              <a:buFont typeface="+mj-lt"/>
              <a:buAutoNum type="romanLcPeriod"/>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3"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60996" y="63737"/>
            <a:ext cx="1789486" cy="546543"/>
          </a:xfrm>
          <a:prstGeom prst="rect">
            <a:avLst/>
          </a:prstGeom>
        </p:spPr>
      </p:pic>
      <p:sp>
        <p:nvSpPr>
          <p:cNvPr id="11" name="TextBox 10"/>
          <p:cNvSpPr txBox="1"/>
          <p:nvPr userDrawn="1"/>
        </p:nvSpPr>
        <p:spPr>
          <a:xfrm>
            <a:off x="228600" y="4892040"/>
            <a:ext cx="320040"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12" name="Text Placeholder 6"/>
          <p:cNvSpPr txBox="1">
            <a:spLocks/>
          </p:cNvSpPr>
          <p:nvPr userDrawn="1"/>
        </p:nvSpPr>
        <p:spPr>
          <a:xfrm>
            <a:off x="5715001"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89"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n-lt"/>
                <a:ea typeface="+mn-ea"/>
                <a:cs typeface="+mn-cs"/>
              </a:rPr>
              <a:t>©2023 ARTHUR J. GALLAGHER &amp; CO. </a:t>
            </a:r>
          </a:p>
        </p:txBody>
      </p:sp>
    </p:spTree>
    <p:extLst>
      <p:ext uri="{BB962C8B-B14F-4D97-AF65-F5344CB8AC3E}">
        <p14:creationId xmlns:p14="http://schemas.microsoft.com/office/powerpoint/2010/main" val="335038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342900" y="4767263"/>
            <a:ext cx="16002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2343150" y="4767263"/>
            <a:ext cx="21717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4914900" y="4767263"/>
            <a:ext cx="16002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097517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GBS Glob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6860" y="3721586"/>
            <a:ext cx="2405325" cy="1147398"/>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396048" y="356779"/>
            <a:ext cx="1061509" cy="253916"/>
          </a:xfrm>
          <a:prstGeom prst="rect">
            <a:avLst/>
          </a:prstGeom>
          <a:noFill/>
        </p:spPr>
        <p:txBody>
          <a:bodyPr wrap="none" rtlCol="0">
            <a:spAutoFit/>
          </a:bodyPr>
          <a:lstStyle/>
          <a:p>
            <a:r>
              <a:rPr lang="en-US" sz="1050" dirty="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458394" y="587611"/>
            <a:ext cx="8227213" cy="2560445"/>
          </a:xfrm>
          <a:prstGeom prst="rect">
            <a:avLst/>
          </a:prstGeom>
          <a:noFill/>
        </p:spPr>
        <p:txBody>
          <a:bodyPr wrap="square" lIns="0" rIns="0" rtlCol="0">
            <a:spAutoFit/>
          </a:bodyPr>
          <a:lstStyle/>
          <a:p>
            <a:pPr>
              <a:lnSpc>
                <a:spcPct val="90000"/>
              </a:lnSpc>
              <a:spcAft>
                <a:spcPts val="450"/>
              </a:spcAft>
            </a:pPr>
            <a:r>
              <a:rPr lang="en-US" sz="825" dirty="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450"/>
              </a:spcAft>
            </a:pPr>
            <a:r>
              <a:rPr lang="en-US" sz="825" b="1" dirty="0">
                <a:latin typeface="+mn-lt"/>
              </a:rPr>
              <a:t>GBS GLOBAL</a:t>
            </a:r>
          </a:p>
          <a:p>
            <a:pPr>
              <a:lnSpc>
                <a:spcPct val="90000"/>
              </a:lnSpc>
              <a:spcAft>
                <a:spcPts val="450"/>
              </a:spcAft>
            </a:pPr>
            <a:r>
              <a:rPr lang="en-US" sz="825" dirty="0">
                <a:latin typeface="+mn-lt"/>
              </a:rPr>
              <a:t>Consulting and insurance brokerage services to be provided by Gallagher Benefit Services, Inc. and/or its affiliate Gallagher Benefit Services (Canada) Group Inc. Gallagher Benefit Services, Inc. is a licensed insurance agency that does business in California as “Gallagher Benefit Services of California Insurance Services” and in Massachusetts as “Gallagher Benefit Insurance Services.” </a:t>
            </a:r>
          </a:p>
          <a:p>
            <a:pPr>
              <a:lnSpc>
                <a:spcPct val="90000"/>
              </a:lnSpc>
              <a:spcAft>
                <a:spcPts val="450"/>
              </a:spcAft>
            </a:pPr>
            <a:r>
              <a:rPr lang="en-US" sz="825" dirty="0">
                <a:latin typeface="+mn-lt"/>
              </a:rPr>
              <a:t>Neither Arthur J. Gallagher &amp; Co., nor its affiliates provide accounting, legal or tax advice.</a:t>
            </a:r>
          </a:p>
          <a:p>
            <a:pPr>
              <a:lnSpc>
                <a:spcPct val="90000"/>
              </a:lnSpc>
              <a:spcAft>
                <a:spcPts val="450"/>
              </a:spcAft>
            </a:pPr>
            <a:r>
              <a:rPr lang="en-US" sz="825" b="1" dirty="0">
                <a:latin typeface="+mn-lt"/>
              </a:rPr>
              <a:t>GBS UNITED KINGDOM</a:t>
            </a:r>
          </a:p>
          <a:p>
            <a:pPr>
              <a:lnSpc>
                <a:spcPct val="90000"/>
              </a:lnSpc>
              <a:spcAft>
                <a:spcPts val="450"/>
              </a:spcAft>
            </a:pPr>
            <a:r>
              <a:rPr lang="en-US" sz="825" dirty="0">
                <a:latin typeface="+mn-lt"/>
              </a:rPr>
              <a:t>Gallagher Benefit Services is a trading name in the UK for Gallagher Risk &amp; Reward Limited (Company Number: 3265272), Gallagher Communication Ltd (Company </a:t>
            </a:r>
            <a:br>
              <a:rPr lang="en-US" sz="825" dirty="0">
                <a:latin typeface="+mn-lt"/>
              </a:rPr>
            </a:br>
            <a:r>
              <a:rPr lang="en-US" sz="825" dirty="0">
                <a:latin typeface="+mn-lt"/>
              </a:rPr>
              <a:t>Number: 3688114), Gallagher Actuarial Consultants Limited (Company Number: 1615055), Gallagher (Administration &amp; Investment) Limited (Company Number: </a:t>
            </a:r>
            <a:br>
              <a:rPr lang="en-US" sz="825" dirty="0">
                <a:latin typeface="+mn-lt"/>
              </a:rPr>
            </a:br>
            <a:r>
              <a:rPr lang="en-US" sz="825" dirty="0">
                <a:latin typeface="+mn-lt"/>
              </a:rPr>
              <a:t>1034719), and Gallagher Consultants (Healthcare) Limited (Company Number: 172919), which all have their registered offices at The Walbrook Building, </a:t>
            </a:r>
            <a:br>
              <a:rPr lang="en-US" sz="825" dirty="0">
                <a:latin typeface="+mn-lt"/>
              </a:rPr>
            </a:br>
            <a:r>
              <a:rPr lang="en-US" sz="825" dirty="0">
                <a:latin typeface="+mn-lt"/>
              </a:rPr>
              <a:t>25 Walbrook, London EC4N 8AW. All the companies listed are private limited liability companies registered in England  and Wales. Gallagher Risk &amp; </a:t>
            </a:r>
            <a:br>
              <a:rPr lang="en-US" sz="825" dirty="0">
                <a:latin typeface="+mn-lt"/>
              </a:rPr>
            </a:br>
            <a:r>
              <a:rPr lang="en-US" sz="825" dirty="0">
                <a:latin typeface="+mn-lt"/>
              </a:rPr>
              <a:t>Reward Limited, Gallagher (Administration &amp; Investment) Limited and Gallagher Consultants (Healthcare) Limited are authorised and regulated </a:t>
            </a:r>
            <a:br>
              <a:rPr lang="en-US" sz="825" dirty="0">
                <a:latin typeface="+mn-lt"/>
              </a:rPr>
            </a:br>
            <a:r>
              <a:rPr lang="en-US" sz="825" dirty="0">
                <a:latin typeface="+mn-lt"/>
              </a:rPr>
              <a:t>by the Financial Conduct Authority.</a:t>
            </a:r>
          </a:p>
          <a:p>
            <a:pPr>
              <a:lnSpc>
                <a:spcPct val="90000"/>
              </a:lnSpc>
              <a:spcAft>
                <a:spcPts val="450"/>
              </a:spcAft>
            </a:pPr>
            <a:r>
              <a:rPr lang="en-US" sz="825" b="1" dirty="0">
                <a:latin typeface="+mn-lt"/>
              </a:rPr>
              <a:t>GBS AUSTRALIA</a:t>
            </a:r>
          </a:p>
          <a:p>
            <a:pPr>
              <a:lnSpc>
                <a:spcPct val="90000"/>
              </a:lnSpc>
              <a:spcAft>
                <a:spcPts val="450"/>
              </a:spcAft>
            </a:pPr>
            <a:r>
              <a:rPr lang="en-US" sz="825" dirty="0">
                <a:latin typeface="+mn-lt"/>
              </a:rPr>
              <a:t>Gallagher Benefit Services Pty Ltd ABN 49 611 343 803. Australian Financial Services Licensee (488001)</a:t>
            </a:r>
          </a:p>
          <a:p>
            <a:endParaRPr lang="en-US" sz="825" dirty="0">
              <a:latin typeface="+mn-lt"/>
            </a:endParaRPr>
          </a:p>
        </p:txBody>
      </p:sp>
    </p:spTree>
    <p:extLst>
      <p:ext uri="{BB962C8B-B14F-4D97-AF65-F5344CB8AC3E}">
        <p14:creationId xmlns:p14="http://schemas.microsoft.com/office/powerpoint/2010/main" val="18122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GB Americ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6860" y="3721586"/>
            <a:ext cx="2405325" cy="1147398"/>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396048" y="356779"/>
            <a:ext cx="1061509" cy="253916"/>
          </a:xfrm>
          <a:prstGeom prst="rect">
            <a:avLst/>
          </a:prstGeom>
          <a:noFill/>
        </p:spPr>
        <p:txBody>
          <a:bodyPr wrap="none" rtlCol="0">
            <a:spAutoFit/>
          </a:bodyPr>
          <a:lstStyle/>
          <a:p>
            <a:r>
              <a:rPr lang="en-US" sz="1050" dirty="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458394" y="587611"/>
            <a:ext cx="8227213" cy="1427314"/>
          </a:xfrm>
          <a:prstGeom prst="rect">
            <a:avLst/>
          </a:prstGeom>
          <a:noFill/>
        </p:spPr>
        <p:txBody>
          <a:bodyPr wrap="square" lIns="0" rIns="0" rtlCol="0">
            <a:spAutoFit/>
          </a:bodyPr>
          <a:lstStyle/>
          <a:p>
            <a:pPr>
              <a:lnSpc>
                <a:spcPct val="90000"/>
              </a:lnSpc>
              <a:spcAft>
                <a:spcPts val="450"/>
              </a:spcAft>
            </a:pPr>
            <a:r>
              <a:rPr lang="en-US" sz="825" dirty="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450"/>
              </a:spcAft>
            </a:pPr>
            <a:r>
              <a:rPr lang="en-US" sz="825" b="1" dirty="0">
                <a:latin typeface="+mn-lt"/>
              </a:rPr>
              <a:t>GGB-US RETAIL AND AMERICAS SPECIALTY (EXCLUDING RPS, RPA, AND ARTEX)</a:t>
            </a:r>
          </a:p>
          <a:p>
            <a:pPr>
              <a:lnSpc>
                <a:spcPct val="90000"/>
              </a:lnSpc>
              <a:spcAft>
                <a:spcPts val="450"/>
              </a:spcAft>
            </a:pPr>
            <a:r>
              <a:rPr lang="en-US" sz="825" dirty="0">
                <a:latin typeface="+mn-lt"/>
              </a:rPr>
              <a:t>The information contained herein is offered as insurance Industry guidance and provided as an overview of current market risks and available coverages and is intended for discussion purposes only. This publication is not intended to offer accounting, legal, or tax advice, or White Castle-specific risk management advice. Any description of insurance coverages is not meant to interpret specific coverages that your company may already have in place or that may be generally available. General insurance descriptions</a:t>
            </a:r>
            <a:br>
              <a:rPr lang="en-US" sz="825" dirty="0">
                <a:latin typeface="+mn-lt"/>
              </a:rPr>
            </a:br>
            <a:r>
              <a:rPr lang="en-US" sz="825" dirty="0">
                <a:latin typeface="+mn-lt"/>
              </a:rPr>
              <a:t>contained herein do not include complete Insurance policy definitions, terms, and/or conditions, and should not be relied on for coverage interpretation. Actual </a:t>
            </a:r>
            <a:br>
              <a:rPr lang="en-US" sz="825" dirty="0">
                <a:latin typeface="+mn-lt"/>
              </a:rPr>
            </a:br>
            <a:r>
              <a:rPr lang="en-US" sz="825" dirty="0">
                <a:latin typeface="+mn-lt"/>
              </a:rPr>
              <a:t>insurance policies must always be consulted for full coverage details and analysis.</a:t>
            </a:r>
          </a:p>
          <a:p>
            <a:pPr>
              <a:lnSpc>
                <a:spcPct val="90000"/>
              </a:lnSpc>
              <a:spcAft>
                <a:spcPts val="450"/>
              </a:spcAft>
            </a:pPr>
            <a:r>
              <a:rPr lang="en-US" sz="825" dirty="0">
                <a:latin typeface="+mn-lt"/>
              </a:rPr>
              <a:t>Insurance brokerage and related services provided by Arthur J. Gallagher Risk Management Services, LLC. (License Nos. 100292093 and/or 0D69293) </a:t>
            </a:r>
            <a:br>
              <a:rPr lang="en-US" sz="825" dirty="0">
                <a:latin typeface="+mn-lt"/>
              </a:rPr>
            </a:br>
            <a:r>
              <a:rPr lang="en-US" sz="825" dirty="0">
                <a:latin typeface="+mn-lt"/>
              </a:rPr>
              <a:t>and / or its affiliate Gallagher Affinity Insurance Services, Inc. (License Nos. 1499729 and/or 0783129). </a:t>
            </a:r>
          </a:p>
        </p:txBody>
      </p:sp>
    </p:spTree>
    <p:extLst>
      <p:ext uri="{BB962C8B-B14F-4D97-AF65-F5344CB8AC3E}">
        <p14:creationId xmlns:p14="http://schemas.microsoft.com/office/powerpoint/2010/main" val="390404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 Photo 3">
    <p:spTree>
      <p:nvGrpSpPr>
        <p:cNvPr id="1" name=""/>
        <p:cNvGrpSpPr/>
        <p:nvPr/>
      </p:nvGrpSpPr>
      <p:grpSpPr>
        <a:xfrm>
          <a:off x="0" y="0"/>
          <a:ext cx="0" cy="0"/>
          <a:chOff x="0" y="0"/>
          <a:chExt cx="0" cy="0"/>
        </a:xfrm>
      </p:grpSpPr>
      <p:sp>
        <p:nvSpPr>
          <p:cNvPr id="8" name="Rectangle 7"/>
          <p:cNvSpPr/>
          <p:nvPr userDrawn="1"/>
        </p:nvSpPr>
        <p:spPr>
          <a:xfrm>
            <a:off x="0" y="-10391"/>
            <a:ext cx="6366295" cy="5164282"/>
          </a:xfrm>
          <a:prstGeom prst="rect">
            <a:avLst/>
          </a:prstGeom>
          <a:blipFill>
            <a:blip r:embed="rId2">
              <a:alphaModFix amt="90000"/>
            </a:blip>
            <a:srcRect/>
            <a:stretch>
              <a:fillRect l="-1" r="-43920"/>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228599" y="1450343"/>
            <a:ext cx="2999631" cy="826592"/>
          </a:xfrm>
          <a:prstGeom prst="rect">
            <a:avLst/>
          </a:prstGeom>
        </p:spPr>
        <p:txBody>
          <a:bodyPr anchor="b" anchorCtr="0">
            <a:noAutofit/>
          </a:bodyPr>
          <a:lstStyle>
            <a:lvl1pPr algn="l">
              <a:lnSpc>
                <a:spcPts val="4300"/>
              </a:lnSpc>
              <a:spcBef>
                <a:spcPts val="0"/>
              </a:spcBef>
              <a:defRPr sz="2400" cap="none">
                <a:solidFill>
                  <a:schemeClr val="bg1"/>
                </a:solidFill>
              </a:defRPr>
            </a:lvl1pPr>
          </a:lstStyle>
          <a:p>
            <a:r>
              <a:rPr lang="en-US"/>
              <a:t>Title Slide</a:t>
            </a:r>
          </a:p>
        </p:txBody>
      </p:sp>
      <p:sp>
        <p:nvSpPr>
          <p:cNvPr id="3" name="Subtitle 2"/>
          <p:cNvSpPr>
            <a:spLocks noGrp="1"/>
          </p:cNvSpPr>
          <p:nvPr>
            <p:ph type="subTitle" idx="1" hasCustomPrompt="1"/>
          </p:nvPr>
        </p:nvSpPr>
        <p:spPr>
          <a:xfrm>
            <a:off x="228601" y="2281545"/>
            <a:ext cx="2999630" cy="290205"/>
          </a:xfrm>
          <a:prstGeom prst="rect">
            <a:avLst/>
          </a:prstGeom>
        </p:spPr>
        <p:txBody>
          <a:bodyPr>
            <a:noAutofit/>
          </a:bodyPr>
          <a:lstStyle>
            <a:lvl1pPr marL="0" indent="0" algn="l">
              <a:buNone/>
              <a:defRPr sz="16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name  |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100" y="3987507"/>
            <a:ext cx="2853596" cy="942122"/>
          </a:xfrm>
          <a:prstGeom prst="rect">
            <a:avLst/>
          </a:prstGeom>
        </p:spPr>
      </p:pic>
      <p:sp>
        <p:nvSpPr>
          <p:cNvPr id="7" name="Text Placeholder 6"/>
          <p:cNvSpPr txBox="1">
            <a:spLocks/>
          </p:cNvSpPr>
          <p:nvPr userDrawn="1"/>
        </p:nvSpPr>
        <p:spPr>
          <a:xfrm>
            <a:off x="2286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 2023 ARTHUR J. GALLAGHER &amp; CO. </a:t>
            </a:r>
          </a:p>
        </p:txBody>
      </p:sp>
    </p:spTree>
    <p:extLst>
      <p:ext uri="{BB962C8B-B14F-4D97-AF65-F5344CB8AC3E}">
        <p14:creationId xmlns:p14="http://schemas.microsoft.com/office/powerpoint/2010/main" val="220204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GB Can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6860" y="3721586"/>
            <a:ext cx="2405325" cy="1147398"/>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396048" y="356779"/>
            <a:ext cx="1061509" cy="253916"/>
          </a:xfrm>
          <a:prstGeom prst="rect">
            <a:avLst/>
          </a:prstGeom>
          <a:noFill/>
        </p:spPr>
        <p:txBody>
          <a:bodyPr wrap="none" rtlCol="0">
            <a:spAutoFit/>
          </a:bodyPr>
          <a:lstStyle/>
          <a:p>
            <a:r>
              <a:rPr lang="en-US" sz="1050" dirty="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458394" y="587612"/>
            <a:ext cx="8227213" cy="1770100"/>
          </a:xfrm>
          <a:prstGeom prst="rect">
            <a:avLst/>
          </a:prstGeom>
          <a:noFill/>
        </p:spPr>
        <p:txBody>
          <a:bodyPr wrap="square" lIns="0" rIns="0" rtlCol="0">
            <a:spAutoFit/>
          </a:bodyPr>
          <a:lstStyle/>
          <a:p>
            <a:pPr>
              <a:lnSpc>
                <a:spcPct val="90000"/>
              </a:lnSpc>
              <a:spcAft>
                <a:spcPts val="450"/>
              </a:spcAft>
            </a:pPr>
            <a:r>
              <a:rPr lang="en-US" sz="825" dirty="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450"/>
              </a:spcAft>
            </a:pPr>
            <a:r>
              <a:rPr lang="en-US" sz="825" b="1" dirty="0">
                <a:latin typeface="+mn-lt"/>
              </a:rPr>
              <a:t>CANADA</a:t>
            </a:r>
          </a:p>
          <a:p>
            <a:pPr>
              <a:lnSpc>
                <a:spcPct val="90000"/>
              </a:lnSpc>
              <a:spcAft>
                <a:spcPts val="450"/>
              </a:spcAft>
            </a:pPr>
            <a:r>
              <a:rPr lang="en-US" sz="825" dirty="0">
                <a:latin typeface="+mn-lt"/>
              </a:rPr>
              <a:t>Arthur J. Gallagher Canada Limited (“Gallagher”) provides insurance, risk management and consultation services for our White Castles in response to both known and </a:t>
            </a:r>
            <a:br>
              <a:rPr lang="en-US" sz="825" dirty="0">
                <a:latin typeface="+mn-lt"/>
              </a:rPr>
            </a:br>
            <a:r>
              <a:rPr lang="en-US" sz="825" dirty="0">
                <a:latin typeface="+mn-lt"/>
              </a:rPr>
              <a:t>unknown risk exposures. When providing analysis and recommendations regarding potential insurance coverage, potential claims and/or operational strategy </a:t>
            </a:r>
            <a:br>
              <a:rPr lang="en-US" sz="825" dirty="0">
                <a:latin typeface="+mn-lt"/>
              </a:rPr>
            </a:br>
            <a:r>
              <a:rPr lang="en-US" sz="825" dirty="0">
                <a:latin typeface="+mn-lt"/>
              </a:rPr>
              <a:t>in response to national emergencies (including health crises), we do so from an insurance/risk management perspective, and offer broad information about </a:t>
            </a:r>
            <a:br>
              <a:rPr lang="en-US" sz="825" dirty="0">
                <a:latin typeface="+mn-lt"/>
              </a:rPr>
            </a:br>
            <a:r>
              <a:rPr lang="en-US" sz="825" dirty="0">
                <a:latin typeface="+mn-lt"/>
              </a:rPr>
              <a:t>risk mitigation, loss control strategy and potential claim exposures. We have prepared this commentary and other news alerts for general informational </a:t>
            </a:r>
            <a:br>
              <a:rPr lang="en-US" sz="825" dirty="0">
                <a:latin typeface="+mn-lt"/>
              </a:rPr>
            </a:br>
            <a:r>
              <a:rPr lang="en-US" sz="825" dirty="0">
                <a:latin typeface="+mn-lt"/>
              </a:rPr>
              <a:t>purposes only and the material is not intended to be, nor should it be interpreted as, legal or White Castle-specific risk management advice. General insurance </a:t>
            </a:r>
            <a:br>
              <a:rPr lang="en-US" sz="825" dirty="0">
                <a:latin typeface="+mn-lt"/>
              </a:rPr>
            </a:br>
            <a:r>
              <a:rPr lang="en-US" sz="825" dirty="0">
                <a:latin typeface="+mn-lt"/>
              </a:rPr>
              <a:t>descriptions contained herein do not include complete insurance policy definitions, terms and/or conditions, and should not be relied on for coverage </a:t>
            </a:r>
            <a:br>
              <a:rPr lang="en-US" sz="825" dirty="0">
                <a:latin typeface="+mn-lt"/>
              </a:rPr>
            </a:br>
            <a:r>
              <a:rPr lang="en-US" sz="825" dirty="0">
                <a:latin typeface="+mn-lt"/>
              </a:rPr>
              <a:t>interpretation. The information may not include current governmental or insurance developments, is provided without knowledge of the individual </a:t>
            </a:r>
            <a:br>
              <a:rPr lang="en-US" sz="825" dirty="0">
                <a:latin typeface="+mn-lt"/>
              </a:rPr>
            </a:br>
            <a:r>
              <a:rPr lang="en-US" sz="825" dirty="0">
                <a:latin typeface="+mn-lt"/>
              </a:rPr>
              <a:t>recipient’s industry or specific business or coverage circumstances, and in no way reflects or promises to provide insurance coverage outcomes </a:t>
            </a:r>
            <a:br>
              <a:rPr lang="en-US" sz="825" dirty="0">
                <a:latin typeface="+mn-lt"/>
              </a:rPr>
            </a:br>
            <a:r>
              <a:rPr lang="en-US" sz="825" dirty="0">
                <a:latin typeface="+mn-lt"/>
              </a:rPr>
              <a:t>that only insurance carriers control.</a:t>
            </a:r>
          </a:p>
          <a:p>
            <a:pPr>
              <a:lnSpc>
                <a:spcPct val="90000"/>
              </a:lnSpc>
              <a:spcAft>
                <a:spcPts val="450"/>
              </a:spcAft>
            </a:pPr>
            <a:r>
              <a:rPr lang="en-US" sz="825" dirty="0">
                <a:latin typeface="+mn-lt"/>
              </a:rPr>
              <a:t>Insurance brokerage and related services to be provided by Arthur J. Gallagher Canada Limited and its affiliates and/or subsidiaries.</a:t>
            </a:r>
          </a:p>
        </p:txBody>
      </p:sp>
    </p:spTree>
    <p:extLst>
      <p:ext uri="{BB962C8B-B14F-4D97-AF65-F5344CB8AC3E}">
        <p14:creationId xmlns:p14="http://schemas.microsoft.com/office/powerpoint/2010/main" val="284256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GB U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6860" y="3721586"/>
            <a:ext cx="2405325" cy="1147398"/>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396048" y="356779"/>
            <a:ext cx="1061509" cy="253916"/>
          </a:xfrm>
          <a:prstGeom prst="rect">
            <a:avLst/>
          </a:prstGeom>
          <a:noFill/>
        </p:spPr>
        <p:txBody>
          <a:bodyPr wrap="none" rtlCol="0">
            <a:spAutoFit/>
          </a:bodyPr>
          <a:lstStyle/>
          <a:p>
            <a:r>
              <a:rPr lang="en-US" sz="1050" dirty="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458394" y="587611"/>
            <a:ext cx="8227213" cy="1427314"/>
          </a:xfrm>
          <a:prstGeom prst="rect">
            <a:avLst/>
          </a:prstGeom>
          <a:noFill/>
        </p:spPr>
        <p:txBody>
          <a:bodyPr wrap="square" lIns="0" rIns="0" rtlCol="0">
            <a:spAutoFit/>
          </a:bodyPr>
          <a:lstStyle/>
          <a:p>
            <a:pPr>
              <a:lnSpc>
                <a:spcPct val="90000"/>
              </a:lnSpc>
              <a:spcAft>
                <a:spcPts val="450"/>
              </a:spcAft>
            </a:pPr>
            <a:r>
              <a:rPr lang="en-US" sz="825" dirty="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450"/>
              </a:spcAft>
            </a:pPr>
            <a:r>
              <a:rPr lang="en-US" sz="825" b="1" dirty="0">
                <a:latin typeface="+mn-lt"/>
              </a:rPr>
              <a:t>UNITED KINGDOM</a:t>
            </a:r>
          </a:p>
          <a:p>
            <a:pPr>
              <a:lnSpc>
                <a:spcPct val="90000"/>
              </a:lnSpc>
              <a:spcAft>
                <a:spcPts val="450"/>
              </a:spcAft>
            </a:pPr>
            <a:r>
              <a:rPr lang="en-US" sz="825" dirty="0">
                <a:latin typeface="+mn-lt"/>
              </a:rPr>
              <a:t>The information contained herein is offered as insurance industry guidance and provided as an overview of current market risks and available coverages and is intended for discussion purposes only. This publication is not intended to offer legal advice or White Castle-specific risk management advice. Any description of insurance coverages is not </a:t>
            </a:r>
            <a:br>
              <a:rPr lang="en-US" sz="825" dirty="0">
                <a:latin typeface="+mn-lt"/>
              </a:rPr>
            </a:br>
            <a:r>
              <a:rPr lang="en-US" sz="825" dirty="0">
                <a:latin typeface="+mn-lt"/>
              </a:rPr>
              <a:t>meant to interpret specific coverages that your company may already have in place or that may be generally available. General insurance descriptions contained </a:t>
            </a:r>
            <a:br>
              <a:rPr lang="en-US" sz="825" dirty="0">
                <a:latin typeface="+mn-lt"/>
              </a:rPr>
            </a:br>
            <a:r>
              <a:rPr lang="en-US" sz="825" dirty="0">
                <a:latin typeface="+mn-lt"/>
              </a:rPr>
              <a:t>herein do not include complete insurance policy definitions, terms, and/or conditions, and should not be relied on for coverage interpretation. Actual insurance </a:t>
            </a:r>
            <a:br>
              <a:rPr lang="en-US" sz="825" dirty="0">
                <a:latin typeface="+mn-lt"/>
              </a:rPr>
            </a:br>
            <a:r>
              <a:rPr lang="en-US" sz="825" dirty="0">
                <a:latin typeface="+mn-lt"/>
              </a:rPr>
              <a:t>policies must always be consulted for full coverage details and analysis.</a:t>
            </a:r>
          </a:p>
          <a:p>
            <a:pPr>
              <a:lnSpc>
                <a:spcPct val="90000"/>
              </a:lnSpc>
              <a:spcAft>
                <a:spcPts val="450"/>
              </a:spcAft>
            </a:pPr>
            <a:r>
              <a:rPr lang="en-US" sz="825" dirty="0">
                <a:latin typeface="+mn-lt"/>
              </a:rPr>
              <a:t>Arthur J. Gallagher Insurance Brokers Limited is authorised and regulated by the Financial Conduct Authority. Registered Office: Spectrum Building, </a:t>
            </a:r>
            <a:br>
              <a:rPr lang="en-US" sz="825" dirty="0">
                <a:latin typeface="+mn-lt"/>
              </a:rPr>
            </a:br>
            <a:r>
              <a:rPr lang="en-US" sz="825" dirty="0">
                <a:latin typeface="+mn-lt"/>
              </a:rPr>
              <a:t>55 Blythswood Street, Glasgow, G2 7AT. Registered in Scotland. Company Number: SC108909. </a:t>
            </a:r>
            <a:r>
              <a:rPr lang="en-US" sz="825" dirty="0">
                <a:latin typeface="+mn-lt"/>
                <a:hlinkClick r:id="rId4"/>
              </a:rPr>
              <a:t>www.ajg.com/uk</a:t>
            </a:r>
            <a:endParaRPr lang="en-US" sz="825" dirty="0">
              <a:latin typeface="+mn-lt"/>
            </a:endParaRPr>
          </a:p>
        </p:txBody>
      </p:sp>
    </p:spTree>
    <p:extLst>
      <p:ext uri="{BB962C8B-B14F-4D97-AF65-F5344CB8AC3E}">
        <p14:creationId xmlns:p14="http://schemas.microsoft.com/office/powerpoint/2010/main" val="310694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GGB Irel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6860" y="3721586"/>
            <a:ext cx="2405325" cy="1147398"/>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396048" y="356779"/>
            <a:ext cx="1061509" cy="253916"/>
          </a:xfrm>
          <a:prstGeom prst="rect">
            <a:avLst/>
          </a:prstGeom>
          <a:noFill/>
        </p:spPr>
        <p:txBody>
          <a:bodyPr wrap="none" rtlCol="0">
            <a:spAutoFit/>
          </a:bodyPr>
          <a:lstStyle/>
          <a:p>
            <a:r>
              <a:rPr lang="en-US" sz="1050" dirty="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458394" y="587612"/>
            <a:ext cx="8227213" cy="791883"/>
          </a:xfrm>
          <a:prstGeom prst="rect">
            <a:avLst/>
          </a:prstGeom>
          <a:noFill/>
        </p:spPr>
        <p:txBody>
          <a:bodyPr wrap="square" lIns="0" rIns="0" rtlCol="0">
            <a:spAutoFit/>
          </a:bodyPr>
          <a:lstStyle/>
          <a:p>
            <a:pPr>
              <a:lnSpc>
                <a:spcPct val="90000"/>
              </a:lnSpc>
              <a:spcAft>
                <a:spcPts val="450"/>
              </a:spcAft>
            </a:pPr>
            <a:r>
              <a:rPr lang="en-US" sz="825" dirty="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450"/>
              </a:spcAft>
            </a:pPr>
            <a:r>
              <a:rPr lang="en-US" sz="825" b="1" dirty="0">
                <a:latin typeface="+mn-lt"/>
              </a:rPr>
              <a:t>IRELAND</a:t>
            </a:r>
          </a:p>
          <a:p>
            <a:pPr>
              <a:lnSpc>
                <a:spcPct val="90000"/>
              </a:lnSpc>
              <a:spcAft>
                <a:spcPts val="450"/>
              </a:spcAft>
            </a:pPr>
            <a:r>
              <a:rPr lang="en-US" sz="825" dirty="0">
                <a:latin typeface="+mn-lt"/>
              </a:rPr>
              <a:t>Directors: Ronan Foley, Paul Walsh, David Cousins (UK). Registered Address: The Arc, Drinagh, Wexford, Ireland, Y35 RR92. Company Registration Number: 22380. </a:t>
            </a:r>
            <a:br>
              <a:rPr lang="en-US" sz="825" dirty="0">
                <a:latin typeface="+mn-lt"/>
              </a:rPr>
            </a:br>
            <a:r>
              <a:rPr lang="en-US" sz="825" dirty="0">
                <a:latin typeface="+mn-lt"/>
              </a:rPr>
              <a:t>Arthur J. Gallagher Insurance Brokers (Ireland) Limited T/A Gallagher and PolskiQuote is regulated by the Central Bank of Ireland.</a:t>
            </a:r>
          </a:p>
        </p:txBody>
      </p:sp>
    </p:spTree>
    <p:extLst>
      <p:ext uri="{BB962C8B-B14F-4D97-AF65-F5344CB8AC3E}">
        <p14:creationId xmlns:p14="http://schemas.microsoft.com/office/powerpoint/2010/main" val="93682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GGB Brazi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6860" y="3721586"/>
            <a:ext cx="2405325" cy="1147398"/>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396048" y="356779"/>
            <a:ext cx="1061509" cy="253916"/>
          </a:xfrm>
          <a:prstGeom prst="rect">
            <a:avLst/>
          </a:prstGeom>
          <a:noFill/>
        </p:spPr>
        <p:txBody>
          <a:bodyPr wrap="none" rtlCol="0">
            <a:spAutoFit/>
          </a:bodyPr>
          <a:lstStyle/>
          <a:p>
            <a:r>
              <a:rPr lang="en-US" sz="1050" dirty="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458394" y="587612"/>
            <a:ext cx="8227213" cy="1834220"/>
          </a:xfrm>
          <a:prstGeom prst="rect">
            <a:avLst/>
          </a:prstGeom>
          <a:noFill/>
        </p:spPr>
        <p:txBody>
          <a:bodyPr wrap="square" lIns="0" rIns="0" rtlCol="0">
            <a:spAutoFit/>
          </a:bodyPr>
          <a:lstStyle/>
          <a:p>
            <a:pPr>
              <a:lnSpc>
                <a:spcPct val="90000"/>
              </a:lnSpc>
              <a:spcAft>
                <a:spcPts val="450"/>
              </a:spcAft>
            </a:pPr>
            <a:r>
              <a:rPr lang="en-US" sz="825" dirty="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450"/>
              </a:spcAft>
            </a:pPr>
            <a:r>
              <a:rPr lang="en-US" sz="825" b="1" dirty="0">
                <a:latin typeface="+mn-lt"/>
              </a:rPr>
              <a:t>BRAZIL</a:t>
            </a:r>
          </a:p>
          <a:p>
            <a:pPr>
              <a:lnSpc>
                <a:spcPct val="90000"/>
              </a:lnSpc>
              <a:spcAft>
                <a:spcPts val="450"/>
              </a:spcAft>
            </a:pPr>
            <a:r>
              <a:rPr lang="pt-BR" sz="825">
                <a:latin typeface="+mn-lt"/>
              </a:rPr>
              <a:t>© Copyright 2024 Arthur J. Gallagher &amp; Co. e suas subsidiárias. Todos os direitos reservados: Nenhuma parte deste documento pode ser reproduzida, armazenada em um sistema de recuperação ou transmitida de qualquer forma ou por qualquer meio, seja eletrônico, mecânico, fotocópia, gravação ou outro, sem a prévia autorização por escrito</a:t>
            </a:r>
            <a:br>
              <a:rPr lang="pt-BR" sz="825">
                <a:latin typeface="+mn-lt"/>
              </a:rPr>
            </a:br>
            <a:r>
              <a:rPr lang="pt-BR" sz="825">
                <a:latin typeface="+mn-lt"/>
              </a:rPr>
              <a:t>de Arthur J. Gallagher &amp; Co. e suas subsidiárias, incluindo as empresas do grupo Gallagher Brasil.</a:t>
            </a:r>
          </a:p>
          <a:p>
            <a:pPr>
              <a:lnSpc>
                <a:spcPct val="90000"/>
              </a:lnSpc>
              <a:spcAft>
                <a:spcPts val="450"/>
              </a:spcAft>
            </a:pPr>
            <a:r>
              <a:rPr lang="pt-BR" sz="825">
                <a:latin typeface="+mn-lt"/>
              </a:rPr>
              <a:t>As informações contidas neste documento são oferecidas como orientação do setor de seguros e fornecidas como uma visão geral dos riscos atuais do mercado e das coberturas disponíveis, sendo destinadas apenas para fins de discussão. Esta publicação não se destina a oferecer consultoria contábil, jurídica ou fiscal, nem </a:t>
            </a:r>
            <a:br>
              <a:rPr lang="pt-BR" sz="825">
                <a:latin typeface="+mn-lt"/>
              </a:rPr>
            </a:br>
            <a:r>
              <a:rPr lang="pt-BR" sz="825">
                <a:latin typeface="+mn-lt"/>
              </a:rPr>
              <a:t>aconselhamento de gerenciamento de riscos específico para o White Castlee. Qualquer descrição de coberturas de seguros não tem como objetivo interpretar coberturas </a:t>
            </a:r>
            <a:br>
              <a:rPr lang="pt-BR" sz="825">
                <a:latin typeface="+mn-lt"/>
              </a:rPr>
            </a:br>
            <a:r>
              <a:rPr lang="pt-BR" sz="825">
                <a:latin typeface="+mn-lt"/>
              </a:rPr>
              <a:t>específicas que sua empresa possa já ter ou que possam estar disponíveis no mercado. As descrições gerais de seguros contidas neste documento não incluem </a:t>
            </a:r>
            <a:br>
              <a:rPr lang="pt-BR" sz="825">
                <a:latin typeface="+mn-lt"/>
              </a:rPr>
            </a:br>
            <a:r>
              <a:rPr lang="pt-BR" sz="825">
                <a:latin typeface="+mn-lt"/>
              </a:rPr>
              <a:t>definições completas de apólices, termos e/ou condições e não devem ser usadas para interpretação de coberturas. As apólices de seguro reais devem sempre </a:t>
            </a:r>
            <a:br>
              <a:rPr lang="pt-BR" sz="825">
                <a:latin typeface="+mn-lt"/>
              </a:rPr>
            </a:br>
            <a:r>
              <a:rPr lang="pt-BR" sz="825">
                <a:latin typeface="+mn-lt"/>
              </a:rPr>
              <a:t>ser consultadas para obter detalhes completos e análise de cobertura.</a:t>
            </a:r>
          </a:p>
          <a:p>
            <a:pPr>
              <a:lnSpc>
                <a:spcPct val="90000"/>
              </a:lnSpc>
              <a:spcAft>
                <a:spcPts val="450"/>
              </a:spcAft>
            </a:pPr>
            <a:r>
              <a:rPr lang="pt-BR" sz="825">
                <a:latin typeface="+mn-lt"/>
              </a:rPr>
              <a:t>Serviços de corretagem de seguros e serviços relacionados fornecidos por Arthur J. Gallagher &amp; Co.</a:t>
            </a:r>
          </a:p>
        </p:txBody>
      </p:sp>
    </p:spTree>
    <p:extLst>
      <p:ext uri="{BB962C8B-B14F-4D97-AF65-F5344CB8AC3E}">
        <p14:creationId xmlns:p14="http://schemas.microsoft.com/office/powerpoint/2010/main" val="51238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GGB Rossborough_Jers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6860" y="3721586"/>
            <a:ext cx="2405325" cy="1147398"/>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396048" y="356779"/>
            <a:ext cx="1061509" cy="253916"/>
          </a:xfrm>
          <a:prstGeom prst="rect">
            <a:avLst/>
          </a:prstGeom>
          <a:noFill/>
        </p:spPr>
        <p:txBody>
          <a:bodyPr wrap="none" rtlCol="0">
            <a:spAutoFit/>
          </a:bodyPr>
          <a:lstStyle/>
          <a:p>
            <a:r>
              <a:rPr lang="en-US" sz="1050" dirty="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458394" y="587612"/>
            <a:ext cx="8227213" cy="791883"/>
          </a:xfrm>
          <a:prstGeom prst="rect">
            <a:avLst/>
          </a:prstGeom>
          <a:noFill/>
        </p:spPr>
        <p:txBody>
          <a:bodyPr wrap="square" lIns="0" rIns="0" rtlCol="0">
            <a:spAutoFit/>
          </a:bodyPr>
          <a:lstStyle/>
          <a:p>
            <a:pPr>
              <a:lnSpc>
                <a:spcPct val="90000"/>
              </a:lnSpc>
              <a:spcAft>
                <a:spcPts val="450"/>
              </a:spcAft>
            </a:pPr>
            <a:r>
              <a:rPr lang="en-US" sz="825" dirty="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450"/>
              </a:spcAft>
            </a:pPr>
            <a:r>
              <a:rPr lang="en-US" sz="825" b="1" dirty="0">
                <a:latin typeface="+mn-lt"/>
              </a:rPr>
              <a:t>JERSEY</a:t>
            </a:r>
          </a:p>
          <a:p>
            <a:pPr>
              <a:lnSpc>
                <a:spcPct val="90000"/>
              </a:lnSpc>
              <a:spcAft>
                <a:spcPts val="450"/>
              </a:spcAft>
            </a:pPr>
            <a:r>
              <a:rPr lang="en-US" sz="825" dirty="0">
                <a:latin typeface="+mn-lt"/>
              </a:rPr>
              <a:t>Gallagher is a trading name of R A Rossborough (Insurance Brokers) Limited which is registered in Jersey No. 1944 at Liberation House, St Helier </a:t>
            </a:r>
            <a:br>
              <a:rPr lang="en-US" sz="825" dirty="0">
                <a:latin typeface="+mn-lt"/>
              </a:rPr>
            </a:br>
            <a:r>
              <a:rPr lang="en-US" sz="825" dirty="0">
                <a:latin typeface="+mn-lt"/>
              </a:rPr>
              <a:t>and regulated by the Jersey Financial Services Commission No. GIMB0042.</a:t>
            </a:r>
          </a:p>
        </p:txBody>
      </p:sp>
    </p:spTree>
    <p:extLst>
      <p:ext uri="{BB962C8B-B14F-4D97-AF65-F5344CB8AC3E}">
        <p14:creationId xmlns:p14="http://schemas.microsoft.com/office/powerpoint/2010/main" val="17413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GGB Rossborough_I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6860" y="3721586"/>
            <a:ext cx="2405325" cy="1147398"/>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396048" y="356779"/>
            <a:ext cx="1061509" cy="253916"/>
          </a:xfrm>
          <a:prstGeom prst="rect">
            <a:avLst/>
          </a:prstGeom>
          <a:noFill/>
        </p:spPr>
        <p:txBody>
          <a:bodyPr wrap="none" rtlCol="0">
            <a:spAutoFit/>
          </a:bodyPr>
          <a:lstStyle/>
          <a:p>
            <a:r>
              <a:rPr lang="en-US" sz="1050" dirty="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458394" y="587612"/>
            <a:ext cx="8227213" cy="791883"/>
          </a:xfrm>
          <a:prstGeom prst="rect">
            <a:avLst/>
          </a:prstGeom>
          <a:noFill/>
        </p:spPr>
        <p:txBody>
          <a:bodyPr wrap="square" lIns="0" rIns="0" rtlCol="0">
            <a:spAutoFit/>
          </a:bodyPr>
          <a:lstStyle/>
          <a:p>
            <a:pPr>
              <a:lnSpc>
                <a:spcPct val="90000"/>
              </a:lnSpc>
              <a:spcAft>
                <a:spcPts val="450"/>
              </a:spcAft>
            </a:pPr>
            <a:r>
              <a:rPr lang="en-US" sz="825" dirty="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450"/>
              </a:spcAft>
            </a:pPr>
            <a:r>
              <a:rPr lang="en-US" sz="825" b="1" dirty="0">
                <a:latin typeface="+mn-lt"/>
              </a:rPr>
              <a:t>ISLE OF MAN</a:t>
            </a:r>
          </a:p>
          <a:p>
            <a:pPr>
              <a:lnSpc>
                <a:spcPct val="90000"/>
              </a:lnSpc>
              <a:spcAft>
                <a:spcPts val="450"/>
              </a:spcAft>
            </a:pPr>
            <a:r>
              <a:rPr lang="en-US" sz="825" dirty="0">
                <a:latin typeface="+mn-lt"/>
              </a:rPr>
              <a:t>Gallagher is a trading name of Rossborough Insurance (IOM) Limited which is registered with the Isle of Man Financial Services Authority </a:t>
            </a:r>
            <a:br>
              <a:rPr lang="en-US" sz="825" dirty="0">
                <a:latin typeface="+mn-lt"/>
              </a:rPr>
            </a:br>
            <a:r>
              <a:rPr lang="en-US" sz="825" dirty="0">
                <a:latin typeface="+mn-lt"/>
              </a:rPr>
              <a:t>as an Insurance Intermediary in respect of General Business. Registered in Isle of Man No. 110231C.</a:t>
            </a:r>
          </a:p>
        </p:txBody>
      </p:sp>
    </p:spTree>
    <p:extLst>
      <p:ext uri="{BB962C8B-B14F-4D97-AF65-F5344CB8AC3E}">
        <p14:creationId xmlns:p14="http://schemas.microsoft.com/office/powerpoint/2010/main" val="317385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GB Rossborough_Guerns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6860" y="3721586"/>
            <a:ext cx="2405325" cy="1147398"/>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396048" y="356779"/>
            <a:ext cx="1061509" cy="253916"/>
          </a:xfrm>
          <a:prstGeom prst="rect">
            <a:avLst/>
          </a:prstGeom>
          <a:noFill/>
        </p:spPr>
        <p:txBody>
          <a:bodyPr wrap="none" rtlCol="0">
            <a:spAutoFit/>
          </a:bodyPr>
          <a:lstStyle/>
          <a:p>
            <a:r>
              <a:rPr lang="en-US" sz="1050" dirty="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458394" y="587612"/>
            <a:ext cx="8227213" cy="791883"/>
          </a:xfrm>
          <a:prstGeom prst="rect">
            <a:avLst/>
          </a:prstGeom>
          <a:noFill/>
        </p:spPr>
        <p:txBody>
          <a:bodyPr wrap="square" lIns="0" rIns="0" rtlCol="0">
            <a:spAutoFit/>
          </a:bodyPr>
          <a:lstStyle/>
          <a:p>
            <a:pPr>
              <a:lnSpc>
                <a:spcPct val="90000"/>
              </a:lnSpc>
              <a:spcAft>
                <a:spcPts val="450"/>
              </a:spcAft>
            </a:pPr>
            <a:r>
              <a:rPr lang="en-US" sz="825" dirty="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450"/>
              </a:spcAft>
            </a:pPr>
            <a:r>
              <a:rPr lang="en-US" sz="825" b="1" dirty="0">
                <a:latin typeface="+mn-lt"/>
              </a:rPr>
              <a:t>GUERNSEY</a:t>
            </a:r>
          </a:p>
          <a:p>
            <a:pPr>
              <a:lnSpc>
                <a:spcPct val="90000"/>
              </a:lnSpc>
              <a:spcAft>
                <a:spcPts val="450"/>
              </a:spcAft>
            </a:pPr>
            <a:r>
              <a:rPr lang="en-US" sz="825" dirty="0">
                <a:latin typeface="+mn-lt"/>
              </a:rPr>
              <a:t>Gallagher is a trading name of R A Rossborough (Guernsey) Limited which is licensed by the Guernsey Financial Services </a:t>
            </a:r>
            <a:br>
              <a:rPr lang="en-US" sz="825" dirty="0">
                <a:latin typeface="+mn-lt"/>
              </a:rPr>
            </a:br>
            <a:r>
              <a:rPr lang="en-US" sz="825" dirty="0">
                <a:latin typeface="+mn-lt"/>
              </a:rPr>
              <a:t>Commission. Registered in Guernsey No. 2873.</a:t>
            </a:r>
          </a:p>
        </p:txBody>
      </p:sp>
    </p:spTree>
    <p:extLst>
      <p:ext uri="{BB962C8B-B14F-4D97-AF65-F5344CB8AC3E}">
        <p14:creationId xmlns:p14="http://schemas.microsoft.com/office/powerpoint/2010/main" val="48509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GB Swed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6860" y="3721586"/>
            <a:ext cx="2405325" cy="1147398"/>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396048" y="356779"/>
            <a:ext cx="1061509" cy="253916"/>
          </a:xfrm>
          <a:prstGeom prst="rect">
            <a:avLst/>
          </a:prstGeom>
          <a:noFill/>
        </p:spPr>
        <p:txBody>
          <a:bodyPr wrap="none" rtlCol="0">
            <a:spAutoFit/>
          </a:bodyPr>
          <a:lstStyle/>
          <a:p>
            <a:r>
              <a:rPr lang="en-US" sz="1050" dirty="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458394" y="587612"/>
            <a:ext cx="8227213" cy="3566617"/>
          </a:xfrm>
          <a:prstGeom prst="rect">
            <a:avLst/>
          </a:prstGeom>
          <a:noFill/>
        </p:spPr>
        <p:txBody>
          <a:bodyPr wrap="square" lIns="0" rIns="0" rtlCol="0">
            <a:spAutoFit/>
          </a:bodyPr>
          <a:lstStyle/>
          <a:p>
            <a:pPr>
              <a:lnSpc>
                <a:spcPct val="90000"/>
              </a:lnSpc>
              <a:spcAft>
                <a:spcPts val="450"/>
              </a:spcAft>
            </a:pPr>
            <a:r>
              <a:rPr lang="en-US" sz="825" dirty="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450"/>
              </a:spcAft>
            </a:pPr>
            <a:r>
              <a:rPr lang="en-US" sz="825" b="1" dirty="0">
                <a:latin typeface="+mn-lt"/>
              </a:rPr>
              <a:t>SWEDEN</a:t>
            </a:r>
          </a:p>
          <a:p>
            <a:pPr lvl="0">
              <a:lnSpc>
                <a:spcPct val="90000"/>
              </a:lnSpc>
              <a:spcAft>
                <a:spcPts val="450"/>
              </a:spcAft>
            </a:pPr>
            <a:r>
              <a:rPr lang="en-US" sz="825" b="0" dirty="0">
                <a:latin typeface="+mn-lt"/>
              </a:rPr>
              <a:t>Arthur J Gallagher Brim AB är auktoriserat och reglerat av Finansinspektionen (FSA). Registrerad företagsadress: Box 19572, 104 32 Stockholm, Sverige. Organisationsnummer 556391-5049.</a:t>
            </a:r>
          </a:p>
          <a:p>
            <a:pPr lvl="0">
              <a:lnSpc>
                <a:spcPct val="90000"/>
              </a:lnSpc>
              <a:spcAft>
                <a:spcPts val="450"/>
              </a:spcAft>
            </a:pPr>
            <a:r>
              <a:rPr lang="en-US" sz="825" b="0" dirty="0">
                <a:latin typeface="+mn-lt"/>
              </a:rPr>
              <a:t>Arthur J Gallagher Brim AB is authorized and regulated by the Swedish Financial Supervisory Authority (FSA). Registered company address: Box 19572, 104 32 Stockholm, Sweden. Organization number 556391-5049.</a:t>
            </a:r>
          </a:p>
          <a:p>
            <a:pPr lvl="0">
              <a:lnSpc>
                <a:spcPct val="90000"/>
              </a:lnSpc>
              <a:spcAft>
                <a:spcPts val="450"/>
              </a:spcAft>
            </a:pPr>
            <a:r>
              <a:rPr lang="en-US" sz="825" b="0" dirty="0">
                <a:latin typeface="+mn-lt"/>
              </a:rPr>
              <a:t>Arthur J Gallagher Nordic AB är auktoriserat och reglerat av Finansinspektionen (FSA).Registrerad företagsadress: Mölndalsvägen 22, 412 63 Göteborg, Sverige. Organisationsnummer 556418-5014. </a:t>
            </a:r>
          </a:p>
          <a:p>
            <a:pPr lvl="0">
              <a:lnSpc>
                <a:spcPct val="90000"/>
              </a:lnSpc>
              <a:spcAft>
                <a:spcPts val="450"/>
              </a:spcAft>
            </a:pPr>
            <a:r>
              <a:rPr lang="en-US" sz="825" b="0" dirty="0">
                <a:latin typeface="+mn-lt"/>
              </a:rPr>
              <a:t>Arthur J Gallagher Nordic AB is authorized and regulated by the Swedish Financial Supervisory Authority (FSA). Registered company address: Mölndalsvägen 22, 412 63 Gothenburg, Sweden. Organization number 556418-5014.</a:t>
            </a:r>
          </a:p>
          <a:p>
            <a:pPr lvl="0">
              <a:lnSpc>
                <a:spcPct val="90000"/>
              </a:lnSpc>
              <a:spcAft>
                <a:spcPts val="450"/>
              </a:spcAft>
            </a:pPr>
            <a:r>
              <a:rPr lang="en-US" sz="825" b="0" dirty="0">
                <a:latin typeface="+mn-lt"/>
              </a:rPr>
              <a:t>Arthur J Gallagher Proinova AB är auktoriserat och reglerat av Finansinspektionen (FSA). Registrerad företagsadress: Drottninggatan 20, 252 21 Helsingborg, </a:t>
            </a:r>
            <a:br>
              <a:rPr lang="en-US" sz="825" b="0" dirty="0">
                <a:latin typeface="+mn-lt"/>
              </a:rPr>
            </a:br>
            <a:r>
              <a:rPr lang="en-US" sz="825" b="0" dirty="0">
                <a:latin typeface="+mn-lt"/>
              </a:rPr>
              <a:t>Sverige. Organisationsnummer 556609-9569. </a:t>
            </a:r>
          </a:p>
          <a:p>
            <a:pPr lvl="0">
              <a:lnSpc>
                <a:spcPct val="90000"/>
              </a:lnSpc>
              <a:spcAft>
                <a:spcPts val="450"/>
              </a:spcAft>
            </a:pPr>
            <a:r>
              <a:rPr lang="en-US" sz="825" b="0" dirty="0">
                <a:latin typeface="+mn-lt"/>
              </a:rPr>
              <a:t>Arthur J Gallagher Proinova AB is authorized and regulated by the Swedish Financial Supervisory Authority (FSA). Registered company address: </a:t>
            </a:r>
            <a:br>
              <a:rPr lang="en-US" sz="825" b="0" dirty="0">
                <a:latin typeface="+mn-lt"/>
              </a:rPr>
            </a:br>
            <a:r>
              <a:rPr lang="en-US" sz="825" b="0" dirty="0">
                <a:latin typeface="+mn-lt"/>
              </a:rPr>
              <a:t>Drottninggatan 20, 252 21 Helsingborg, Sweden. Organization number 556609-9569.</a:t>
            </a:r>
          </a:p>
          <a:p>
            <a:pPr lvl="0">
              <a:lnSpc>
                <a:spcPct val="90000"/>
              </a:lnSpc>
              <a:spcAft>
                <a:spcPts val="450"/>
              </a:spcAft>
            </a:pPr>
            <a:r>
              <a:rPr lang="en-US" sz="825" b="0" dirty="0">
                <a:latin typeface="+mn-lt"/>
              </a:rPr>
              <a:t>Arthur J Gallagher Proinova Agency AB är auktoriserat och reglerat av Finansinspektionen (FSA). Registrerad företagsadress: Drottninggatan 20, </a:t>
            </a:r>
            <a:br>
              <a:rPr lang="en-US" sz="825" b="0" dirty="0">
                <a:latin typeface="+mn-lt"/>
              </a:rPr>
            </a:br>
            <a:r>
              <a:rPr lang="en-US" sz="825" b="0" dirty="0">
                <a:latin typeface="+mn-lt"/>
              </a:rPr>
              <a:t>252 21 Helsingborg, Sverige. Organisationsnummer 556730-4109. </a:t>
            </a:r>
          </a:p>
          <a:p>
            <a:pPr lvl="0">
              <a:lnSpc>
                <a:spcPct val="90000"/>
              </a:lnSpc>
              <a:spcAft>
                <a:spcPts val="450"/>
              </a:spcAft>
            </a:pPr>
            <a:r>
              <a:rPr lang="en-US" sz="825" b="0" dirty="0">
                <a:latin typeface="+mn-lt"/>
              </a:rPr>
              <a:t>Arthur J Gallagher Proinova Agency AB is authorized and regulated by the Swedish Financial Supervisory Authority (FSA). Registered </a:t>
            </a:r>
            <a:br>
              <a:rPr lang="en-US" sz="825" b="0" dirty="0">
                <a:latin typeface="+mn-lt"/>
              </a:rPr>
            </a:br>
            <a:r>
              <a:rPr lang="en-US" sz="825" b="0" dirty="0">
                <a:latin typeface="+mn-lt"/>
              </a:rPr>
              <a:t>company address: Drottninggatan 20, 252 21 Helsingborg, Sweden. Organization number 556730-4109.</a:t>
            </a:r>
          </a:p>
          <a:p>
            <a:pPr lvl="0">
              <a:lnSpc>
                <a:spcPct val="90000"/>
              </a:lnSpc>
              <a:spcAft>
                <a:spcPts val="450"/>
              </a:spcAft>
            </a:pPr>
            <a:endParaRPr lang="en-US" sz="825" b="0" dirty="0">
              <a:latin typeface="+mn-lt"/>
            </a:endParaRPr>
          </a:p>
          <a:p>
            <a:pPr>
              <a:lnSpc>
                <a:spcPct val="90000"/>
              </a:lnSpc>
              <a:spcAft>
                <a:spcPts val="450"/>
              </a:spcAft>
            </a:pPr>
            <a:endParaRPr lang="en-US" sz="825" b="1" dirty="0">
              <a:latin typeface="+mn-lt"/>
            </a:endParaRPr>
          </a:p>
          <a:p>
            <a:pPr>
              <a:lnSpc>
                <a:spcPct val="90000"/>
              </a:lnSpc>
              <a:spcAft>
                <a:spcPts val="450"/>
              </a:spcAft>
            </a:pPr>
            <a:endParaRPr lang="en-US" sz="825" b="1" dirty="0">
              <a:latin typeface="+mn-lt"/>
            </a:endParaRPr>
          </a:p>
          <a:p>
            <a:endParaRPr lang="en-US" sz="825" dirty="0">
              <a:latin typeface="+mn-lt"/>
            </a:endParaRPr>
          </a:p>
        </p:txBody>
      </p:sp>
    </p:spTree>
    <p:extLst>
      <p:ext uri="{BB962C8B-B14F-4D97-AF65-F5344CB8AC3E}">
        <p14:creationId xmlns:p14="http://schemas.microsoft.com/office/powerpoint/2010/main" val="381684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GGB Switzerland Lichenste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6860" y="3721586"/>
            <a:ext cx="2405325" cy="1147398"/>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396048" y="356779"/>
            <a:ext cx="1061509" cy="253916"/>
          </a:xfrm>
          <a:prstGeom prst="rect">
            <a:avLst/>
          </a:prstGeom>
          <a:noFill/>
        </p:spPr>
        <p:txBody>
          <a:bodyPr wrap="none" rtlCol="0">
            <a:spAutoFit/>
          </a:bodyPr>
          <a:lstStyle/>
          <a:p>
            <a:r>
              <a:rPr lang="en-US" sz="1050" dirty="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458394" y="587611"/>
            <a:ext cx="8227213" cy="3745000"/>
          </a:xfrm>
          <a:prstGeom prst="rect">
            <a:avLst/>
          </a:prstGeom>
          <a:noFill/>
        </p:spPr>
        <p:txBody>
          <a:bodyPr wrap="square" lIns="0" rIns="0" rtlCol="0">
            <a:spAutoFit/>
          </a:bodyPr>
          <a:lstStyle/>
          <a:p>
            <a:pPr>
              <a:lnSpc>
                <a:spcPct val="90000"/>
              </a:lnSpc>
              <a:spcAft>
                <a:spcPts val="450"/>
              </a:spcAft>
            </a:pPr>
            <a:r>
              <a:rPr lang="en-US" sz="825" dirty="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450"/>
              </a:spcAft>
            </a:pPr>
            <a:r>
              <a:rPr lang="en-US" sz="825" b="1" dirty="0">
                <a:latin typeface="+mn-lt"/>
              </a:rPr>
              <a:t>SWITZERLAND</a:t>
            </a:r>
          </a:p>
          <a:p>
            <a:pPr>
              <a:lnSpc>
                <a:spcPct val="90000"/>
              </a:lnSpc>
              <a:spcAft>
                <a:spcPts val="450"/>
              </a:spcAft>
            </a:pPr>
            <a:r>
              <a:rPr lang="en-US" sz="825" b="0" dirty="0">
                <a:latin typeface="+mn-lt"/>
              </a:rPr>
              <a:t>Arthur J. Gallagher (Schweiz) AG ist von der Eidgenössischen Finanzmarktaufsicht (FINMA) autorisiert und reguliert. Geschäftsadresse: Arthur J. Gallagher (Schweiz) AG, Rieterstrasse 6 CH-8002 Zürich, Schweiz. Registriert in der Schweiz. FINMA-Registrierungsnummer: F01043709. UID-Nummer: CHE-108.666.574.</a:t>
            </a:r>
          </a:p>
          <a:p>
            <a:pPr>
              <a:lnSpc>
                <a:spcPct val="90000"/>
              </a:lnSpc>
              <a:spcAft>
                <a:spcPts val="450"/>
              </a:spcAft>
            </a:pPr>
            <a:r>
              <a:rPr lang="en-US" sz="825" b="0" dirty="0">
                <a:latin typeface="+mn-lt"/>
              </a:rPr>
              <a:t>Arthur J. Gallagher (Schweiz) AG is authorised and regulated by the Swiss Financial Market Supervisory Authority (FINMA). Registered Business Address: Arthur J. Gallagher (Schweiz) AG, Rieterstrasse 6, 8002 Zurich, Switzerland. Registered in Switzerland. FINMA Registration Number: F01043709. UID Number: CHE-108.666.574. </a:t>
            </a:r>
          </a:p>
          <a:p>
            <a:pPr>
              <a:lnSpc>
                <a:spcPct val="90000"/>
              </a:lnSpc>
              <a:spcAft>
                <a:spcPts val="450"/>
              </a:spcAft>
            </a:pPr>
            <a:r>
              <a:rPr lang="en-US" sz="825" b="0" dirty="0">
                <a:latin typeface="+mn-lt"/>
              </a:rPr>
              <a:t>Arthur J. Gallagher (Schweiz) AG è autorizzata e regolamentata dall'Autorità di vigilanza suimercati finanziari svizzeri (FINMA). Indirizzo commerciale registrato: </a:t>
            </a:r>
            <a:br>
              <a:rPr lang="en-US" sz="825" b="0" dirty="0">
                <a:latin typeface="+mn-lt"/>
              </a:rPr>
            </a:br>
            <a:r>
              <a:rPr lang="en-US" sz="825" b="0" dirty="0">
                <a:latin typeface="+mn-lt"/>
              </a:rPr>
              <a:t>Arthur J. Gallagher (Schweiz) AG, Rieterstrasse 6 CH-8002 Zurigo, Svizzera. Registrata in Svizzera. Numero di registrazioneFINMA: F01043709. Numero UID: CHE-108.666.574.</a:t>
            </a:r>
          </a:p>
          <a:p>
            <a:pPr>
              <a:lnSpc>
                <a:spcPct val="90000"/>
              </a:lnSpc>
              <a:spcAft>
                <a:spcPts val="450"/>
              </a:spcAft>
            </a:pPr>
            <a:r>
              <a:rPr lang="en-US" sz="825" b="0" dirty="0">
                <a:latin typeface="+mn-lt"/>
              </a:rPr>
              <a:t>Arthur J. Gallagher (Schweiz) AG est autorisé et réglementé par l'Autorité suisse de surveillance desmarchés financiers (FINMA). Adresse commerciale </a:t>
            </a:r>
            <a:br>
              <a:rPr lang="en-US" sz="825" b="0" dirty="0">
                <a:latin typeface="+mn-lt"/>
              </a:rPr>
            </a:br>
            <a:r>
              <a:rPr lang="en-US" sz="825" b="0" dirty="0">
                <a:latin typeface="+mn-lt"/>
              </a:rPr>
              <a:t>enregistrée :Arthur J. Gallagher (Schweiz) AG, Rieterstrasse 6 CH-8002 Zurich, Suisse. Enregistré en Suisse. Numéro d'enregistrement </a:t>
            </a:r>
            <a:br>
              <a:rPr lang="en-US" sz="825" b="0" dirty="0">
                <a:latin typeface="+mn-lt"/>
              </a:rPr>
            </a:br>
            <a:r>
              <a:rPr lang="en-US" sz="825" b="0" dirty="0">
                <a:latin typeface="+mn-lt"/>
              </a:rPr>
              <a:t>FINMA :F01043709. Numéro UID : CHE-108.666.574.</a:t>
            </a:r>
          </a:p>
          <a:p>
            <a:pPr>
              <a:lnSpc>
                <a:spcPct val="90000"/>
              </a:lnSpc>
              <a:spcAft>
                <a:spcPts val="450"/>
              </a:spcAft>
            </a:pPr>
            <a:r>
              <a:rPr lang="en-US" sz="825" b="1" dirty="0">
                <a:latin typeface="+mn-lt"/>
              </a:rPr>
              <a:t>LICHENSTEIN</a:t>
            </a:r>
          </a:p>
          <a:p>
            <a:pPr>
              <a:lnSpc>
                <a:spcPct val="90000"/>
              </a:lnSpc>
              <a:spcAft>
                <a:spcPts val="450"/>
              </a:spcAft>
            </a:pPr>
            <a:r>
              <a:rPr lang="en-US" sz="825" b="0" dirty="0">
                <a:latin typeface="+mn-lt"/>
              </a:rPr>
              <a:t>accurArt Europe, Arthur J. Gallagher (Liechtenstein) AG is authorised and regulated by the Financial Market Authority (FMA). Registered Business </a:t>
            </a:r>
            <a:br>
              <a:rPr lang="en-US" sz="825" b="0" dirty="0">
                <a:latin typeface="+mn-lt"/>
              </a:rPr>
            </a:br>
            <a:r>
              <a:rPr lang="en-US" sz="825" b="0" dirty="0">
                <a:latin typeface="+mn-lt"/>
              </a:rPr>
              <a:t>Address: Gewerbeg 15, Postfach 241, LI-9490 Vaduz. FMA Registration Number: 147604. Commercial Register Number: FL-0002.460.395-2. </a:t>
            </a:r>
          </a:p>
          <a:p>
            <a:pPr>
              <a:lnSpc>
                <a:spcPct val="90000"/>
              </a:lnSpc>
              <a:spcAft>
                <a:spcPts val="450"/>
              </a:spcAft>
            </a:pPr>
            <a:r>
              <a:rPr lang="en-US" sz="825" b="0" dirty="0">
                <a:latin typeface="+mn-lt"/>
              </a:rPr>
              <a:t>accurArt Europe, Arthur J. Gallagher (Liechtenstein) AG ist von der Finanzmarktaufsicht (FMA) zugelassen und beaufsichtigt. Geschäftsadresse: </a:t>
            </a:r>
            <a:br>
              <a:rPr lang="en-US" sz="825" b="0" dirty="0">
                <a:latin typeface="+mn-lt"/>
              </a:rPr>
            </a:br>
            <a:r>
              <a:rPr lang="en-US" sz="825" b="0" dirty="0">
                <a:latin typeface="+mn-lt"/>
              </a:rPr>
              <a:t>Gewerbeg 15, Postfach 241, LI-9490 Vaduz. FMA-Registrierungsnummer: 147604. Handelsregisternummer: FL-0002.460.395-2.</a:t>
            </a:r>
          </a:p>
          <a:p>
            <a:pPr>
              <a:lnSpc>
                <a:spcPct val="90000"/>
              </a:lnSpc>
              <a:spcAft>
                <a:spcPts val="450"/>
              </a:spcAft>
            </a:pPr>
            <a:endParaRPr lang="en-US" sz="825" b="0" dirty="0">
              <a:latin typeface="+mn-lt"/>
            </a:endParaRPr>
          </a:p>
          <a:p>
            <a:pPr>
              <a:lnSpc>
                <a:spcPct val="90000"/>
              </a:lnSpc>
              <a:spcAft>
                <a:spcPts val="450"/>
              </a:spcAft>
            </a:pPr>
            <a:endParaRPr lang="en-US" sz="825" b="1" dirty="0">
              <a:latin typeface="+mn-lt"/>
            </a:endParaRPr>
          </a:p>
          <a:p>
            <a:pPr lvl="0">
              <a:lnSpc>
                <a:spcPct val="90000"/>
              </a:lnSpc>
              <a:spcAft>
                <a:spcPts val="450"/>
              </a:spcAft>
            </a:pPr>
            <a:endParaRPr lang="en-US" sz="825" b="0" dirty="0">
              <a:latin typeface="+mn-lt"/>
            </a:endParaRPr>
          </a:p>
          <a:p>
            <a:pPr>
              <a:lnSpc>
                <a:spcPct val="90000"/>
              </a:lnSpc>
              <a:spcAft>
                <a:spcPts val="450"/>
              </a:spcAft>
            </a:pPr>
            <a:endParaRPr lang="en-US" sz="825" b="1" dirty="0">
              <a:latin typeface="+mn-lt"/>
            </a:endParaRPr>
          </a:p>
          <a:p>
            <a:pPr>
              <a:lnSpc>
                <a:spcPct val="90000"/>
              </a:lnSpc>
              <a:spcAft>
                <a:spcPts val="450"/>
              </a:spcAft>
            </a:pPr>
            <a:endParaRPr lang="en-US" sz="825" b="1" dirty="0">
              <a:latin typeface="+mn-lt"/>
            </a:endParaRPr>
          </a:p>
          <a:p>
            <a:endParaRPr lang="en-US" sz="825" dirty="0">
              <a:latin typeface="+mn-lt"/>
            </a:endParaRPr>
          </a:p>
        </p:txBody>
      </p:sp>
    </p:spTree>
    <p:extLst>
      <p:ext uri="{BB962C8B-B14F-4D97-AF65-F5344CB8AC3E}">
        <p14:creationId xmlns:p14="http://schemas.microsoft.com/office/powerpoint/2010/main" val="355483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GGB Norw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6860" y="3721586"/>
            <a:ext cx="2405325" cy="1147398"/>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396048" y="356779"/>
            <a:ext cx="1061509" cy="253916"/>
          </a:xfrm>
          <a:prstGeom prst="rect">
            <a:avLst/>
          </a:prstGeom>
          <a:noFill/>
        </p:spPr>
        <p:txBody>
          <a:bodyPr wrap="none" rtlCol="0">
            <a:spAutoFit/>
          </a:bodyPr>
          <a:lstStyle/>
          <a:p>
            <a:r>
              <a:rPr lang="en-US" sz="1050" dirty="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458394" y="587612"/>
            <a:ext cx="8227213" cy="1989134"/>
          </a:xfrm>
          <a:prstGeom prst="rect">
            <a:avLst/>
          </a:prstGeom>
          <a:noFill/>
        </p:spPr>
        <p:txBody>
          <a:bodyPr wrap="square" lIns="0" rIns="0" rtlCol="0">
            <a:spAutoFit/>
          </a:bodyPr>
          <a:lstStyle/>
          <a:p>
            <a:pPr>
              <a:lnSpc>
                <a:spcPct val="90000"/>
              </a:lnSpc>
              <a:spcAft>
                <a:spcPts val="450"/>
              </a:spcAft>
            </a:pPr>
            <a:r>
              <a:rPr lang="en-US" sz="825" dirty="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450"/>
              </a:spcAft>
            </a:pPr>
            <a:r>
              <a:rPr lang="en-US" sz="825" b="1" dirty="0">
                <a:latin typeface="+mn-lt"/>
              </a:rPr>
              <a:t>NORWAY</a:t>
            </a:r>
          </a:p>
          <a:p>
            <a:pPr>
              <a:lnSpc>
                <a:spcPct val="90000"/>
              </a:lnSpc>
              <a:spcAft>
                <a:spcPts val="450"/>
              </a:spcAft>
            </a:pPr>
            <a:r>
              <a:rPr lang="en-US" sz="825" b="0" dirty="0">
                <a:latin typeface="+mn-lt"/>
              </a:rPr>
              <a:t>Gallagher Norway AS is authorised and regulated by the Financial Supervisory Authority of Norway (FSA). Registered Business Address: Gallagher Norway AS, Bryggegata 7, 0250 OSLO, Norway. Registered in Norway. Organisation Number: 993 173 924.</a:t>
            </a:r>
          </a:p>
          <a:p>
            <a:pPr>
              <a:lnSpc>
                <a:spcPct val="90000"/>
              </a:lnSpc>
              <a:spcAft>
                <a:spcPts val="450"/>
              </a:spcAft>
            </a:pPr>
            <a:r>
              <a:rPr lang="en-US" sz="825" b="0" dirty="0">
                <a:latin typeface="+mn-lt"/>
              </a:rPr>
              <a:t>Gallagher Norway AS er autorisert og regulert av Finanstilsynet. Registrert forretningsadresse: Gallagher Norway AS, Bryggegata 7, 0250 OSLO, Norge. Registrert i Norge. Organisasjonsnummer: 993 173 924. </a:t>
            </a:r>
          </a:p>
          <a:p>
            <a:pPr>
              <a:lnSpc>
                <a:spcPct val="90000"/>
              </a:lnSpc>
              <a:spcAft>
                <a:spcPts val="450"/>
              </a:spcAft>
            </a:pPr>
            <a:endParaRPr lang="en-US" sz="825" b="1" dirty="0">
              <a:latin typeface="+mn-lt"/>
            </a:endParaRPr>
          </a:p>
          <a:p>
            <a:pPr lvl="0">
              <a:lnSpc>
                <a:spcPct val="90000"/>
              </a:lnSpc>
              <a:spcAft>
                <a:spcPts val="450"/>
              </a:spcAft>
            </a:pPr>
            <a:endParaRPr lang="en-US" sz="825" b="0" dirty="0">
              <a:latin typeface="+mn-lt"/>
            </a:endParaRPr>
          </a:p>
          <a:p>
            <a:pPr>
              <a:lnSpc>
                <a:spcPct val="90000"/>
              </a:lnSpc>
              <a:spcAft>
                <a:spcPts val="450"/>
              </a:spcAft>
            </a:pPr>
            <a:endParaRPr lang="en-US" sz="825" b="1" dirty="0">
              <a:latin typeface="+mn-lt"/>
            </a:endParaRPr>
          </a:p>
          <a:p>
            <a:pPr>
              <a:lnSpc>
                <a:spcPct val="90000"/>
              </a:lnSpc>
              <a:spcAft>
                <a:spcPts val="450"/>
              </a:spcAft>
            </a:pPr>
            <a:endParaRPr lang="en-US" sz="825" b="1" dirty="0">
              <a:latin typeface="+mn-lt"/>
            </a:endParaRPr>
          </a:p>
          <a:p>
            <a:endParaRPr lang="en-US" sz="825" dirty="0">
              <a:latin typeface="+mn-lt"/>
            </a:endParaRPr>
          </a:p>
        </p:txBody>
      </p:sp>
    </p:spTree>
    <p:extLst>
      <p:ext uri="{BB962C8B-B14F-4D97-AF65-F5344CB8AC3E}">
        <p14:creationId xmlns:p14="http://schemas.microsoft.com/office/powerpoint/2010/main" val="301711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Text Only">
    <p:spTree>
      <p:nvGrpSpPr>
        <p:cNvPr id="1" name=""/>
        <p:cNvGrpSpPr/>
        <p:nvPr/>
      </p:nvGrpSpPr>
      <p:grpSpPr>
        <a:xfrm>
          <a:off x="0" y="0"/>
          <a:ext cx="0" cy="0"/>
          <a:chOff x="0" y="0"/>
          <a:chExt cx="0" cy="0"/>
        </a:xfrm>
      </p:grpSpPr>
      <p:sp>
        <p:nvSpPr>
          <p:cNvPr id="13" name="Rectangle 12"/>
          <p:cNvSpPr/>
          <p:nvPr userDrawn="1"/>
        </p:nvSpPr>
        <p:spPr>
          <a:xfrm>
            <a:off x="0" y="1470923"/>
            <a:ext cx="9144000" cy="3672690"/>
          </a:xfrm>
          <a:prstGeom prst="rect">
            <a:avLst/>
          </a:prstGeom>
          <a:blipFill dpi="0" rotWithShape="1">
            <a:blip r:embed="rId2">
              <a:alphaModFix amt="90000"/>
            </a:blip>
            <a:srcRect/>
            <a:stretch>
              <a:fillRect t="-4039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hasCustomPrompt="1"/>
          </p:nvPr>
        </p:nvSpPr>
        <p:spPr>
          <a:xfrm>
            <a:off x="228600" y="1135842"/>
            <a:ext cx="5546373" cy="290205"/>
          </a:xfrm>
          <a:prstGeom prst="rect">
            <a:avLst/>
          </a:prstGeom>
        </p:spPr>
        <p:txBody>
          <a:bodyPr>
            <a:noAutofit/>
          </a:bodyPr>
          <a:lstStyle>
            <a:lvl1pPr marL="0" indent="0" algn="l">
              <a:buNone/>
              <a:defRPr sz="1600" cap="none"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name  |  Date</a:t>
            </a:r>
          </a:p>
        </p:txBody>
      </p:sp>
      <p:pic>
        <p:nvPicPr>
          <p:cNvPr id="14"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2704" y="3511201"/>
            <a:ext cx="2502311" cy="1219201"/>
          </a:xfrm>
          <a:prstGeom prst="rect">
            <a:avLst/>
          </a:prstGeom>
          <a:ln w="12700">
            <a:miter lim="400000"/>
          </a:ln>
        </p:spPr>
      </p:pic>
      <p:sp>
        <p:nvSpPr>
          <p:cNvPr id="8" name="Title 1"/>
          <p:cNvSpPr>
            <a:spLocks noGrp="1"/>
          </p:cNvSpPr>
          <p:nvPr>
            <p:ph type="ctrTitle" hasCustomPrompt="1"/>
          </p:nvPr>
        </p:nvSpPr>
        <p:spPr>
          <a:xfrm>
            <a:off x="228600" y="253380"/>
            <a:ext cx="5546373" cy="826592"/>
          </a:xfrm>
          <a:prstGeom prst="rect">
            <a:avLst/>
          </a:prstGeom>
        </p:spPr>
        <p:txBody>
          <a:bodyPr anchor="b" anchorCtr="0">
            <a:noAutofit/>
          </a:bodyPr>
          <a:lstStyle>
            <a:lvl1pPr algn="l">
              <a:lnSpc>
                <a:spcPts val="4300"/>
              </a:lnSpc>
              <a:spcBef>
                <a:spcPts val="0"/>
              </a:spcBef>
              <a:defRPr sz="2400" cap="none">
                <a:solidFill>
                  <a:schemeClr val="accent1"/>
                </a:solidFill>
              </a:defRPr>
            </a:lvl1pPr>
          </a:lstStyle>
          <a:p>
            <a:r>
              <a:rPr lang="en-US"/>
              <a:t>Cover text only</a:t>
            </a:r>
          </a:p>
        </p:txBody>
      </p:sp>
      <p:sp>
        <p:nvSpPr>
          <p:cNvPr id="7"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 2023 ARTHUR J. GALLAGHER &amp; CO. </a:t>
            </a:r>
          </a:p>
        </p:txBody>
      </p:sp>
    </p:spTree>
    <p:extLst>
      <p:ext uri="{BB962C8B-B14F-4D97-AF65-F5344CB8AC3E}">
        <p14:creationId xmlns:p14="http://schemas.microsoft.com/office/powerpoint/2010/main" val="271654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8"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GGB In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6860" y="3721586"/>
            <a:ext cx="2405325" cy="1147398"/>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396048" y="356779"/>
            <a:ext cx="1061509" cy="253916"/>
          </a:xfrm>
          <a:prstGeom prst="rect">
            <a:avLst/>
          </a:prstGeom>
          <a:noFill/>
        </p:spPr>
        <p:txBody>
          <a:bodyPr wrap="none" rtlCol="0">
            <a:spAutoFit/>
          </a:bodyPr>
          <a:lstStyle/>
          <a:p>
            <a:r>
              <a:rPr lang="en-US" sz="1050" dirty="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458394" y="587611"/>
            <a:ext cx="8227213" cy="1810752"/>
          </a:xfrm>
          <a:prstGeom prst="rect">
            <a:avLst/>
          </a:prstGeom>
          <a:noFill/>
        </p:spPr>
        <p:txBody>
          <a:bodyPr wrap="square" lIns="0" rIns="0" rtlCol="0">
            <a:spAutoFit/>
          </a:bodyPr>
          <a:lstStyle/>
          <a:p>
            <a:pPr>
              <a:lnSpc>
                <a:spcPct val="90000"/>
              </a:lnSpc>
              <a:spcAft>
                <a:spcPts val="450"/>
              </a:spcAft>
            </a:pPr>
            <a:r>
              <a:rPr lang="en-US" sz="825" dirty="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450"/>
              </a:spcAft>
            </a:pPr>
            <a:r>
              <a:rPr lang="en-US" sz="825" b="1" dirty="0">
                <a:latin typeface="+mn-lt"/>
              </a:rPr>
              <a:t>INDIA</a:t>
            </a:r>
          </a:p>
          <a:p>
            <a:pPr>
              <a:lnSpc>
                <a:spcPct val="90000"/>
              </a:lnSpc>
              <a:spcAft>
                <a:spcPts val="450"/>
              </a:spcAft>
            </a:pPr>
            <a:r>
              <a:rPr lang="en-US" sz="825" b="0" dirty="0">
                <a:latin typeface="+mn-lt"/>
              </a:rPr>
              <a:t>Gallagher Insurance Brokers Private Limited is authorised and regulated by the Insurance Regulatory and Development Authority of India (IRDAI). Composite Broker  | IRDAI License No. 295 | IFSCA Reg. No. IFSCA/IIIO/021/2023-24  |  Valid Until: 23/03/2026  |  CIN: U72200MH2000PTC124096. Registered Business Address: Unit No. 34, Tower III, 4th Floor, Wing B, Kohinoor City Mall, Kohinoor City, Kirol Road, Kurla West, Mumbai — 400070. </a:t>
            </a:r>
          </a:p>
          <a:p>
            <a:pPr>
              <a:lnSpc>
                <a:spcPct val="90000"/>
              </a:lnSpc>
              <a:spcAft>
                <a:spcPts val="450"/>
              </a:spcAft>
            </a:pPr>
            <a:endParaRPr lang="en-US" sz="825" b="1" dirty="0">
              <a:latin typeface="+mn-lt"/>
            </a:endParaRPr>
          </a:p>
          <a:p>
            <a:pPr lvl="0">
              <a:lnSpc>
                <a:spcPct val="90000"/>
              </a:lnSpc>
              <a:spcAft>
                <a:spcPts val="450"/>
              </a:spcAft>
            </a:pPr>
            <a:endParaRPr lang="en-US" sz="825" b="0" dirty="0">
              <a:latin typeface="+mn-lt"/>
            </a:endParaRPr>
          </a:p>
          <a:p>
            <a:pPr>
              <a:lnSpc>
                <a:spcPct val="90000"/>
              </a:lnSpc>
              <a:spcAft>
                <a:spcPts val="450"/>
              </a:spcAft>
            </a:pPr>
            <a:endParaRPr lang="en-US" sz="825" b="1" dirty="0">
              <a:latin typeface="+mn-lt"/>
            </a:endParaRPr>
          </a:p>
          <a:p>
            <a:pPr>
              <a:lnSpc>
                <a:spcPct val="90000"/>
              </a:lnSpc>
              <a:spcAft>
                <a:spcPts val="450"/>
              </a:spcAft>
            </a:pPr>
            <a:endParaRPr lang="en-US" sz="825" b="1" dirty="0">
              <a:latin typeface="+mn-lt"/>
            </a:endParaRPr>
          </a:p>
          <a:p>
            <a:endParaRPr lang="en-US" sz="825" dirty="0">
              <a:latin typeface="+mn-lt"/>
            </a:endParaRPr>
          </a:p>
        </p:txBody>
      </p:sp>
    </p:spTree>
    <p:extLst>
      <p:ext uri="{BB962C8B-B14F-4D97-AF65-F5344CB8AC3E}">
        <p14:creationId xmlns:p14="http://schemas.microsoft.com/office/powerpoint/2010/main" val="315425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GGB DIF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6860" y="3721586"/>
            <a:ext cx="2405325" cy="1147398"/>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396048" y="356779"/>
            <a:ext cx="1061509" cy="253916"/>
          </a:xfrm>
          <a:prstGeom prst="rect">
            <a:avLst/>
          </a:prstGeom>
          <a:noFill/>
        </p:spPr>
        <p:txBody>
          <a:bodyPr wrap="none" rtlCol="0">
            <a:spAutoFit/>
          </a:bodyPr>
          <a:lstStyle/>
          <a:p>
            <a:r>
              <a:rPr lang="en-US" sz="1050" dirty="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458394" y="587611"/>
            <a:ext cx="8227213" cy="1696490"/>
          </a:xfrm>
          <a:prstGeom prst="rect">
            <a:avLst/>
          </a:prstGeom>
          <a:noFill/>
        </p:spPr>
        <p:txBody>
          <a:bodyPr wrap="square" lIns="0" rIns="0" rtlCol="0">
            <a:spAutoFit/>
          </a:bodyPr>
          <a:lstStyle/>
          <a:p>
            <a:pPr>
              <a:lnSpc>
                <a:spcPct val="90000"/>
              </a:lnSpc>
              <a:spcAft>
                <a:spcPts val="450"/>
              </a:spcAft>
            </a:pPr>
            <a:r>
              <a:rPr lang="en-US" sz="825" dirty="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450"/>
              </a:spcAft>
            </a:pPr>
            <a:r>
              <a:rPr lang="en-US" sz="825" b="1" dirty="0">
                <a:latin typeface="+mn-lt"/>
              </a:rPr>
              <a:t>DIFIC</a:t>
            </a:r>
          </a:p>
          <a:p>
            <a:pPr>
              <a:lnSpc>
                <a:spcPct val="90000"/>
              </a:lnSpc>
              <a:spcAft>
                <a:spcPts val="450"/>
              </a:spcAft>
            </a:pPr>
            <a:r>
              <a:rPr lang="en-US" sz="825" b="0" dirty="0">
                <a:latin typeface="+mn-lt"/>
              </a:rPr>
              <a:t>Gallagher Re Ltd is authorised and regulated by the Dubai Financial Services Authority (DFSA). Registered Business Address: Office 702. Level 7, Gate Building, West Wing, DIFC, Dubai, UAE, PO Box 507061, Dubai, UAE. Registered in Dubai, UAE. DFSA Reference Number: F005278.</a:t>
            </a:r>
          </a:p>
          <a:p>
            <a:pPr>
              <a:lnSpc>
                <a:spcPct val="90000"/>
              </a:lnSpc>
              <a:spcAft>
                <a:spcPts val="450"/>
              </a:spcAft>
            </a:pPr>
            <a:endParaRPr lang="en-US" sz="825" b="1" dirty="0">
              <a:latin typeface="+mn-lt"/>
            </a:endParaRPr>
          </a:p>
          <a:p>
            <a:pPr lvl="0">
              <a:lnSpc>
                <a:spcPct val="90000"/>
              </a:lnSpc>
              <a:spcAft>
                <a:spcPts val="450"/>
              </a:spcAft>
            </a:pPr>
            <a:endParaRPr lang="en-US" sz="825" b="0" dirty="0">
              <a:latin typeface="+mn-lt"/>
            </a:endParaRPr>
          </a:p>
          <a:p>
            <a:pPr>
              <a:lnSpc>
                <a:spcPct val="90000"/>
              </a:lnSpc>
              <a:spcAft>
                <a:spcPts val="450"/>
              </a:spcAft>
            </a:pPr>
            <a:endParaRPr lang="en-US" sz="825" b="1" dirty="0">
              <a:latin typeface="+mn-lt"/>
            </a:endParaRPr>
          </a:p>
          <a:p>
            <a:pPr>
              <a:lnSpc>
                <a:spcPct val="90000"/>
              </a:lnSpc>
              <a:spcAft>
                <a:spcPts val="450"/>
              </a:spcAft>
            </a:pPr>
            <a:endParaRPr lang="en-US" sz="825" b="1" dirty="0">
              <a:latin typeface="+mn-lt"/>
            </a:endParaRPr>
          </a:p>
          <a:p>
            <a:endParaRPr lang="en-US" sz="825" dirty="0">
              <a:latin typeface="+mn-lt"/>
            </a:endParaRPr>
          </a:p>
        </p:txBody>
      </p:sp>
    </p:spTree>
    <p:extLst>
      <p:ext uri="{BB962C8B-B14F-4D97-AF65-F5344CB8AC3E}">
        <p14:creationId xmlns:p14="http://schemas.microsoft.com/office/powerpoint/2010/main" val="12468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GGB AUS N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6860" y="3721586"/>
            <a:ext cx="2405325" cy="1147398"/>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396048" y="356779"/>
            <a:ext cx="1061509" cy="253916"/>
          </a:xfrm>
          <a:prstGeom prst="rect">
            <a:avLst/>
          </a:prstGeom>
          <a:noFill/>
        </p:spPr>
        <p:txBody>
          <a:bodyPr wrap="none" rtlCol="0">
            <a:spAutoFit/>
          </a:bodyPr>
          <a:lstStyle/>
          <a:p>
            <a:r>
              <a:rPr lang="en-US" sz="1050" dirty="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458394" y="587612"/>
            <a:ext cx="8227213" cy="3502497"/>
          </a:xfrm>
          <a:prstGeom prst="rect">
            <a:avLst/>
          </a:prstGeom>
          <a:noFill/>
        </p:spPr>
        <p:txBody>
          <a:bodyPr wrap="square" lIns="0" rIns="0" rtlCol="0">
            <a:spAutoFit/>
          </a:bodyPr>
          <a:lstStyle/>
          <a:p>
            <a:pPr>
              <a:lnSpc>
                <a:spcPct val="90000"/>
              </a:lnSpc>
              <a:spcAft>
                <a:spcPts val="450"/>
              </a:spcAft>
            </a:pPr>
            <a:r>
              <a:rPr lang="en-US" sz="825" dirty="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450"/>
              </a:spcAft>
            </a:pPr>
            <a:r>
              <a:rPr lang="en-US" sz="825" b="1" dirty="0">
                <a:latin typeface="+mn-lt"/>
              </a:rPr>
              <a:t>AUSTRALIA</a:t>
            </a:r>
          </a:p>
          <a:p>
            <a:pPr>
              <a:lnSpc>
                <a:spcPct val="90000"/>
              </a:lnSpc>
              <a:spcAft>
                <a:spcPts val="450"/>
              </a:spcAft>
            </a:pPr>
            <a:r>
              <a:rPr lang="en-US" sz="825" b="0" dirty="0">
                <a:latin typeface="+mn-lt"/>
              </a:rPr>
              <a:t>Gallagher provides insurance, risk management and benefits consulting services for White Castles in response to both known and unknown risk exposures. When providing analysis and recommendations regarding potential insurance coverage, potential claims and/or operational strategy in response to national emergencies, we do so from an insurance and/or risk management perspective, and offer broad information about risk mitigation, loss control strategy and potential claim exposures. To the extent that any material in this presentation may be considered advice, it does not take into account your objectives, needs or financial situation. You should consider whether the advice is appropriate for you and review any relevant Product Disclosure Statement and policy wording before taking out an insurance policy.</a:t>
            </a:r>
          </a:p>
          <a:p>
            <a:pPr>
              <a:lnSpc>
                <a:spcPct val="90000"/>
              </a:lnSpc>
              <a:spcAft>
                <a:spcPts val="450"/>
              </a:spcAft>
            </a:pPr>
            <a:r>
              <a:rPr lang="en-US" sz="825" b="0" dirty="0">
                <a:latin typeface="+mn-lt"/>
              </a:rPr>
              <a:t>Gallagher publications may contain links to non-Gallagher websites that are created and controlled by other organisations. We claim no responsibility for the content of </a:t>
            </a:r>
            <a:br>
              <a:rPr lang="en-US" sz="825" b="0" dirty="0">
                <a:latin typeface="+mn-lt"/>
              </a:rPr>
            </a:br>
            <a:r>
              <a:rPr lang="en-US" sz="825" b="0" dirty="0">
                <a:latin typeface="+mn-lt"/>
              </a:rPr>
              <a:t>any linked website, or any link contained therein. The inclusion of any link does not imply endorsement by Gallagher, as we have no responsibility for information </a:t>
            </a:r>
            <a:br>
              <a:rPr lang="en-US" sz="825" b="0" dirty="0">
                <a:latin typeface="+mn-lt"/>
              </a:rPr>
            </a:br>
            <a:r>
              <a:rPr lang="en-US" sz="825" b="0" dirty="0">
                <a:latin typeface="+mn-lt"/>
              </a:rPr>
              <a:t>referenced in material owned and controlled by other parties. Gallagher strongly encourages you to review any separate terms of use and privacy policies </a:t>
            </a:r>
            <a:br>
              <a:rPr lang="en-US" sz="825" b="0" dirty="0">
                <a:latin typeface="+mn-lt"/>
              </a:rPr>
            </a:br>
            <a:r>
              <a:rPr lang="en-US" sz="825" b="0" dirty="0">
                <a:latin typeface="+mn-lt"/>
              </a:rPr>
              <a:t>governing use of these third party websites and resources.</a:t>
            </a:r>
          </a:p>
          <a:p>
            <a:pPr>
              <a:lnSpc>
                <a:spcPct val="90000"/>
              </a:lnSpc>
              <a:spcAft>
                <a:spcPts val="450"/>
              </a:spcAft>
            </a:pPr>
            <a:r>
              <a:rPr lang="en-US" sz="825" b="0" dirty="0">
                <a:latin typeface="+mn-lt"/>
              </a:rPr>
              <a:t>Insurance brokerage and related services to be provided by Arthur J. Gallagher &amp; Co (Aus) Limited (ABN 34 005 543 920). Australian Financial Services License </a:t>
            </a:r>
            <a:br>
              <a:rPr lang="en-US" sz="825" b="0" dirty="0">
                <a:latin typeface="+mn-lt"/>
              </a:rPr>
            </a:br>
            <a:r>
              <a:rPr lang="en-US" sz="825" b="0" dirty="0">
                <a:latin typeface="+mn-lt"/>
              </a:rPr>
              <a:t>(AFSL) No. 238312</a:t>
            </a:r>
          </a:p>
          <a:p>
            <a:pPr>
              <a:lnSpc>
                <a:spcPct val="90000"/>
              </a:lnSpc>
              <a:spcAft>
                <a:spcPts val="450"/>
              </a:spcAft>
            </a:pPr>
            <a:r>
              <a:rPr lang="en-US" sz="825" b="1" dirty="0">
                <a:latin typeface="+mn-lt"/>
              </a:rPr>
              <a:t>NEW ZEALAND</a:t>
            </a:r>
          </a:p>
          <a:p>
            <a:pPr>
              <a:lnSpc>
                <a:spcPct val="90000"/>
              </a:lnSpc>
              <a:spcAft>
                <a:spcPts val="450"/>
              </a:spcAft>
            </a:pPr>
            <a:r>
              <a:rPr lang="en-US" sz="825" b="0" dirty="0">
                <a:latin typeface="+mn-lt"/>
              </a:rPr>
              <a:t>Arthur J. Gallagher &amp; Co (NZ) Limited (FSP 39921) holds a licence issued by the Financial Markets Authority to provide a financial advice service. </a:t>
            </a:r>
            <a:br>
              <a:rPr lang="en-US" sz="825" b="0" dirty="0">
                <a:latin typeface="+mn-lt"/>
              </a:rPr>
            </a:br>
            <a:r>
              <a:rPr lang="en-US" sz="825" b="0" dirty="0">
                <a:latin typeface="+mn-lt"/>
              </a:rPr>
              <a:t>The information contained in this presentation is of a general nature and is not intended to offer legal or White Castle – specific risk management advice.</a:t>
            </a:r>
            <a:endParaRPr lang="en-US" sz="825" b="1" dirty="0">
              <a:latin typeface="+mn-lt"/>
            </a:endParaRPr>
          </a:p>
          <a:p>
            <a:pPr>
              <a:lnSpc>
                <a:spcPct val="90000"/>
              </a:lnSpc>
              <a:spcAft>
                <a:spcPts val="450"/>
              </a:spcAft>
            </a:pPr>
            <a:endParaRPr lang="en-US" sz="825" b="1" dirty="0">
              <a:latin typeface="+mn-lt"/>
            </a:endParaRPr>
          </a:p>
          <a:p>
            <a:pPr>
              <a:lnSpc>
                <a:spcPct val="90000"/>
              </a:lnSpc>
              <a:spcAft>
                <a:spcPts val="450"/>
              </a:spcAft>
            </a:pPr>
            <a:endParaRPr lang="en-US" sz="825" b="1" dirty="0">
              <a:latin typeface="+mn-lt"/>
            </a:endParaRPr>
          </a:p>
          <a:p>
            <a:pPr lvl="0">
              <a:lnSpc>
                <a:spcPct val="90000"/>
              </a:lnSpc>
              <a:spcAft>
                <a:spcPts val="450"/>
              </a:spcAft>
            </a:pPr>
            <a:endParaRPr lang="en-US" sz="825" b="0" dirty="0">
              <a:latin typeface="+mn-lt"/>
            </a:endParaRPr>
          </a:p>
          <a:p>
            <a:pPr>
              <a:lnSpc>
                <a:spcPct val="90000"/>
              </a:lnSpc>
              <a:spcAft>
                <a:spcPts val="450"/>
              </a:spcAft>
            </a:pPr>
            <a:endParaRPr lang="en-US" sz="825" b="1" dirty="0">
              <a:latin typeface="+mn-lt"/>
            </a:endParaRPr>
          </a:p>
          <a:p>
            <a:pPr>
              <a:lnSpc>
                <a:spcPct val="90000"/>
              </a:lnSpc>
              <a:spcAft>
                <a:spcPts val="450"/>
              </a:spcAft>
            </a:pPr>
            <a:endParaRPr lang="en-US" sz="825" b="1" dirty="0">
              <a:latin typeface="+mn-lt"/>
            </a:endParaRPr>
          </a:p>
          <a:p>
            <a:endParaRPr lang="en-US" sz="825" dirty="0">
              <a:latin typeface="+mn-lt"/>
            </a:endParaRPr>
          </a:p>
        </p:txBody>
      </p:sp>
    </p:spTree>
    <p:extLst>
      <p:ext uri="{BB962C8B-B14F-4D97-AF65-F5344CB8AC3E}">
        <p14:creationId xmlns:p14="http://schemas.microsoft.com/office/powerpoint/2010/main" val="398379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GGB As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6860" y="3721586"/>
            <a:ext cx="2405325" cy="1147398"/>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396048" y="356779"/>
            <a:ext cx="1061509" cy="253916"/>
          </a:xfrm>
          <a:prstGeom prst="rect">
            <a:avLst/>
          </a:prstGeom>
          <a:noFill/>
        </p:spPr>
        <p:txBody>
          <a:bodyPr wrap="none" rtlCol="0">
            <a:spAutoFit/>
          </a:bodyPr>
          <a:lstStyle/>
          <a:p>
            <a:r>
              <a:rPr lang="en-US" sz="1050" dirty="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458394" y="587612"/>
            <a:ext cx="8227213" cy="3425681"/>
          </a:xfrm>
          <a:prstGeom prst="rect">
            <a:avLst/>
          </a:prstGeom>
          <a:noFill/>
        </p:spPr>
        <p:txBody>
          <a:bodyPr wrap="square" lIns="0" rIns="0" rtlCol="0">
            <a:spAutoFit/>
          </a:bodyPr>
          <a:lstStyle/>
          <a:p>
            <a:pPr>
              <a:lnSpc>
                <a:spcPct val="90000"/>
              </a:lnSpc>
              <a:spcAft>
                <a:spcPts val="450"/>
              </a:spcAft>
            </a:pPr>
            <a:r>
              <a:rPr lang="en-US" sz="825" dirty="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450"/>
              </a:spcAft>
            </a:pPr>
            <a:r>
              <a:rPr lang="en-US" sz="825" b="1" dirty="0">
                <a:latin typeface="+mn-lt"/>
              </a:rPr>
              <a:t>SINGAPORE</a:t>
            </a:r>
          </a:p>
          <a:p>
            <a:pPr>
              <a:lnSpc>
                <a:spcPct val="90000"/>
              </a:lnSpc>
              <a:spcAft>
                <a:spcPts val="450"/>
              </a:spcAft>
            </a:pPr>
            <a:r>
              <a:rPr lang="en-US" sz="825" b="0" dirty="0">
                <a:latin typeface="+mn-lt"/>
              </a:rPr>
              <a:t>Arthur J. Gallagher (Singapore) PTE. Ltd. is authorised and regulated by the Monetary Authority of Singapore (MAS). Registered Company Number: 201018540R. Registered Business Address 61 Robinson Road #15-02 Singapore 068893.</a:t>
            </a:r>
          </a:p>
          <a:p>
            <a:pPr>
              <a:lnSpc>
                <a:spcPct val="90000"/>
              </a:lnSpc>
              <a:spcAft>
                <a:spcPts val="450"/>
              </a:spcAft>
            </a:pPr>
            <a:r>
              <a:rPr lang="en-US" sz="825" b="1" dirty="0">
                <a:latin typeface="+mn-lt"/>
              </a:rPr>
              <a:t>HONG KONG</a:t>
            </a:r>
          </a:p>
          <a:p>
            <a:pPr lvl="0" defTabSz="342900">
              <a:buClr>
                <a:srgbClr val="6FACDE"/>
              </a:buClr>
            </a:pPr>
            <a:r>
              <a:rPr lang="en-US" sz="825" b="0" dirty="0"/>
              <a:t>Gallagher Insurance Brokers (Hong Kong) Limited is authorised and regulated by the Hong Kong Insurance Authority. Registered Office: 24/F, Lee Garden One, </a:t>
            </a:r>
            <a:br>
              <a:rPr lang="en-US" sz="825" b="0" dirty="0"/>
            </a:br>
            <a:r>
              <a:rPr lang="en-US" sz="825" b="0" dirty="0"/>
              <a:t>33 Hysan Avenue, Causeway Bay, Hong Kong. Registered in Hong Kong. Company Number: 3094582. </a:t>
            </a:r>
            <a:r>
              <a:rPr lang="en-US" sz="825" b="0" dirty="0">
                <a:hlinkClick r:id="rId4">
                  <a:extLst>
                    <a:ext uri="{A12FA001-AC4F-418D-AE19-62706E023703}">
                      <ahyp:hlinkClr xmlns:ahyp="http://schemas.microsoft.com/office/drawing/2018/hyperlinkcolor" val="tx"/>
                    </a:ext>
                  </a:extLst>
                </a:hlinkClick>
              </a:rPr>
              <a:t>www.ajg.com</a:t>
            </a:r>
            <a:r>
              <a:rPr lang="en-US" sz="825" b="0" dirty="0"/>
              <a:t>. Gallagher Insurance Brokers (Hong Kong) </a:t>
            </a:r>
            <a:br>
              <a:rPr lang="en-US" sz="825" b="0" dirty="0"/>
            </a:br>
            <a:r>
              <a:rPr lang="en-US" sz="825" b="0" dirty="0"/>
              <a:t>Limited公司受香港保险监管局授权和监管。注册办公地址：香港铜锣湾希慎道33号利园一座期24楼。在香港注册。公司注册号3094582。网址：</a:t>
            </a:r>
            <a:r>
              <a:rPr lang="en-US" sz="825" b="0" dirty="0">
                <a:hlinkClick r:id="rId4">
                  <a:extLst>
                    <a:ext uri="{A12FA001-AC4F-418D-AE19-62706E023703}">
                      <ahyp:hlinkClr xmlns:ahyp="http://schemas.microsoft.com/office/drawing/2018/hyperlinkcolor" val="tx"/>
                    </a:ext>
                  </a:extLst>
                </a:hlinkClick>
              </a:rPr>
              <a:t>www.ajg.com</a:t>
            </a:r>
            <a:r>
              <a:rPr lang="en-US" sz="825" b="0" dirty="0"/>
              <a:t>。</a:t>
            </a:r>
          </a:p>
          <a:p>
            <a:pPr lvl="0" defTabSz="342900">
              <a:buClr>
                <a:srgbClr val="6FACDE"/>
              </a:buClr>
            </a:pPr>
            <a:endParaRPr lang="en-US" sz="825" b="0" dirty="0"/>
          </a:p>
          <a:p>
            <a:pPr marL="0" lvl="0" algn="l" defTabSz="685800" rtl="0" eaLnBrk="1" latinLnBrk="0" hangingPunct="1">
              <a:lnSpc>
                <a:spcPct val="90000"/>
              </a:lnSpc>
              <a:spcAft>
                <a:spcPts val="450"/>
              </a:spcAft>
              <a:buClr>
                <a:srgbClr val="6FACDE"/>
              </a:buClr>
            </a:pPr>
            <a:r>
              <a:rPr lang="en-US" sz="825" b="1" kern="1200" dirty="0">
                <a:solidFill>
                  <a:schemeClr val="tx1"/>
                </a:solidFill>
                <a:latin typeface="+mn-lt"/>
                <a:ea typeface="+mn-ea"/>
                <a:cs typeface="+mn-cs"/>
              </a:rPr>
              <a:t>TAIWAN</a:t>
            </a:r>
          </a:p>
          <a:p>
            <a:pPr lvl="0" defTabSz="342900">
              <a:buClr>
                <a:srgbClr val="6FACDE"/>
              </a:buClr>
            </a:pPr>
            <a:r>
              <a:rPr lang="en-US" sz="825" b="0" dirty="0"/>
              <a:t>Gallagher Insurance Brokers (Taiwan) is a company incorporated in Taiwan (company number 94212175) authorised and regulated by the Insurance </a:t>
            </a:r>
            <a:br>
              <a:rPr lang="en-US" sz="825" b="0" dirty="0"/>
            </a:br>
            <a:r>
              <a:rPr lang="en-US" sz="825" b="0" dirty="0"/>
              <a:t>Bureau, with its registered address at Level 57-1, No. 7, Sec. 5, Xinyi Rd., Xinyi Dist., Taipei 110615, Taiwan. </a:t>
            </a:r>
            <a:r>
              <a:rPr lang="zh-TW" altLang="en-US" sz="825" b="0" dirty="0"/>
              <a:t>安睿嘉爾 </a:t>
            </a:r>
            <a:r>
              <a:rPr lang="en-US" altLang="zh-TW" sz="825" b="0" dirty="0"/>
              <a:t>(Gallagher) </a:t>
            </a:r>
            <a:br>
              <a:rPr lang="en-US" altLang="zh-TW" sz="825" b="0" dirty="0"/>
            </a:br>
            <a:r>
              <a:rPr lang="zh-TW" altLang="en-US" sz="825" b="0" dirty="0"/>
              <a:t>保險經紀人股份有限公司為在臺灣登記的公司（統編：</a:t>
            </a:r>
            <a:r>
              <a:rPr lang="en-US" altLang="zh-TW" sz="825" b="0" dirty="0"/>
              <a:t>94212175</a:t>
            </a:r>
            <a:r>
              <a:rPr lang="zh-TW" altLang="en-US" sz="825" b="0" dirty="0"/>
              <a:t>），受保 險局授權與監管，</a:t>
            </a:r>
            <a:br>
              <a:rPr lang="en-US" altLang="zh-TW" sz="825" b="0" dirty="0"/>
            </a:br>
            <a:r>
              <a:rPr lang="zh-TW" altLang="en-US" sz="825" b="0" dirty="0"/>
              <a:t>登記地址為臺灣</a:t>
            </a:r>
            <a:r>
              <a:rPr lang="en-US" altLang="zh-TW" sz="825" b="0" dirty="0"/>
              <a:t>110615</a:t>
            </a:r>
            <a:r>
              <a:rPr lang="zh-TW" altLang="en-US" sz="825" b="0" dirty="0"/>
              <a:t>臺北市信義區信義路</a:t>
            </a:r>
            <a:r>
              <a:rPr lang="en-US" altLang="zh-TW" sz="825" b="0" dirty="0"/>
              <a:t>5</a:t>
            </a:r>
            <a:r>
              <a:rPr lang="zh-TW" altLang="en-US" sz="825" b="0" dirty="0"/>
              <a:t>段</a:t>
            </a:r>
            <a:r>
              <a:rPr lang="en-US" altLang="zh-TW" sz="825" b="0" dirty="0"/>
              <a:t>7</a:t>
            </a:r>
            <a:r>
              <a:rPr lang="zh-TW" altLang="en-US" sz="825" b="0" dirty="0"/>
              <a:t>號</a:t>
            </a:r>
            <a:r>
              <a:rPr lang="en-US" altLang="zh-TW" sz="825" b="0" dirty="0"/>
              <a:t>57</a:t>
            </a:r>
            <a:r>
              <a:rPr lang="zh-TW" altLang="en-US" sz="825" b="0" dirty="0"/>
              <a:t>樓之一。</a:t>
            </a:r>
            <a:endParaRPr lang="en-US" sz="825" b="0" dirty="0"/>
          </a:p>
          <a:p>
            <a:pPr>
              <a:lnSpc>
                <a:spcPct val="90000"/>
              </a:lnSpc>
              <a:spcAft>
                <a:spcPts val="450"/>
              </a:spcAft>
            </a:pPr>
            <a:endParaRPr lang="en-US" sz="825" b="0" dirty="0">
              <a:latin typeface="+mn-lt"/>
            </a:endParaRPr>
          </a:p>
          <a:p>
            <a:pPr>
              <a:lnSpc>
                <a:spcPct val="90000"/>
              </a:lnSpc>
              <a:spcAft>
                <a:spcPts val="450"/>
              </a:spcAft>
            </a:pPr>
            <a:endParaRPr lang="en-US" sz="825" b="1" dirty="0">
              <a:latin typeface="+mn-lt"/>
            </a:endParaRPr>
          </a:p>
          <a:p>
            <a:pPr>
              <a:lnSpc>
                <a:spcPct val="90000"/>
              </a:lnSpc>
              <a:spcAft>
                <a:spcPts val="450"/>
              </a:spcAft>
            </a:pPr>
            <a:endParaRPr lang="en-US" sz="825" b="1" dirty="0">
              <a:latin typeface="+mn-lt"/>
            </a:endParaRPr>
          </a:p>
          <a:p>
            <a:pPr lvl="0">
              <a:lnSpc>
                <a:spcPct val="90000"/>
              </a:lnSpc>
              <a:spcAft>
                <a:spcPts val="450"/>
              </a:spcAft>
            </a:pPr>
            <a:endParaRPr lang="en-US" sz="825" b="0" dirty="0">
              <a:latin typeface="+mn-lt"/>
            </a:endParaRPr>
          </a:p>
          <a:p>
            <a:pPr>
              <a:lnSpc>
                <a:spcPct val="90000"/>
              </a:lnSpc>
              <a:spcAft>
                <a:spcPts val="450"/>
              </a:spcAft>
            </a:pPr>
            <a:endParaRPr lang="en-US" sz="825" b="1" dirty="0">
              <a:latin typeface="+mn-lt"/>
            </a:endParaRPr>
          </a:p>
          <a:p>
            <a:pPr>
              <a:lnSpc>
                <a:spcPct val="90000"/>
              </a:lnSpc>
              <a:spcAft>
                <a:spcPts val="450"/>
              </a:spcAft>
            </a:pPr>
            <a:endParaRPr lang="en-US" sz="825" b="1" dirty="0">
              <a:latin typeface="+mn-lt"/>
            </a:endParaRPr>
          </a:p>
          <a:p>
            <a:endParaRPr lang="en-US" sz="825" dirty="0">
              <a:latin typeface="+mn-lt"/>
            </a:endParaRPr>
          </a:p>
        </p:txBody>
      </p:sp>
    </p:spTree>
    <p:extLst>
      <p:ext uri="{BB962C8B-B14F-4D97-AF65-F5344CB8AC3E}">
        <p14:creationId xmlns:p14="http://schemas.microsoft.com/office/powerpoint/2010/main" val="282324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GGB Jap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6860" y="3721586"/>
            <a:ext cx="2405325" cy="1147398"/>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396048" y="356779"/>
            <a:ext cx="1061509" cy="253916"/>
          </a:xfrm>
          <a:prstGeom prst="rect">
            <a:avLst/>
          </a:prstGeom>
          <a:noFill/>
        </p:spPr>
        <p:txBody>
          <a:bodyPr wrap="none" rtlCol="0">
            <a:spAutoFit/>
          </a:bodyPr>
          <a:lstStyle/>
          <a:p>
            <a:r>
              <a:rPr lang="en-US" sz="1050" dirty="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458394" y="587612"/>
            <a:ext cx="8227213" cy="3867469"/>
          </a:xfrm>
          <a:prstGeom prst="rect">
            <a:avLst/>
          </a:prstGeom>
          <a:noFill/>
        </p:spPr>
        <p:txBody>
          <a:bodyPr wrap="square" lIns="0" rIns="0" rtlCol="0">
            <a:spAutoFit/>
          </a:bodyPr>
          <a:lstStyle/>
          <a:p>
            <a:pPr>
              <a:lnSpc>
                <a:spcPct val="90000"/>
              </a:lnSpc>
              <a:spcAft>
                <a:spcPts val="450"/>
              </a:spcAft>
            </a:pPr>
            <a:r>
              <a:rPr lang="en-US" sz="825" dirty="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450"/>
              </a:spcAft>
            </a:pPr>
            <a:r>
              <a:rPr lang="en-US" sz="825" b="1" dirty="0">
                <a:latin typeface="+mn-lt"/>
              </a:rPr>
              <a:t>JAPAN</a:t>
            </a:r>
          </a:p>
          <a:p>
            <a:pPr>
              <a:lnSpc>
                <a:spcPct val="90000"/>
              </a:lnSpc>
              <a:spcAft>
                <a:spcPts val="450"/>
              </a:spcAft>
            </a:pPr>
            <a:r>
              <a:rPr lang="en-US" sz="825" b="0" dirty="0">
                <a:latin typeface="+mn-lt"/>
              </a:rPr>
              <a:t>The information contained herein is offered as insurance industry guidance and provided as an overview of current market risks and available coverages and is intended for discussion purposes only. This publication is not intended to offer legal advice or White Castle-specific risk management advice. Any description of insurance coverages is not meant to interpret specific coverages that your company may already have in place or that may be generally available. General insurance descriptions contained herein do not include complete insurance policy definitions, terms, and/or conditions, and should not be relied on for coverage interpretation. Actual insurance policies must always be consulted for </a:t>
            </a:r>
            <a:br>
              <a:rPr lang="en-US" sz="825" b="0" dirty="0">
                <a:latin typeface="+mn-lt"/>
              </a:rPr>
            </a:br>
            <a:r>
              <a:rPr lang="en-US" sz="825" b="0" dirty="0">
                <a:latin typeface="+mn-lt"/>
              </a:rPr>
              <a:t>full coverage details and analysis. You must not disclose any of the information contained herein to any third party without our prior written consent. </a:t>
            </a:r>
          </a:p>
          <a:p>
            <a:pPr>
              <a:lnSpc>
                <a:spcPct val="90000"/>
              </a:lnSpc>
              <a:spcAft>
                <a:spcPts val="450"/>
              </a:spcAft>
            </a:pPr>
            <a:r>
              <a:rPr lang="ja-JP" altLang="en-US" sz="825" b="0" dirty="0">
                <a:latin typeface="+mn-lt"/>
              </a:rPr>
              <a:t>本資料の記載内容は保険及びリスクマネジメント等に関する一般的な性質のものであり、個別の状況に対する助言として理解されることを意図したものではありません。</a:t>
            </a:r>
            <a:br>
              <a:rPr lang="ja-JP" altLang="en-US" sz="825" b="0" dirty="0">
                <a:latin typeface="+mn-lt"/>
              </a:rPr>
            </a:br>
            <a:r>
              <a:rPr lang="ja-JP" altLang="en-US" sz="825" b="0" dirty="0">
                <a:latin typeface="+mn-lt"/>
              </a:rPr>
              <a:t>また、本資料の記載内容は弊社の経験と知見に基づくものであり、法律、法令、税制、投資等に関する助言として依拠されるべきものでもありません。</a:t>
            </a:r>
            <a:br>
              <a:rPr lang="ja-JP" altLang="en-US" sz="825" b="0" dirty="0">
                <a:latin typeface="+mn-lt"/>
              </a:rPr>
            </a:br>
            <a:r>
              <a:rPr lang="ja-JP" altLang="en-US" sz="825" b="0" dirty="0">
                <a:latin typeface="+mn-lt"/>
              </a:rPr>
              <a:t>当社は、保険約款の適⽤または保険会社（再保険会社を含む）の財務状態もしくは⽀払余⼒について何らの表明や保証をするものでもなく、</a:t>
            </a:r>
            <a:br>
              <a:rPr lang="ja-JP" altLang="en-US" sz="825" b="0" dirty="0">
                <a:latin typeface="+mn-lt"/>
              </a:rPr>
            </a:br>
            <a:r>
              <a:rPr lang="ja-JP" altLang="en-US" sz="825" b="0" dirty="0">
                <a:latin typeface="+mn-lt"/>
              </a:rPr>
              <a:t>また特定の補償内容の⼊⼿可否もしくはそのコストまたは契約条件につき、何らの保証をするものでもありません。当社の助⾔または推奨の有無にかかわらず、</a:t>
            </a:r>
            <a:br>
              <a:rPr lang="ja-JP" altLang="en-US" sz="825" b="0" dirty="0">
                <a:latin typeface="+mn-lt"/>
              </a:rPr>
            </a:br>
            <a:r>
              <a:rPr lang="ja-JP" altLang="en-US" sz="825" b="0" dirty="0">
                <a:latin typeface="+mn-lt"/>
              </a:rPr>
              <a:t>保険による補償の⾦額、種類または条件についての意思決定は、最終的には保険契約者の責任においてなされるものであり、</a:t>
            </a:r>
            <a:br>
              <a:rPr lang="ja-JP" altLang="en-US" sz="825" b="0" dirty="0">
                <a:latin typeface="+mn-lt"/>
              </a:rPr>
            </a:br>
            <a:r>
              <a:rPr lang="ja-JP" altLang="en-US" sz="825" b="0" dirty="0">
                <a:latin typeface="+mn-lt"/>
              </a:rPr>
              <a:t>当該保険契約者が特定の状況および財務状態に適した補償内容を定める必要があります。書面による当社の事前許諾無しに、</a:t>
            </a:r>
            <a:br>
              <a:rPr lang="ja-JP" altLang="en-US" sz="825" b="0" dirty="0">
                <a:latin typeface="+mn-lt"/>
              </a:rPr>
            </a:br>
            <a:r>
              <a:rPr lang="ja-JP" altLang="en-US" sz="825" b="0" dirty="0">
                <a:latin typeface="+mn-lt"/>
              </a:rPr>
              <a:t>本資料の全部または一部の開示・複写・複製・転載・第三者への提供等を禁じます。</a:t>
            </a:r>
          </a:p>
          <a:p>
            <a:pPr>
              <a:lnSpc>
                <a:spcPct val="90000"/>
              </a:lnSpc>
              <a:spcAft>
                <a:spcPts val="450"/>
              </a:spcAft>
            </a:pPr>
            <a:r>
              <a:rPr lang="en-US" sz="825" b="0" dirty="0">
                <a:latin typeface="+mn-lt"/>
              </a:rPr>
              <a:t>Gallagher Japan, Inc. is an Insurance Agency authorised and regulated by the Japan Financial Services Agency and incorporated in Japan, with its </a:t>
            </a:r>
            <a:br>
              <a:rPr lang="en-US" sz="825" b="0" dirty="0">
                <a:latin typeface="+mn-lt"/>
              </a:rPr>
            </a:br>
            <a:r>
              <a:rPr lang="en-US" sz="825" b="0" dirty="0">
                <a:latin typeface="+mn-lt"/>
              </a:rPr>
              <a:t>registered address at Tokyo Toranomon Global Square 17F, 1-3-1 Toranomon, Minato-ku, Tokyo 105-0001, Japan. Corporate number: 0104-01-171424</a:t>
            </a:r>
          </a:p>
          <a:p>
            <a:pPr>
              <a:lnSpc>
                <a:spcPct val="90000"/>
              </a:lnSpc>
              <a:spcAft>
                <a:spcPts val="450"/>
              </a:spcAft>
            </a:pPr>
            <a:r>
              <a:rPr lang="en-US" sz="825" b="0" dirty="0">
                <a:latin typeface="+mn-lt"/>
              </a:rPr>
              <a:t>Gallagher Holdings Japan Inc., a company incorporated and registered in Japan, whose office is at Toranomon Hills Business Tower 15F, </a:t>
            </a:r>
            <a:br>
              <a:rPr lang="en-US" sz="825" b="0" dirty="0">
                <a:latin typeface="+mn-lt"/>
              </a:rPr>
            </a:br>
            <a:r>
              <a:rPr lang="en-US" sz="825" b="0" dirty="0">
                <a:latin typeface="+mn-lt"/>
              </a:rPr>
              <a:t>1-17-1 Toranomon, Minato-ku, Tokyo 105-6415, Japan (“Gallagher Holdings Japan”). Corporate number: 0104-01-171097. </a:t>
            </a:r>
            <a:br>
              <a:rPr lang="en-US" sz="825" b="0" dirty="0">
                <a:latin typeface="+mn-lt"/>
              </a:rPr>
            </a:br>
            <a:r>
              <a:rPr lang="en-US" sz="825" b="0" dirty="0">
                <a:latin typeface="+mn-lt"/>
              </a:rPr>
              <a:t>Gallagher Holdings Japan, Inc. </a:t>
            </a:r>
            <a:r>
              <a:rPr lang="ja-JP" altLang="en-US" sz="825" b="0" dirty="0">
                <a:latin typeface="+mn-lt"/>
              </a:rPr>
              <a:t>は、日本で設立および登記された会社です。本社所在地は〒</a:t>
            </a:r>
            <a:r>
              <a:rPr lang="en-US" altLang="ja-JP" sz="825" b="0" dirty="0">
                <a:latin typeface="+mn-lt"/>
              </a:rPr>
              <a:t>105-6415</a:t>
            </a:r>
            <a:r>
              <a:rPr lang="ja-JP" altLang="en-US" sz="825" b="0" dirty="0">
                <a:latin typeface="+mn-lt"/>
              </a:rPr>
              <a:t>東京都港区虎ノ門</a:t>
            </a:r>
            <a:r>
              <a:rPr lang="en-US" altLang="ja-JP" sz="825" b="0" dirty="0">
                <a:latin typeface="+mn-lt"/>
              </a:rPr>
              <a:t>1</a:t>
            </a:r>
            <a:r>
              <a:rPr lang="ja-JP" altLang="en-US" sz="825" b="0" dirty="0">
                <a:latin typeface="+mn-lt"/>
              </a:rPr>
              <a:t>丁目</a:t>
            </a:r>
            <a:r>
              <a:rPr lang="en-US" altLang="ja-JP" sz="825" b="0" dirty="0">
                <a:latin typeface="+mn-lt"/>
              </a:rPr>
              <a:t>17</a:t>
            </a:r>
            <a:r>
              <a:rPr lang="ja-JP" altLang="en-US" sz="825" b="0" dirty="0">
                <a:latin typeface="+mn-lt"/>
              </a:rPr>
              <a:t>番</a:t>
            </a:r>
            <a:r>
              <a:rPr lang="en-US" altLang="ja-JP" sz="825" b="0" dirty="0">
                <a:latin typeface="+mn-lt"/>
              </a:rPr>
              <a:t>1</a:t>
            </a:r>
            <a:r>
              <a:rPr lang="ja-JP" altLang="en-US" sz="825" b="0" dirty="0">
                <a:latin typeface="+mn-lt"/>
              </a:rPr>
              <a:t>号　</a:t>
            </a:r>
            <a:br>
              <a:rPr lang="ja-JP" altLang="en-US" sz="825" b="0" dirty="0">
                <a:latin typeface="+mn-lt"/>
              </a:rPr>
            </a:br>
            <a:r>
              <a:rPr lang="ja-JP" altLang="en-US" sz="825" b="0" dirty="0">
                <a:latin typeface="+mn-lt"/>
              </a:rPr>
              <a:t>虎ノ門ヒルズビジネスタワー、法人番号は</a:t>
            </a:r>
            <a:r>
              <a:rPr lang="en-US" altLang="ja-JP" sz="825" b="0" dirty="0">
                <a:latin typeface="+mn-lt"/>
              </a:rPr>
              <a:t>0104-01-171097</a:t>
            </a:r>
            <a:r>
              <a:rPr lang="ja-JP" altLang="en-US" sz="825" b="0" dirty="0">
                <a:latin typeface="+mn-lt"/>
              </a:rPr>
              <a:t>です。</a:t>
            </a:r>
          </a:p>
          <a:p>
            <a:pPr>
              <a:lnSpc>
                <a:spcPct val="90000"/>
              </a:lnSpc>
              <a:spcAft>
                <a:spcPts val="450"/>
              </a:spcAft>
            </a:pPr>
            <a:r>
              <a:rPr lang="en-US" sz="825" b="0" dirty="0">
                <a:latin typeface="+mn-lt"/>
              </a:rPr>
              <a:t>Gallagher Broker Japan, Inc. is an Insurance Broker authorised and regulated by the Japan Financial Services Agency and </a:t>
            </a:r>
            <a:br>
              <a:rPr lang="en-US" sz="825" b="0" dirty="0">
                <a:latin typeface="+mn-lt"/>
              </a:rPr>
            </a:br>
            <a:r>
              <a:rPr lang="en-US" sz="825" b="0" dirty="0">
                <a:latin typeface="+mn-lt"/>
              </a:rPr>
              <a:t>incorporated in Japan, with its registered address at Toranomon Hills Business Tower 15F, 1-17-1 Toranomon, Minato-ku, </a:t>
            </a:r>
            <a:br>
              <a:rPr lang="en-US" sz="825" b="0" dirty="0">
                <a:latin typeface="+mn-lt"/>
              </a:rPr>
            </a:br>
            <a:r>
              <a:rPr lang="en-US" sz="825" b="0" dirty="0">
                <a:latin typeface="+mn-lt"/>
              </a:rPr>
              <a:t>Tokyo 105-6415, Japan. Corporate number: 0104-01-171991. Gallagher Broker Japan, Inc. </a:t>
            </a:r>
            <a:r>
              <a:rPr lang="ja-JP" altLang="en-US" sz="825" b="0" dirty="0">
                <a:latin typeface="+mn-lt"/>
              </a:rPr>
              <a:t>は、日本で設立され、</a:t>
            </a:r>
            <a:br>
              <a:rPr lang="ja-JP" altLang="en-US" sz="825" b="0" dirty="0">
                <a:latin typeface="+mn-lt"/>
              </a:rPr>
            </a:br>
            <a:r>
              <a:rPr lang="ja-JP" altLang="en-US" sz="825" b="0" dirty="0">
                <a:latin typeface="+mn-lt"/>
              </a:rPr>
              <a:t>金融庁によって認可および規制されている保険ブローカーです。登記住所は、</a:t>
            </a:r>
            <a:br>
              <a:rPr lang="ja-JP" altLang="en-US" sz="825" b="0" dirty="0">
                <a:latin typeface="+mn-lt"/>
              </a:rPr>
            </a:br>
            <a:r>
              <a:rPr lang="ja-JP" altLang="en-US" sz="825" b="0" dirty="0">
                <a:latin typeface="+mn-lt"/>
              </a:rPr>
              <a:t>〒</a:t>
            </a:r>
            <a:r>
              <a:rPr lang="en-US" altLang="ja-JP" sz="825" b="0" dirty="0">
                <a:latin typeface="+mn-lt"/>
              </a:rPr>
              <a:t>105-6415</a:t>
            </a:r>
            <a:r>
              <a:rPr lang="ja-JP" altLang="en-US" sz="825" b="0" dirty="0">
                <a:latin typeface="+mn-lt"/>
              </a:rPr>
              <a:t>東京都港区虎ノ門</a:t>
            </a:r>
            <a:r>
              <a:rPr lang="en-US" altLang="ja-JP" sz="825" b="0" dirty="0">
                <a:latin typeface="+mn-lt"/>
              </a:rPr>
              <a:t>1</a:t>
            </a:r>
            <a:r>
              <a:rPr lang="ja-JP" altLang="en-US" sz="825" b="0" dirty="0">
                <a:latin typeface="+mn-lt"/>
              </a:rPr>
              <a:t>丁目</a:t>
            </a:r>
            <a:r>
              <a:rPr lang="en-US" altLang="ja-JP" sz="825" b="0" dirty="0">
                <a:latin typeface="+mn-lt"/>
              </a:rPr>
              <a:t>17</a:t>
            </a:r>
            <a:r>
              <a:rPr lang="ja-JP" altLang="en-US" sz="825" b="0" dirty="0">
                <a:latin typeface="+mn-lt"/>
              </a:rPr>
              <a:t>番</a:t>
            </a:r>
            <a:r>
              <a:rPr lang="en-US" altLang="ja-JP" sz="825" b="0" dirty="0">
                <a:latin typeface="+mn-lt"/>
              </a:rPr>
              <a:t>1</a:t>
            </a:r>
            <a:r>
              <a:rPr lang="ja-JP" altLang="en-US" sz="825" b="0" dirty="0">
                <a:latin typeface="+mn-lt"/>
              </a:rPr>
              <a:t>号 虎ノ門ヒルズビジネスタワー</a:t>
            </a:r>
            <a:r>
              <a:rPr lang="en-US" altLang="ja-JP" sz="825" b="0" dirty="0">
                <a:latin typeface="+mn-lt"/>
              </a:rPr>
              <a:t>15</a:t>
            </a:r>
            <a:r>
              <a:rPr lang="ja-JP" altLang="en-US" sz="825" b="0" dirty="0">
                <a:latin typeface="+mn-lt"/>
              </a:rPr>
              <a:t>階、</a:t>
            </a:r>
            <a:br>
              <a:rPr lang="ja-JP" altLang="en-US" sz="825" b="0" dirty="0">
                <a:latin typeface="+mn-lt"/>
              </a:rPr>
            </a:br>
            <a:r>
              <a:rPr lang="ja-JP" altLang="en-US" sz="825" b="0" dirty="0">
                <a:latin typeface="+mn-lt"/>
              </a:rPr>
              <a:t>法人番号は</a:t>
            </a:r>
            <a:r>
              <a:rPr lang="en-US" altLang="ja-JP" sz="825" b="0" dirty="0">
                <a:latin typeface="+mn-lt"/>
              </a:rPr>
              <a:t>0104-01-171991</a:t>
            </a:r>
            <a:r>
              <a:rPr lang="ja-JP" altLang="en-US" sz="825" b="0" dirty="0">
                <a:latin typeface="+mn-lt"/>
              </a:rPr>
              <a:t>です。</a:t>
            </a:r>
          </a:p>
          <a:p>
            <a:endParaRPr lang="en-US" sz="825" dirty="0">
              <a:latin typeface="+mn-lt"/>
            </a:endParaRPr>
          </a:p>
        </p:txBody>
      </p:sp>
    </p:spTree>
    <p:extLst>
      <p:ext uri="{BB962C8B-B14F-4D97-AF65-F5344CB8AC3E}">
        <p14:creationId xmlns:p14="http://schemas.microsoft.com/office/powerpoint/2010/main" val="254109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ustom Disclos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E62914-3B71-F2F6-BF80-2ED2BDDEB6FF}"/>
              </a:ext>
            </a:extLst>
          </p:cNvPr>
          <p:cNvSpPr txBox="1"/>
          <p:nvPr userDrawn="1"/>
        </p:nvSpPr>
        <p:spPr>
          <a:xfrm>
            <a:off x="458394" y="587612"/>
            <a:ext cx="8227213" cy="320857"/>
          </a:xfrm>
          <a:prstGeom prst="rect">
            <a:avLst/>
          </a:prstGeom>
          <a:noFill/>
        </p:spPr>
        <p:txBody>
          <a:bodyPr wrap="square" lIns="0" rIns="0" rtlCol="0">
            <a:spAutoFit/>
          </a:bodyPr>
          <a:lstStyle/>
          <a:p>
            <a:pPr>
              <a:lnSpc>
                <a:spcPct val="90000"/>
              </a:lnSpc>
              <a:spcAft>
                <a:spcPts val="450"/>
              </a:spcAft>
            </a:pPr>
            <a:r>
              <a:rPr lang="en-US" sz="825" dirty="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p:txBody>
      </p:sp>
      <p:pic>
        <p:nvPicPr>
          <p:cNvPr id="60" name="Picture 5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6860" y="3721586"/>
            <a:ext cx="2405325" cy="1147398"/>
          </a:xfrm>
          <a:prstGeom prst="rect">
            <a:avLst/>
          </a:prstGeom>
        </p:spPr>
      </p:pic>
      <p:sp>
        <p:nvSpPr>
          <p:cNvPr id="2" name="Subtitle 11">
            <a:extLst>
              <a:ext uri="{FF2B5EF4-FFF2-40B4-BE49-F238E27FC236}">
                <a16:creationId xmlns:a16="http://schemas.microsoft.com/office/drawing/2014/main" id="{6BC56710-04B2-D595-1466-8A06FC9554E1}"/>
              </a:ext>
            </a:extLst>
          </p:cNvPr>
          <p:cNvSpPr>
            <a:spLocks noGrp="1"/>
          </p:cNvSpPr>
          <p:nvPr>
            <p:ph type="subTitle" idx="1" hasCustomPrompt="1"/>
          </p:nvPr>
        </p:nvSpPr>
        <p:spPr>
          <a:xfrm>
            <a:off x="458394" y="945472"/>
            <a:ext cx="8228407" cy="2962922"/>
          </a:xfrm>
        </p:spPr>
        <p:txBody>
          <a:bodyPr>
            <a:noAutofit/>
          </a:bodyPr>
          <a:lstStyle>
            <a:lvl1pPr>
              <a:defRPr sz="825"/>
            </a:lvl1pPr>
            <a:lvl2pPr>
              <a:defRPr sz="825"/>
            </a:lvl2pPr>
          </a:lstStyle>
          <a:p>
            <a:pPr lvl="0" defTabSz="342900">
              <a:buClr>
                <a:srgbClr val="6FACDE"/>
              </a:buClr>
            </a:pPr>
            <a:r>
              <a:rPr lang="en-US" sz="825" b="0"/>
              <a:t>[COPY AND PASTE YOUR LOCAL DISCLAIMER HERE]</a:t>
            </a:r>
          </a:p>
          <a:p>
            <a:pPr lvl="1"/>
            <a:endParaRPr lang="en-US"/>
          </a:p>
        </p:txBody>
      </p:sp>
      <p:sp>
        <p:nvSpPr>
          <p:cNvPr id="4" name="TextBox 3">
            <a:extLst>
              <a:ext uri="{FF2B5EF4-FFF2-40B4-BE49-F238E27FC236}">
                <a16:creationId xmlns:a16="http://schemas.microsoft.com/office/drawing/2014/main" id="{E1DFCF1B-A632-0777-5477-96CAD58E83F2}"/>
              </a:ext>
            </a:extLst>
          </p:cNvPr>
          <p:cNvSpPr txBox="1"/>
          <p:nvPr userDrawn="1"/>
        </p:nvSpPr>
        <p:spPr>
          <a:xfrm>
            <a:off x="396048" y="356779"/>
            <a:ext cx="1061509" cy="253916"/>
          </a:xfrm>
          <a:prstGeom prst="rect">
            <a:avLst/>
          </a:prstGeom>
          <a:noFill/>
        </p:spPr>
        <p:txBody>
          <a:bodyPr wrap="none" rtlCol="0">
            <a:spAutoFit/>
          </a:bodyPr>
          <a:lstStyle/>
          <a:p>
            <a:r>
              <a:rPr lang="en-US" sz="1050" dirty="0">
                <a:latin typeface="+mj-lt"/>
              </a:rPr>
              <a:t>DISCLOSURE</a:t>
            </a:r>
          </a:p>
        </p:txBody>
      </p:sp>
    </p:spTree>
    <p:extLst>
      <p:ext uri="{BB962C8B-B14F-4D97-AF65-F5344CB8AC3E}">
        <p14:creationId xmlns:p14="http://schemas.microsoft.com/office/powerpoint/2010/main" val="427145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Blank Background">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99C807F5-7921-13C6-A511-968FF5EA340B}"/>
              </a:ext>
            </a:extLst>
          </p:cNvPr>
          <p:cNvSpPr txBox="1">
            <a:spLocks/>
          </p:cNvSpPr>
          <p:nvPr userDrawn="1"/>
        </p:nvSpPr>
        <p:spPr>
          <a:xfrm>
            <a:off x="6483216" y="4799059"/>
            <a:ext cx="2508384"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78" rtl="0" eaLnBrk="1" fontAlgn="auto" latinLnBrk="0" hangingPunct="1">
              <a:lnSpc>
                <a:spcPct val="100000"/>
              </a:lnSpc>
              <a:spcBef>
                <a:spcPct val="20000"/>
              </a:spcBef>
              <a:spcAft>
                <a:spcPts val="0"/>
              </a:spcAft>
              <a:buClrTx/>
              <a:buSzTx/>
              <a:buFont typeface="Arial"/>
              <a:buNone/>
              <a:tabLst/>
              <a:defRPr/>
            </a:pPr>
            <a:r>
              <a:rPr lang="en-US" sz="600" b="1" i="0" kern="1200" dirty="0">
                <a:solidFill>
                  <a:schemeClr val="accent1"/>
                </a:solidFill>
                <a:latin typeface="+mn-lt"/>
                <a:ea typeface="+mn-ea"/>
                <a:cs typeface="Arial" panose="020B0604020202020204" pitchFamily="34" charset="0"/>
              </a:rPr>
              <a:t>©2024 ARTHUR J. GALLAGHER &amp; CO. </a:t>
            </a:r>
          </a:p>
        </p:txBody>
      </p:sp>
      <p:sp>
        <p:nvSpPr>
          <p:cNvPr id="6" name="Title Placeholder 1">
            <a:extLst>
              <a:ext uri="{FF2B5EF4-FFF2-40B4-BE49-F238E27FC236}">
                <a16:creationId xmlns:a16="http://schemas.microsoft.com/office/drawing/2014/main" id="{EC262B5B-BADA-0404-BFAE-A7277DE88B2E}"/>
              </a:ext>
            </a:extLst>
          </p:cNvPr>
          <p:cNvSpPr>
            <a:spLocks noGrp="1"/>
          </p:cNvSpPr>
          <p:nvPr>
            <p:ph type="title"/>
          </p:nvPr>
        </p:nvSpPr>
        <p:spPr>
          <a:xfrm>
            <a:off x="228600" y="137160"/>
            <a:ext cx="6910952" cy="641854"/>
          </a:xfrm>
          <a:prstGeom prst="rect">
            <a:avLst/>
          </a:prstGeom>
        </p:spPr>
        <p:txBody>
          <a:bodyPr vert="horz" lIns="91440" tIns="45720" rIns="91440" bIns="45720" rtlCol="0" anchor="b" anchorCtr="0">
            <a:noAutofit/>
          </a:bodyPr>
          <a:lstStyle>
            <a:lvl1pPr defTabSz="119060">
              <a:tabLst/>
              <a:defRPr sz="2800" b="0">
                <a:solidFill>
                  <a:schemeClr val="tx2"/>
                </a:solidFill>
                <a:latin typeface="+mj-lt"/>
              </a:defRPr>
            </a:lvl1pPr>
          </a:lstStyle>
          <a:p>
            <a:r>
              <a:rPr lang="en-US"/>
              <a:t>Click to edit Master title style</a:t>
            </a:r>
            <a:endParaRPr lang="en-US" dirty="0"/>
          </a:p>
        </p:txBody>
      </p:sp>
      <p:sp>
        <p:nvSpPr>
          <p:cNvPr id="8" name="Text Placeholder 8">
            <a:extLst>
              <a:ext uri="{FF2B5EF4-FFF2-40B4-BE49-F238E27FC236}">
                <a16:creationId xmlns:a16="http://schemas.microsoft.com/office/drawing/2014/main" id="{4F031236-89A0-46CF-D353-F918A749E641}"/>
              </a:ext>
            </a:extLst>
          </p:cNvPr>
          <p:cNvSpPr>
            <a:spLocks noGrp="1"/>
          </p:cNvSpPr>
          <p:nvPr>
            <p:ph type="body" sz="quarter" idx="14" hasCustomPrompt="1"/>
          </p:nvPr>
        </p:nvSpPr>
        <p:spPr>
          <a:xfrm>
            <a:off x="228600" y="799423"/>
            <a:ext cx="6910952" cy="308610"/>
          </a:xfrm>
          <a:prstGeom prst="rect">
            <a:avLst/>
          </a:prstGeom>
        </p:spPr>
        <p:txBody>
          <a:bodyPr>
            <a:noAutofit/>
          </a:bodyPr>
          <a:lstStyle>
            <a:lvl1pPr marL="0" indent="0">
              <a:buNone/>
              <a:defRPr sz="1000" b="1">
                <a:solidFill>
                  <a:schemeClr val="bg2"/>
                </a:solidFill>
                <a:latin typeface="+mj-lt"/>
              </a:defRPr>
            </a:lvl1pPr>
          </a:lstStyle>
          <a:p>
            <a:pPr lvl="0"/>
            <a:r>
              <a:rPr lang="en-US" dirty="0"/>
              <a:t>Subtitle</a:t>
            </a:r>
          </a:p>
        </p:txBody>
      </p:sp>
      <p:sp>
        <p:nvSpPr>
          <p:cNvPr id="9" name="Content Placeholder 2">
            <a:extLst>
              <a:ext uri="{FF2B5EF4-FFF2-40B4-BE49-F238E27FC236}">
                <a16:creationId xmlns:a16="http://schemas.microsoft.com/office/drawing/2014/main" id="{172D0E2E-35F4-7E08-9CBE-B2D80EF2C015}"/>
              </a:ext>
            </a:extLst>
          </p:cNvPr>
          <p:cNvSpPr>
            <a:spLocks noGrp="1"/>
          </p:cNvSpPr>
          <p:nvPr>
            <p:ph idx="1" hasCustomPrompt="1"/>
          </p:nvPr>
        </p:nvSpPr>
        <p:spPr>
          <a:xfrm>
            <a:off x="228601" y="1152660"/>
            <a:ext cx="8579341" cy="3373621"/>
          </a:xfrm>
          <a:prstGeom prst="rect">
            <a:avLst/>
          </a:prstGeom>
        </p:spPr>
        <p:txBody>
          <a:bodyPr vert="horz" lIns="91440" tIns="45720" rIns="91440" bIns="45720" rtlCol="0">
            <a:noAutofit/>
          </a:bodyPr>
          <a:lstStyle>
            <a:lvl1pPr>
              <a:defRPr lang="en-US" sz="1400" dirty="0" smtClean="0">
                <a:solidFill>
                  <a:schemeClr val="tx2"/>
                </a:solidFill>
                <a:latin typeface="Gotham Narrow Light" pitchFamily="50" charset="0"/>
              </a:defRPr>
            </a:lvl1pPr>
            <a:lvl2pPr>
              <a:defRPr lang="en-US" sz="1400" dirty="0" smtClean="0">
                <a:solidFill>
                  <a:schemeClr val="tx2"/>
                </a:solidFill>
                <a:latin typeface="Gotham Narrow Light" pitchFamily="50" charset="0"/>
              </a:defRPr>
            </a:lvl2pPr>
            <a:lvl3pPr>
              <a:defRPr lang="en-US" sz="1400" dirty="0" smtClean="0">
                <a:solidFill>
                  <a:schemeClr val="tx2"/>
                </a:solidFill>
                <a:latin typeface="Gotham Narrow Light" pitchFamily="50" charset="0"/>
              </a:defRPr>
            </a:lvl3pPr>
            <a:lvl4pPr>
              <a:defRPr lang="en-US" sz="1400" dirty="0" smtClean="0">
                <a:solidFill>
                  <a:schemeClr val="tx2"/>
                </a:solidFill>
                <a:latin typeface="Gotham Narrow Light" pitchFamily="50" charset="0"/>
              </a:defRPr>
            </a:lvl4pPr>
            <a:lvl5pPr>
              <a:defRPr lang="en-US" sz="1400" dirty="0" smtClean="0">
                <a:solidFill>
                  <a:schemeClr val="tx2"/>
                </a:solidFill>
                <a:latin typeface="Gotham Narrow Light" pitchFamily="50" charset="0"/>
              </a:defRPr>
            </a:lvl5pPr>
          </a:lstStyle>
          <a:p>
            <a:pPr marR="0" lvl="0" fontAlgn="auto">
              <a:lnSpc>
                <a:spcPct val="100000"/>
              </a:lnSpc>
              <a:buClr>
                <a:srgbClr val="6FACDE"/>
              </a:buClr>
              <a:buSzTx/>
              <a:tabLst/>
            </a:pPr>
            <a:r>
              <a:rPr lang="en-US" dirty="0"/>
              <a:t>Click to edit Master text styles</a:t>
            </a:r>
          </a:p>
          <a:p>
            <a:pPr marR="0" lvl="1" fontAlgn="auto">
              <a:lnSpc>
                <a:spcPct val="100000"/>
              </a:lnSpc>
              <a:buClr>
                <a:srgbClr val="6FACDE"/>
              </a:buClr>
              <a:buSzTx/>
              <a:tabLst/>
            </a:pPr>
            <a:r>
              <a:rPr lang="en-US" dirty="0"/>
              <a:t>Second level</a:t>
            </a:r>
          </a:p>
          <a:p>
            <a:pPr marR="0" lvl="2" fontAlgn="auto">
              <a:lnSpc>
                <a:spcPct val="100000"/>
              </a:lnSpc>
              <a:buClr>
                <a:srgbClr val="6FACDE"/>
              </a:buClr>
              <a:buSzTx/>
              <a:tabLst/>
            </a:pPr>
            <a:r>
              <a:rPr lang="en-US" dirty="0"/>
              <a:t>Third level</a:t>
            </a:r>
          </a:p>
          <a:p>
            <a:pPr marR="0" lvl="3" fontAlgn="auto">
              <a:lnSpc>
                <a:spcPct val="100000"/>
              </a:lnSpc>
              <a:buClr>
                <a:srgbClr val="6FACDE"/>
              </a:buClr>
              <a:buSzTx/>
              <a:tabLst/>
            </a:pPr>
            <a:r>
              <a:rPr lang="en-US" dirty="0"/>
              <a:t>Fourth level</a:t>
            </a:r>
          </a:p>
          <a:p>
            <a:pPr marR="0" lvl="4" fontAlgn="auto">
              <a:lnSpc>
                <a:spcPct val="100000"/>
              </a:lnSpc>
              <a:buClr>
                <a:srgbClr val="6FACDE"/>
              </a:buClr>
              <a:buSzTx/>
              <a:tabLst/>
            </a:pPr>
            <a:r>
              <a:rPr lang="en-US" dirty="0"/>
              <a:t>Fifth level</a:t>
            </a:r>
          </a:p>
        </p:txBody>
      </p:sp>
      <p:pic>
        <p:nvPicPr>
          <p:cNvPr id="10" name="Picture 9">
            <a:extLst>
              <a:ext uri="{FF2B5EF4-FFF2-40B4-BE49-F238E27FC236}">
                <a16:creationId xmlns:a16="http://schemas.microsoft.com/office/drawing/2014/main" id="{97D67D94-D8C7-AD96-18B3-47AD9C53D5C5}"/>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8791" t="17537" r="2973" b="35883"/>
          <a:stretch/>
        </p:blipFill>
        <p:spPr>
          <a:xfrm>
            <a:off x="0" y="3106994"/>
            <a:ext cx="9144000" cy="2036507"/>
          </a:xfrm>
          <a:prstGeom prst="rect">
            <a:avLst/>
          </a:prstGeom>
        </p:spPr>
      </p:pic>
    </p:spTree>
    <p:extLst>
      <p:ext uri="{BB962C8B-B14F-4D97-AF65-F5344CB8AC3E}">
        <p14:creationId xmlns:p14="http://schemas.microsoft.com/office/powerpoint/2010/main" val="50783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ullets Yellow Accent">
    <p:spTree>
      <p:nvGrpSpPr>
        <p:cNvPr id="1" name=""/>
        <p:cNvGrpSpPr/>
        <p:nvPr/>
      </p:nvGrpSpPr>
      <p:grpSpPr>
        <a:xfrm>
          <a:off x="0" y="0"/>
          <a:ext cx="0" cy="0"/>
          <a:chOff x="0" y="0"/>
          <a:chExt cx="0" cy="0"/>
        </a:xfrm>
      </p:grpSpPr>
      <p:sp>
        <p:nvSpPr>
          <p:cNvPr id="6" name="Rectangle 5"/>
          <p:cNvSpPr/>
          <p:nvPr userDrawn="1"/>
        </p:nvSpPr>
        <p:spPr>
          <a:xfrm>
            <a:off x="0" y="3925613"/>
            <a:ext cx="9144000" cy="1230819"/>
          </a:xfrm>
          <a:prstGeom prst="rect">
            <a:avLst/>
          </a:prstGeom>
          <a:blipFill dpi="0" rotWithShape="1">
            <a:blip r:embed="rId2" cstate="print">
              <a:alphaModFix amt="9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hasCustomPrompt="1"/>
          </p:nvPr>
        </p:nvSpPr>
        <p:spPr>
          <a:xfrm>
            <a:off x="228600" y="1303020"/>
            <a:ext cx="7772400" cy="3223260"/>
          </a:xfrm>
          <a:prstGeom prst="rect">
            <a:avLst/>
          </a:prstGeo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143000" marR="0" indent="-223838" algn="l" defTabSz="457200" rtl="0" eaLnBrk="1" fontAlgn="auto" latinLnBrk="0" hangingPunct="1">
              <a:lnSpc>
                <a:spcPct val="100000"/>
              </a:lnSpc>
              <a:spcBef>
                <a:spcPts val="0"/>
              </a:spcBef>
              <a:spcAft>
                <a:spcPts val="900"/>
              </a:spcAft>
              <a:buClr>
                <a:srgbClr val="6FACDE"/>
              </a:buClr>
              <a:buSzTx/>
              <a:buFont typeface="Arial" panose="020B0604020202020204" pitchFamily="34" charset="0"/>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228600" y="137160"/>
            <a:ext cx="5943600" cy="617220"/>
          </a:xfrm>
          <a:prstGeom prst="rect">
            <a:avLst/>
          </a:prstGeom>
        </p:spPr>
        <p:txBody>
          <a:bodyPr vert="horz" lIns="91440" tIns="45720" rIns="91440" bIns="45720" rtlCol="0" anchor="b" anchorCtr="0">
            <a:noAutofit/>
          </a:bodyPr>
          <a:lstStyle>
            <a:lvl1pPr defTabSz="119063">
              <a:tabLst/>
              <a:defRPr>
                <a:solidFill>
                  <a:schemeClr val="accent1"/>
                </a:solidFill>
              </a:defRPr>
            </a:lvl1pPr>
          </a:lstStyle>
          <a:p>
            <a:r>
              <a:rPr lang="en-US" dirty="0"/>
              <a:t>Click to edit Master title style</a:t>
            </a:r>
          </a:p>
        </p:txBody>
      </p:sp>
      <p:sp>
        <p:nvSpPr>
          <p:cNvPr id="8" name="Text Placeholder 6"/>
          <p:cNvSpPr txBox="1">
            <a:spLocks/>
          </p:cNvSpPr>
          <p:nvPr userDrawn="1"/>
        </p:nvSpPr>
        <p:spPr>
          <a:xfrm>
            <a:off x="5715000" y="484632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©2024 ARTHUR J. GALLAGHER &amp; CO. </a:t>
            </a:r>
          </a:p>
        </p:txBody>
      </p:sp>
      <p:sp>
        <p:nvSpPr>
          <p:cNvPr id="7" name="Text Placeholder 8"/>
          <p:cNvSpPr>
            <a:spLocks noGrp="1"/>
          </p:cNvSpPr>
          <p:nvPr>
            <p:ph type="body" sz="quarter" idx="14" hasCustomPrompt="1"/>
          </p:nvPr>
        </p:nvSpPr>
        <p:spPr>
          <a:xfrm>
            <a:off x="228600" y="925830"/>
            <a:ext cx="7772400" cy="30861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sp>
        <p:nvSpPr>
          <p:cNvPr id="9" name="TextBox 8"/>
          <p:cNvSpPr txBox="1"/>
          <p:nvPr userDrawn="1"/>
        </p:nvSpPr>
        <p:spPr>
          <a:xfrm>
            <a:off x="228600" y="4892040"/>
            <a:ext cx="320040"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Tree>
    <p:extLst>
      <p:ext uri="{BB962C8B-B14F-4D97-AF65-F5344CB8AC3E}">
        <p14:creationId xmlns:p14="http://schemas.microsoft.com/office/powerpoint/2010/main" val="73548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6719821C-B028-634B-CDD5-367237CD9CFA}"/>
              </a:ext>
            </a:extLst>
          </p:cNvPr>
          <p:cNvSpPr>
            <a:spLocks noGrp="1"/>
          </p:cNvSpPr>
          <p:nvPr>
            <p:ph type="body" sz="quarter" idx="14" hasCustomPrompt="1"/>
          </p:nvPr>
        </p:nvSpPr>
        <p:spPr>
          <a:xfrm>
            <a:off x="458392" y="4134467"/>
            <a:ext cx="1415654" cy="83100"/>
          </a:xfrm>
        </p:spPr>
        <p:txBody>
          <a:bodyPr anchor="b">
            <a:spAutoFit/>
          </a:bodyPr>
          <a:lstStyle>
            <a:lvl1pPr marL="0" algn="l" defTabSz="685783" rtl="0" eaLnBrk="1" latinLnBrk="0" hangingPunct="1">
              <a:defRPr lang="en-US" sz="600" b="0" kern="1200" dirty="0" smtClean="0">
                <a:solidFill>
                  <a:schemeClr val="bg1"/>
                </a:solidFill>
                <a:latin typeface="+mn-lt"/>
                <a:ea typeface="+mn-ea"/>
                <a:cs typeface="+mn-cs"/>
              </a:defRPr>
            </a:lvl1pPr>
            <a:lvl2pPr marL="0" algn="l" defTabSz="685783" rtl="0" eaLnBrk="1" latinLnBrk="0" hangingPunct="1">
              <a:defRPr lang="en-US" sz="600" kern="1200" dirty="0" smtClean="0">
                <a:solidFill>
                  <a:schemeClr val="bg1">
                    <a:lumMod val="50000"/>
                  </a:schemeClr>
                </a:solidFill>
                <a:latin typeface="+mn-lt"/>
                <a:ea typeface="+mn-ea"/>
                <a:cs typeface="+mn-cs"/>
              </a:defRPr>
            </a:lvl2pPr>
            <a:lvl3pPr marL="0" algn="l" defTabSz="685783" rtl="0" eaLnBrk="1" latinLnBrk="0" hangingPunct="1">
              <a:defRPr lang="en-US" sz="600" kern="1200" dirty="0" smtClean="0">
                <a:solidFill>
                  <a:schemeClr val="bg1">
                    <a:lumMod val="50000"/>
                  </a:schemeClr>
                </a:solidFill>
                <a:latin typeface="+mn-lt"/>
                <a:ea typeface="+mn-ea"/>
                <a:cs typeface="+mn-cs"/>
              </a:defRPr>
            </a:lvl3pPr>
            <a:lvl4pPr marL="0" algn="l" defTabSz="685783" rtl="0" eaLnBrk="1" latinLnBrk="0" hangingPunct="1">
              <a:defRPr lang="en-US" sz="600" kern="1200" dirty="0" smtClean="0">
                <a:solidFill>
                  <a:schemeClr val="bg1">
                    <a:lumMod val="50000"/>
                  </a:schemeClr>
                </a:solidFill>
                <a:latin typeface="+mn-lt"/>
                <a:ea typeface="+mn-ea"/>
                <a:cs typeface="+mn-cs"/>
              </a:defRPr>
            </a:lvl4pPr>
            <a:lvl5pPr marL="0" algn="l" defTabSz="685783" rtl="0" eaLnBrk="1" latinLnBrk="0" hangingPunct="1">
              <a:defRPr lang="en-GB" sz="600" kern="1200" dirty="0">
                <a:solidFill>
                  <a:schemeClr val="bg1">
                    <a:lumMod val="50000"/>
                  </a:schemeClr>
                </a:solidFill>
                <a:latin typeface="+mn-lt"/>
                <a:ea typeface="+mn-ea"/>
                <a:cs typeface="+mn-cs"/>
              </a:defRPr>
            </a:lvl5pPr>
          </a:lstStyle>
          <a:p>
            <a:r>
              <a:rPr lang="en-US"/>
              <a:t>©2024 ARTHUR J. GALLAGHER &amp; CO. </a:t>
            </a:r>
            <a:endParaRPr lang="en-GB"/>
          </a:p>
        </p:txBody>
      </p:sp>
      <p:sp>
        <p:nvSpPr>
          <p:cNvPr id="109" name="Subtitle 2">
            <a:extLst>
              <a:ext uri="{FF2B5EF4-FFF2-40B4-BE49-F238E27FC236}">
                <a16:creationId xmlns:a16="http://schemas.microsoft.com/office/drawing/2014/main" id="{DED33464-27EA-6A94-B7CB-864F7FE087A7}"/>
              </a:ext>
            </a:extLst>
          </p:cNvPr>
          <p:cNvSpPr>
            <a:spLocks noGrp="1"/>
          </p:cNvSpPr>
          <p:nvPr>
            <p:ph type="subTitle" idx="1" hasCustomPrompt="1"/>
          </p:nvPr>
        </p:nvSpPr>
        <p:spPr>
          <a:xfrm>
            <a:off x="454618" y="2832194"/>
            <a:ext cx="4113608" cy="739199"/>
          </a:xfrm>
        </p:spPr>
        <p:txBody>
          <a:bodyPr>
            <a:normAutofit/>
          </a:bodyPr>
          <a:lstStyle>
            <a:lvl1pPr marL="0" indent="0" algn="l">
              <a:buNone/>
              <a:defRPr sz="15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110" name="Title 1">
            <a:extLst>
              <a:ext uri="{FF2B5EF4-FFF2-40B4-BE49-F238E27FC236}">
                <a16:creationId xmlns:a16="http://schemas.microsoft.com/office/drawing/2014/main" id="{9DC1CE45-38A1-0299-E09F-76043F2922BC}"/>
              </a:ext>
            </a:extLst>
          </p:cNvPr>
          <p:cNvSpPr>
            <a:spLocks noGrp="1"/>
          </p:cNvSpPr>
          <p:nvPr>
            <p:ph type="ctrTitle" hasCustomPrompt="1"/>
          </p:nvPr>
        </p:nvSpPr>
        <p:spPr>
          <a:xfrm>
            <a:off x="458392" y="465626"/>
            <a:ext cx="4113608" cy="1855180"/>
          </a:xfrm>
        </p:spPr>
        <p:txBody>
          <a:bodyPr anchor="b">
            <a:normAutofit/>
          </a:bodyPr>
          <a:lstStyle>
            <a:lvl1pPr algn="l">
              <a:defRPr sz="3300" baseline="0">
                <a:solidFill>
                  <a:schemeClr val="bg1"/>
                </a:solidFill>
              </a:defRPr>
            </a:lvl1pPr>
          </a:lstStyle>
          <a:p>
            <a:r>
              <a:rPr lang="en-US"/>
              <a:t>Click to add title</a:t>
            </a:r>
            <a:endParaRPr lang="en-GB"/>
          </a:p>
        </p:txBody>
      </p:sp>
      <p:sp>
        <p:nvSpPr>
          <p:cNvPr id="111" name="Text Placeholder 86">
            <a:extLst>
              <a:ext uri="{FF2B5EF4-FFF2-40B4-BE49-F238E27FC236}">
                <a16:creationId xmlns:a16="http://schemas.microsoft.com/office/drawing/2014/main" id="{694F8FBB-9AAE-569B-53D6-7158D9823777}"/>
              </a:ext>
            </a:extLst>
          </p:cNvPr>
          <p:cNvSpPr>
            <a:spLocks noGrp="1"/>
          </p:cNvSpPr>
          <p:nvPr>
            <p:ph type="body" sz="quarter" idx="17" hasCustomPrompt="1"/>
          </p:nvPr>
        </p:nvSpPr>
        <p:spPr>
          <a:xfrm rot="10800000" flipV="1">
            <a:off x="458393" y="2576498"/>
            <a:ext cx="549525" cy="0"/>
          </a:xfrm>
          <a:ln w="6350">
            <a:solidFill>
              <a:schemeClr val="bg1"/>
            </a:solidFill>
          </a:ln>
        </p:spPr>
        <p:txBody>
          <a:bodyPr/>
          <a:lstStyle>
            <a:lvl1pPr>
              <a:defRPr sz="100" b="0">
                <a:solidFill>
                  <a:schemeClr val="bg1"/>
                </a:solidFill>
              </a:defRPr>
            </a:lvl1pPr>
          </a:lstStyle>
          <a:p>
            <a:pPr lvl="0"/>
            <a:r>
              <a:rPr lang="en-US"/>
              <a:t>.</a:t>
            </a:r>
            <a:endParaRPr lang="en-GB"/>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6860" y="3721586"/>
            <a:ext cx="2405325" cy="1147398"/>
          </a:xfrm>
          <a:prstGeom prst="rect">
            <a:avLst/>
          </a:prstGeom>
        </p:spPr>
      </p:pic>
    </p:spTree>
    <p:extLst>
      <p:ext uri="{BB962C8B-B14F-4D97-AF65-F5344CB8AC3E}">
        <p14:creationId xmlns:p14="http://schemas.microsoft.com/office/powerpoint/2010/main" val="362349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DC20F7-933F-FC29-AAFF-94772914A9FC}"/>
              </a:ext>
            </a:extLst>
          </p:cNvPr>
          <p:cNvSpPr>
            <a:spLocks noGrp="1"/>
          </p:cNvSpPr>
          <p:nvPr userDrawn="1">
            <p:ph type="title"/>
          </p:nvPr>
        </p:nvSpPr>
        <p:spPr>
          <a:xfrm>
            <a:off x="458392" y="458393"/>
            <a:ext cx="5428058" cy="543094"/>
          </a:xfrm>
        </p:spPr>
        <p:txBody>
          <a:bodyPr>
            <a:noAutofit/>
          </a:bodyPr>
          <a:lstStyle>
            <a:lvl1pPr>
              <a:defRPr sz="2700"/>
            </a:lvl1pPr>
          </a:lstStyle>
          <a:p>
            <a:endParaRPr lang="en-GB"/>
          </a:p>
        </p:txBody>
      </p:sp>
      <p:cxnSp>
        <p:nvCxnSpPr>
          <p:cNvPr id="2" name="Straight Connector 1">
            <a:extLst>
              <a:ext uri="{FF2B5EF4-FFF2-40B4-BE49-F238E27FC236}">
                <a16:creationId xmlns:a16="http://schemas.microsoft.com/office/drawing/2014/main" id="{624BE949-B000-3B3C-36B1-91BBA75A8DBE}"/>
              </a:ext>
            </a:extLst>
          </p:cNvPr>
          <p:cNvCxnSpPr>
            <a:cxnSpLocks/>
          </p:cNvCxnSpPr>
          <p:nvPr userDrawn="1"/>
        </p:nvCxnSpPr>
        <p:spPr>
          <a:xfrm>
            <a:off x="8450266" y="4784384"/>
            <a:ext cx="0" cy="13692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2546" y="4586755"/>
            <a:ext cx="1397220" cy="430415"/>
          </a:xfrm>
          <a:prstGeom prst="rect">
            <a:avLst/>
          </a:prstGeom>
        </p:spPr>
      </p:pic>
      <p:sp>
        <p:nvSpPr>
          <p:cNvPr id="2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963527" y="4806679"/>
            <a:ext cx="1378984" cy="92333"/>
          </a:xfrm>
          <a:prstGeom prst="rect">
            <a:avLst/>
          </a:prstGeom>
        </p:spPr>
        <p:txBody>
          <a:bodyPr vert="horz" wrap="none" lIns="0" tIns="0" rIns="0" bIns="0" rtlCol="0" anchor="ctr">
            <a:spAutoFit/>
          </a:bodyPr>
          <a:lstStyle>
            <a:lvl1pPr algn="r">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9367"/>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
        <p:nvSpPr>
          <p:cNvPr id="17" name="Text Placeholder 16"/>
          <p:cNvSpPr>
            <a:spLocks noGrp="1"/>
          </p:cNvSpPr>
          <p:nvPr>
            <p:ph type="body" sz="quarter" idx="10"/>
          </p:nvPr>
        </p:nvSpPr>
        <p:spPr>
          <a:xfrm>
            <a:off x="458391" y="1514474"/>
            <a:ext cx="6852371" cy="29206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01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Closing w Photo">
    <p:spTree>
      <p:nvGrpSpPr>
        <p:cNvPr id="1" name=""/>
        <p:cNvGrpSpPr/>
        <p:nvPr/>
      </p:nvGrpSpPr>
      <p:grpSpPr>
        <a:xfrm>
          <a:off x="0" y="0"/>
          <a:ext cx="0" cy="0"/>
          <a:chOff x="0" y="0"/>
          <a:chExt cx="0" cy="0"/>
        </a:xfrm>
      </p:grpSpPr>
      <p:sp>
        <p:nvSpPr>
          <p:cNvPr id="8" name="Rectangle 7"/>
          <p:cNvSpPr/>
          <p:nvPr userDrawn="1"/>
        </p:nvSpPr>
        <p:spPr>
          <a:xfrm>
            <a:off x="0" y="-10391"/>
            <a:ext cx="6366295" cy="5164282"/>
          </a:xfrm>
          <a:prstGeom prst="rect">
            <a:avLst/>
          </a:prstGeom>
          <a:blipFill>
            <a:blip r:embed="rId2">
              <a:alphaModFix amt="90000"/>
            </a:blip>
            <a:srcRect/>
            <a:stretch>
              <a:fillRect l="-1" r="-43920"/>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228601" y="1098056"/>
            <a:ext cx="2999630" cy="826592"/>
          </a:xfrm>
          <a:prstGeom prst="rect">
            <a:avLst/>
          </a:prstGeom>
        </p:spPr>
        <p:txBody>
          <a:bodyPr anchor="b" anchorCtr="0">
            <a:noAutofit/>
          </a:bodyPr>
          <a:lstStyle>
            <a:lvl1pPr algn="l">
              <a:lnSpc>
                <a:spcPts val="4300"/>
              </a:lnSpc>
              <a:spcBef>
                <a:spcPts val="0"/>
              </a:spcBef>
              <a:defRPr sz="2400" cap="none">
                <a:solidFill>
                  <a:schemeClr val="bg1"/>
                </a:solidFill>
              </a:defRPr>
            </a:lvl1pPr>
          </a:lstStyle>
          <a:p>
            <a:r>
              <a:rPr lang="en-US"/>
              <a:t>Thank you!</a:t>
            </a:r>
          </a:p>
        </p:txBody>
      </p:sp>
      <p:sp>
        <p:nvSpPr>
          <p:cNvPr id="10" name="Text Placeholder 5"/>
          <p:cNvSpPr>
            <a:spLocks noGrp="1"/>
          </p:cNvSpPr>
          <p:nvPr>
            <p:ph type="body" sz="quarter" idx="10" hasCustomPrompt="1"/>
          </p:nvPr>
        </p:nvSpPr>
        <p:spPr>
          <a:xfrm>
            <a:off x="228600" y="2050880"/>
            <a:ext cx="2999631" cy="628650"/>
          </a:xfrm>
          <a:prstGeom prst="rect">
            <a:avLst/>
          </a:prstGeom>
        </p:spPr>
        <p:txBody>
          <a:bodyPr>
            <a:noAutofit/>
          </a:bodyPr>
          <a:lstStyle>
            <a:lvl1pPr marL="0" indent="0">
              <a:spcAft>
                <a:spcPts val="0"/>
              </a:spcAft>
              <a:buNone/>
              <a:defRPr sz="12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r>
              <a:rPr lang="en-US"/>
              <a:t>Name</a:t>
            </a:r>
          </a:p>
          <a:p>
            <a:r>
              <a:rPr lang="en-US"/>
              <a:t>Contact #</a:t>
            </a:r>
          </a:p>
          <a:p>
            <a:r>
              <a:rPr lang="en-US"/>
              <a:t>E-mail</a:t>
            </a:r>
          </a:p>
        </p:txBody>
      </p:sp>
      <p:sp>
        <p:nvSpPr>
          <p:cNvPr id="11" name="Text Placeholder 5"/>
          <p:cNvSpPr>
            <a:spLocks noGrp="1"/>
          </p:cNvSpPr>
          <p:nvPr>
            <p:ph type="body" sz="quarter" idx="11" hasCustomPrompt="1"/>
          </p:nvPr>
        </p:nvSpPr>
        <p:spPr>
          <a:xfrm>
            <a:off x="228600" y="2679530"/>
            <a:ext cx="2999631" cy="627084"/>
          </a:xfrm>
          <a:prstGeom prst="rect">
            <a:avLst/>
          </a:prstGeom>
        </p:spPr>
        <p:txBody>
          <a:bodyPr>
            <a:noAutofit/>
          </a:bodyPr>
          <a:lstStyle>
            <a:lvl1pPr marL="0" indent="0">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r>
              <a:rPr lang="en-US"/>
              <a:t>2850 Golf Road</a:t>
            </a:r>
          </a:p>
          <a:p>
            <a:r>
              <a:rPr lang="en-US"/>
              <a:t>Rolling Meadows, IL  60008-4050</a:t>
            </a:r>
          </a:p>
          <a:p>
            <a:r>
              <a:rPr lang="en-US"/>
              <a:t>USA</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051" y="3987507"/>
            <a:ext cx="2853596" cy="942122"/>
          </a:xfrm>
          <a:prstGeom prst="rect">
            <a:avLst/>
          </a:prstGeom>
        </p:spPr>
      </p:pic>
      <p:sp>
        <p:nvSpPr>
          <p:cNvPr id="12" name="Text Placeholder 6"/>
          <p:cNvSpPr txBox="1">
            <a:spLocks/>
          </p:cNvSpPr>
          <p:nvPr userDrawn="1"/>
        </p:nvSpPr>
        <p:spPr>
          <a:xfrm>
            <a:off x="2286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 2023 ARTHUR J. GALLAGHER &amp; CO. </a:t>
            </a:r>
          </a:p>
        </p:txBody>
      </p:sp>
    </p:spTree>
    <p:extLst>
      <p:ext uri="{BB962C8B-B14F-4D97-AF65-F5344CB8AC3E}">
        <p14:creationId xmlns:p14="http://schemas.microsoft.com/office/powerpoint/2010/main" val="6633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Agenda x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E873D4B1-9359-8781-9DC4-7901B5FCADB6}"/>
              </a:ext>
            </a:extLst>
          </p:cNvPr>
          <p:cNvSpPr>
            <a:spLocks noGrp="1"/>
          </p:cNvSpPr>
          <p:nvPr>
            <p:ph type="body" sz="quarter" idx="14" hasCustomPrompt="1"/>
          </p:nvPr>
        </p:nvSpPr>
        <p:spPr>
          <a:xfrm>
            <a:off x="976727" y="1264447"/>
            <a:ext cx="2115329" cy="1875169"/>
          </a:xfrm>
          <a:solidFill>
            <a:schemeClr val="accent1"/>
          </a:solidFill>
        </p:spPr>
        <p:txBody>
          <a:bodyPr lIns="72000" tIns="108000" rIns="72000" bIns="144000">
            <a:noAutofit/>
          </a:bodyPr>
          <a:lstStyle>
            <a:lvl1pPr algn="ctr">
              <a:defRPr sz="5400" b="1">
                <a:solidFill>
                  <a:schemeClr val="bg1"/>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sp>
        <p:nvSpPr>
          <p:cNvPr id="2" name="Title 1">
            <a:extLst>
              <a:ext uri="{FF2B5EF4-FFF2-40B4-BE49-F238E27FC236}">
                <a16:creationId xmlns:a16="http://schemas.microsoft.com/office/drawing/2014/main" id="{E5FD8BB7-554F-2B34-4C04-D8BD1EF639A3}"/>
              </a:ext>
            </a:extLst>
          </p:cNvPr>
          <p:cNvSpPr>
            <a:spLocks noGrp="1"/>
          </p:cNvSpPr>
          <p:nvPr>
            <p:ph type="title" hasCustomPrompt="1"/>
          </p:nvPr>
        </p:nvSpPr>
        <p:spPr>
          <a:xfrm>
            <a:off x="459583" y="462367"/>
            <a:ext cx="8224838" cy="575146"/>
          </a:xfrm>
        </p:spPr>
        <p:txBody>
          <a:bodyPr>
            <a:normAutofit/>
          </a:bodyPr>
          <a:lstStyle>
            <a:lvl1pPr algn="ctr">
              <a:defRPr sz="2700"/>
            </a:lvl1pPr>
          </a:lstStyle>
          <a:p>
            <a:r>
              <a:rPr lang="en-US"/>
              <a:t>Click to add title</a:t>
            </a:r>
            <a:endParaRPr lang="en-GB"/>
          </a:p>
        </p:txBody>
      </p:sp>
      <p:sp>
        <p:nvSpPr>
          <p:cNvPr id="13" name="Text Placeholder 12">
            <a:extLst>
              <a:ext uri="{FF2B5EF4-FFF2-40B4-BE49-F238E27FC236}">
                <a16:creationId xmlns:a16="http://schemas.microsoft.com/office/drawing/2014/main" id="{97915199-4601-D052-2351-CFF384D288E2}"/>
              </a:ext>
            </a:extLst>
          </p:cNvPr>
          <p:cNvSpPr>
            <a:spLocks noGrp="1"/>
          </p:cNvSpPr>
          <p:nvPr>
            <p:ph type="body" sz="quarter" idx="13" hasCustomPrompt="1"/>
          </p:nvPr>
        </p:nvSpPr>
        <p:spPr>
          <a:xfrm>
            <a:off x="1076375" y="2085975"/>
            <a:ext cx="1916033" cy="986409"/>
          </a:xfrm>
          <a:noFill/>
        </p:spPr>
        <p:txBody>
          <a:bodyPr lIns="72000" tIns="144000" rIns="72000" bIns="144000"/>
          <a:lstStyle>
            <a:lvl1pPr algn="ctr">
              <a:defRPr sz="1500" b="1">
                <a:solidFill>
                  <a:schemeClr val="bg1"/>
                </a:solidFill>
              </a:defRPr>
            </a:lvl1pPr>
            <a:lvl2pPr marL="0" indent="0" algn="ctr">
              <a:lnSpc>
                <a:spcPct val="100000"/>
              </a:lnSpc>
              <a:buFont typeface="Arial" panose="020B0604020202020204" pitchFamily="34" charset="0"/>
              <a:buNone/>
              <a:defRPr sz="1050">
                <a:solidFill>
                  <a:schemeClr val="bg1"/>
                </a:solidFill>
              </a:defRPr>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Click to add text</a:t>
            </a:r>
          </a:p>
          <a:p>
            <a:pPr lvl="1"/>
            <a:r>
              <a:rPr lang="en-US"/>
              <a:t>Second level</a:t>
            </a:r>
          </a:p>
        </p:txBody>
      </p:sp>
      <p:sp>
        <p:nvSpPr>
          <p:cNvPr id="15" name="Text Placeholder 12">
            <a:extLst>
              <a:ext uri="{FF2B5EF4-FFF2-40B4-BE49-F238E27FC236}">
                <a16:creationId xmlns:a16="http://schemas.microsoft.com/office/drawing/2014/main" id="{C3AFB7C2-B5B6-C090-2EC2-E6F993FCA7BB}"/>
              </a:ext>
            </a:extLst>
          </p:cNvPr>
          <p:cNvSpPr>
            <a:spLocks noGrp="1"/>
          </p:cNvSpPr>
          <p:nvPr>
            <p:ph type="body" sz="quarter" idx="15" hasCustomPrompt="1"/>
          </p:nvPr>
        </p:nvSpPr>
        <p:spPr>
          <a:xfrm>
            <a:off x="3514338" y="1264447"/>
            <a:ext cx="2115329" cy="1875169"/>
          </a:xfrm>
          <a:solidFill>
            <a:schemeClr val="accent1"/>
          </a:solidFill>
        </p:spPr>
        <p:txBody>
          <a:bodyPr lIns="72000" tIns="108000" rIns="72000" bIns="144000">
            <a:noAutofit/>
          </a:bodyPr>
          <a:lstStyle>
            <a:lvl1pPr algn="ctr">
              <a:defRPr sz="5400" b="1">
                <a:solidFill>
                  <a:schemeClr val="bg1"/>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sp>
        <p:nvSpPr>
          <p:cNvPr id="16" name="Text Placeholder 12">
            <a:extLst>
              <a:ext uri="{FF2B5EF4-FFF2-40B4-BE49-F238E27FC236}">
                <a16:creationId xmlns:a16="http://schemas.microsoft.com/office/drawing/2014/main" id="{C5EA91DD-E5D2-113E-1A49-93708574D7C8}"/>
              </a:ext>
            </a:extLst>
          </p:cNvPr>
          <p:cNvSpPr>
            <a:spLocks noGrp="1"/>
          </p:cNvSpPr>
          <p:nvPr>
            <p:ph type="body" sz="quarter" idx="16" hasCustomPrompt="1"/>
          </p:nvPr>
        </p:nvSpPr>
        <p:spPr>
          <a:xfrm>
            <a:off x="3613986" y="2085975"/>
            <a:ext cx="1916033" cy="986409"/>
          </a:xfrm>
          <a:noFill/>
        </p:spPr>
        <p:txBody>
          <a:bodyPr lIns="72000" tIns="144000" rIns="72000" bIns="144000"/>
          <a:lstStyle>
            <a:lvl1pPr algn="ctr">
              <a:defRPr sz="1500" b="1">
                <a:solidFill>
                  <a:schemeClr val="bg1"/>
                </a:solidFill>
              </a:defRPr>
            </a:lvl1pPr>
            <a:lvl2pPr marL="0" indent="0" algn="ctr">
              <a:lnSpc>
                <a:spcPct val="100000"/>
              </a:lnSpc>
              <a:buFont typeface="Arial" panose="020B0604020202020204" pitchFamily="34" charset="0"/>
              <a:buNone/>
              <a:defRPr sz="1050">
                <a:solidFill>
                  <a:schemeClr val="bg1"/>
                </a:solidFill>
              </a:defRPr>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Click to add text</a:t>
            </a:r>
          </a:p>
          <a:p>
            <a:pPr lvl="1"/>
            <a:r>
              <a:rPr lang="en-US"/>
              <a:t>Second level</a:t>
            </a:r>
          </a:p>
        </p:txBody>
      </p:sp>
      <p:sp>
        <p:nvSpPr>
          <p:cNvPr id="17" name="Text Placeholder 12">
            <a:extLst>
              <a:ext uri="{FF2B5EF4-FFF2-40B4-BE49-F238E27FC236}">
                <a16:creationId xmlns:a16="http://schemas.microsoft.com/office/drawing/2014/main" id="{EB8BED9D-DF8F-4256-E62F-BFD15100DA49}"/>
              </a:ext>
            </a:extLst>
          </p:cNvPr>
          <p:cNvSpPr>
            <a:spLocks noGrp="1"/>
          </p:cNvSpPr>
          <p:nvPr>
            <p:ph type="body" sz="quarter" idx="17" hasCustomPrompt="1"/>
          </p:nvPr>
        </p:nvSpPr>
        <p:spPr>
          <a:xfrm>
            <a:off x="6051950" y="1264447"/>
            <a:ext cx="2115329" cy="1875169"/>
          </a:xfrm>
          <a:solidFill>
            <a:schemeClr val="accent1"/>
          </a:solidFill>
        </p:spPr>
        <p:txBody>
          <a:bodyPr lIns="72000" tIns="108000" rIns="72000" bIns="144000">
            <a:noAutofit/>
          </a:bodyPr>
          <a:lstStyle>
            <a:lvl1pPr algn="ctr">
              <a:defRPr sz="5400" b="1">
                <a:solidFill>
                  <a:schemeClr val="bg1"/>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sp>
        <p:nvSpPr>
          <p:cNvPr id="18" name="Text Placeholder 12">
            <a:extLst>
              <a:ext uri="{FF2B5EF4-FFF2-40B4-BE49-F238E27FC236}">
                <a16:creationId xmlns:a16="http://schemas.microsoft.com/office/drawing/2014/main" id="{C01EF3ED-1AAF-721E-EF5A-34B2F691A657}"/>
              </a:ext>
            </a:extLst>
          </p:cNvPr>
          <p:cNvSpPr>
            <a:spLocks noGrp="1"/>
          </p:cNvSpPr>
          <p:nvPr>
            <p:ph type="body" sz="quarter" idx="18" hasCustomPrompt="1"/>
          </p:nvPr>
        </p:nvSpPr>
        <p:spPr>
          <a:xfrm>
            <a:off x="6151598" y="2085975"/>
            <a:ext cx="1916033" cy="986409"/>
          </a:xfrm>
          <a:noFill/>
        </p:spPr>
        <p:txBody>
          <a:bodyPr lIns="72000" tIns="144000" rIns="72000" bIns="144000"/>
          <a:lstStyle>
            <a:lvl1pPr algn="ctr">
              <a:defRPr sz="1500" b="1">
                <a:solidFill>
                  <a:schemeClr val="bg1"/>
                </a:solidFill>
              </a:defRPr>
            </a:lvl1pPr>
            <a:lvl2pPr marL="0" indent="0" algn="ctr">
              <a:lnSpc>
                <a:spcPct val="100000"/>
              </a:lnSpc>
              <a:buFont typeface="Arial" panose="020B0604020202020204" pitchFamily="34" charset="0"/>
              <a:buNone/>
              <a:defRPr sz="1050">
                <a:solidFill>
                  <a:schemeClr val="bg1"/>
                </a:solidFill>
              </a:defRPr>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Click to add text</a:t>
            </a:r>
          </a:p>
          <a:p>
            <a:pPr lvl="1"/>
            <a:r>
              <a:rPr lang="en-US"/>
              <a:t>Second level</a:t>
            </a:r>
          </a:p>
        </p:txBody>
      </p:sp>
      <p:cxnSp>
        <p:nvCxnSpPr>
          <p:cNvPr id="31" name="Straight Connector 30">
            <a:extLst>
              <a:ext uri="{FF2B5EF4-FFF2-40B4-BE49-F238E27FC236}">
                <a16:creationId xmlns:a16="http://schemas.microsoft.com/office/drawing/2014/main" id="{B225B88B-2432-254D-C38F-BC572F14FA08}"/>
              </a:ext>
            </a:extLst>
          </p:cNvPr>
          <p:cNvCxnSpPr>
            <a:cxnSpLocks/>
          </p:cNvCxnSpPr>
          <p:nvPr userDrawn="1"/>
        </p:nvCxnSpPr>
        <p:spPr>
          <a:xfrm>
            <a:off x="8450266" y="4784384"/>
            <a:ext cx="0" cy="13692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2546" y="4586755"/>
            <a:ext cx="1397220" cy="430415"/>
          </a:xfrm>
          <a:prstGeom prst="rect">
            <a:avLst/>
          </a:prstGeom>
        </p:spPr>
      </p:pic>
      <p:sp>
        <p:nvSpPr>
          <p:cNvPr id="1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963527" y="4806679"/>
            <a:ext cx="1378984" cy="92333"/>
          </a:xfrm>
          <a:prstGeom prst="rect">
            <a:avLst/>
          </a:prstGeom>
        </p:spPr>
        <p:txBody>
          <a:bodyPr vert="horz" wrap="none" lIns="0" tIns="0" rIns="0" bIns="0" rtlCol="0" anchor="ctr">
            <a:spAutoFit/>
          </a:bodyPr>
          <a:lstStyle>
            <a:lvl1pPr algn="r">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9367"/>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54158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Agenda x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DC20F7-933F-FC29-AAFF-94772914A9FC}"/>
              </a:ext>
            </a:extLst>
          </p:cNvPr>
          <p:cNvSpPr>
            <a:spLocks noGrp="1"/>
          </p:cNvSpPr>
          <p:nvPr userDrawn="1">
            <p:ph type="title" hasCustomPrompt="1"/>
          </p:nvPr>
        </p:nvSpPr>
        <p:spPr>
          <a:xfrm>
            <a:off x="458392" y="458393"/>
            <a:ext cx="5428058" cy="543094"/>
          </a:xfrm>
        </p:spPr>
        <p:txBody>
          <a:bodyPr>
            <a:noAutofit/>
          </a:bodyPr>
          <a:lstStyle>
            <a:lvl1pPr>
              <a:defRPr sz="2700" baseline="0"/>
            </a:lvl1pPr>
          </a:lstStyle>
          <a:p>
            <a:r>
              <a:rPr lang="en-GB"/>
              <a:t>Click to add title</a:t>
            </a:r>
          </a:p>
        </p:txBody>
      </p:sp>
      <p:cxnSp>
        <p:nvCxnSpPr>
          <p:cNvPr id="2" name="Straight Connector 1">
            <a:extLst>
              <a:ext uri="{FF2B5EF4-FFF2-40B4-BE49-F238E27FC236}">
                <a16:creationId xmlns:a16="http://schemas.microsoft.com/office/drawing/2014/main" id="{624BE949-B000-3B3C-36B1-91BBA75A8DBE}"/>
              </a:ext>
            </a:extLst>
          </p:cNvPr>
          <p:cNvCxnSpPr>
            <a:cxnSpLocks/>
          </p:cNvCxnSpPr>
          <p:nvPr userDrawn="1"/>
        </p:nvCxnSpPr>
        <p:spPr>
          <a:xfrm>
            <a:off x="8450266" y="4784384"/>
            <a:ext cx="0" cy="13692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Text Placeholder 12">
            <a:extLst>
              <a:ext uri="{FF2B5EF4-FFF2-40B4-BE49-F238E27FC236}">
                <a16:creationId xmlns:a16="http://schemas.microsoft.com/office/drawing/2014/main" id="{D82342EA-A36B-54EC-789B-32E22E1AD392}"/>
              </a:ext>
            </a:extLst>
          </p:cNvPr>
          <p:cNvSpPr>
            <a:spLocks noGrp="1"/>
          </p:cNvSpPr>
          <p:nvPr>
            <p:ph type="body" sz="quarter" idx="14" hasCustomPrompt="1"/>
          </p:nvPr>
        </p:nvSpPr>
        <p:spPr>
          <a:xfrm>
            <a:off x="513582" y="1522813"/>
            <a:ext cx="3758490" cy="1217256"/>
          </a:xfrm>
          <a:solidFill>
            <a:schemeClr val="bg1"/>
          </a:solidFill>
        </p:spPr>
        <p:txBody>
          <a:bodyPr lIns="216000" tIns="144000" rIns="72000" bIns="144000" anchor="ctr">
            <a:noAutofit/>
          </a:bodyPr>
          <a:lstStyle>
            <a:lvl1pPr algn="l">
              <a:lnSpc>
                <a:spcPct val="100000"/>
              </a:lnSpc>
              <a:spcAft>
                <a:spcPts val="0"/>
              </a:spcAft>
              <a:defRPr sz="5400" b="1">
                <a:solidFill>
                  <a:schemeClr val="accent1"/>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sp>
        <p:nvSpPr>
          <p:cNvPr id="6" name="Text Placeholder 12">
            <a:extLst>
              <a:ext uri="{FF2B5EF4-FFF2-40B4-BE49-F238E27FC236}">
                <a16:creationId xmlns:a16="http://schemas.microsoft.com/office/drawing/2014/main" id="{0F067531-0441-D505-6008-0B2EA808244D}"/>
              </a:ext>
            </a:extLst>
          </p:cNvPr>
          <p:cNvSpPr>
            <a:spLocks noGrp="1"/>
          </p:cNvSpPr>
          <p:nvPr>
            <p:ph type="body" sz="quarter" idx="13" hasCustomPrompt="1"/>
          </p:nvPr>
        </p:nvSpPr>
        <p:spPr>
          <a:xfrm>
            <a:off x="1259292" y="1577392"/>
            <a:ext cx="2743263" cy="1108098"/>
          </a:xfrm>
          <a:noFill/>
        </p:spPr>
        <p:txBody>
          <a:bodyPr lIns="72000" tIns="144000" rIns="72000" bIns="144000" anchor="ctr"/>
          <a:lstStyle>
            <a:lvl1pPr algn="l">
              <a:defRPr sz="1500" b="1" baseline="0"/>
            </a:lvl1pPr>
            <a:lvl2pPr marL="0" indent="0" algn="l">
              <a:lnSpc>
                <a:spcPct val="100000"/>
              </a:lnSpc>
              <a:buFont typeface="Arial" panose="020B0604020202020204" pitchFamily="34" charset="0"/>
              <a:buNone/>
              <a:defRPr sz="1050" baseline="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Section title goes here</a:t>
            </a:r>
          </a:p>
          <a:p>
            <a:pPr lvl="1"/>
            <a:r>
              <a:rPr lang="en-US"/>
              <a:t>Subtitle goes here</a:t>
            </a:r>
          </a:p>
        </p:txBody>
      </p:sp>
      <p:sp>
        <p:nvSpPr>
          <p:cNvPr id="7" name="Text Placeholder 12">
            <a:extLst>
              <a:ext uri="{FF2B5EF4-FFF2-40B4-BE49-F238E27FC236}">
                <a16:creationId xmlns:a16="http://schemas.microsoft.com/office/drawing/2014/main" id="{77A85EBA-9B7E-1D04-1684-C3F8241A35F9}"/>
              </a:ext>
            </a:extLst>
          </p:cNvPr>
          <p:cNvSpPr>
            <a:spLocks noGrp="1"/>
          </p:cNvSpPr>
          <p:nvPr>
            <p:ph type="body" sz="quarter" idx="15" hasCustomPrompt="1"/>
          </p:nvPr>
        </p:nvSpPr>
        <p:spPr>
          <a:xfrm>
            <a:off x="4575754" y="1522813"/>
            <a:ext cx="3758490" cy="1217256"/>
          </a:xfrm>
          <a:solidFill>
            <a:schemeClr val="bg1"/>
          </a:solidFill>
        </p:spPr>
        <p:txBody>
          <a:bodyPr lIns="216000" tIns="144000" rIns="72000" bIns="144000" anchor="ctr">
            <a:noAutofit/>
          </a:bodyPr>
          <a:lstStyle>
            <a:lvl1pPr algn="l">
              <a:lnSpc>
                <a:spcPct val="100000"/>
              </a:lnSpc>
              <a:spcAft>
                <a:spcPts val="0"/>
              </a:spcAft>
              <a:defRPr sz="5400" b="1">
                <a:solidFill>
                  <a:schemeClr val="accent1"/>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sp>
        <p:nvSpPr>
          <p:cNvPr id="8" name="Text Placeholder 12">
            <a:extLst>
              <a:ext uri="{FF2B5EF4-FFF2-40B4-BE49-F238E27FC236}">
                <a16:creationId xmlns:a16="http://schemas.microsoft.com/office/drawing/2014/main" id="{E3B09539-9E08-2CAC-6A75-67AF821598CD}"/>
              </a:ext>
            </a:extLst>
          </p:cNvPr>
          <p:cNvSpPr>
            <a:spLocks noGrp="1"/>
          </p:cNvSpPr>
          <p:nvPr>
            <p:ph type="body" sz="quarter" idx="16" hasCustomPrompt="1"/>
          </p:nvPr>
        </p:nvSpPr>
        <p:spPr>
          <a:xfrm>
            <a:off x="5321464" y="1577392"/>
            <a:ext cx="2743263" cy="1108098"/>
          </a:xfrm>
          <a:noFill/>
        </p:spPr>
        <p:txBody>
          <a:bodyPr lIns="72000" tIns="144000" rIns="72000" bIns="144000" anchor="ctr"/>
          <a:lstStyle>
            <a:lvl1pPr algn="l">
              <a:defRPr sz="1500" b="1"/>
            </a:lvl1pPr>
            <a:lvl2pPr marL="0" indent="0" algn="l">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Section title goes here</a:t>
            </a:r>
          </a:p>
          <a:p>
            <a:pPr lvl="1"/>
            <a:r>
              <a:rPr lang="en-US"/>
              <a:t>Subtitle goes here</a:t>
            </a:r>
          </a:p>
        </p:txBody>
      </p:sp>
      <p:sp>
        <p:nvSpPr>
          <p:cNvPr id="9" name="Text Placeholder 12">
            <a:extLst>
              <a:ext uri="{FF2B5EF4-FFF2-40B4-BE49-F238E27FC236}">
                <a16:creationId xmlns:a16="http://schemas.microsoft.com/office/drawing/2014/main" id="{B4B3121A-BDB2-B3F7-A2A8-59BF62972A02}"/>
              </a:ext>
            </a:extLst>
          </p:cNvPr>
          <p:cNvSpPr>
            <a:spLocks noGrp="1"/>
          </p:cNvSpPr>
          <p:nvPr>
            <p:ph type="body" sz="quarter" idx="17" hasCustomPrompt="1"/>
          </p:nvPr>
        </p:nvSpPr>
        <p:spPr>
          <a:xfrm>
            <a:off x="459583" y="1522813"/>
            <a:ext cx="54000" cy="1217256"/>
          </a:xfrm>
          <a:solidFill>
            <a:schemeClr val="accent1"/>
          </a:solidFill>
        </p:spPr>
        <p:txBody>
          <a:bodyPr lIns="360000" tIns="144000" rIns="72000" bIns="144000">
            <a:noAutofit/>
          </a:bodyPr>
          <a:lstStyle>
            <a:lvl1pPr algn="l">
              <a:defRPr sz="100" b="0">
                <a:solidFill>
                  <a:schemeClr val="accent1">
                    <a:alpha val="0"/>
                  </a:schemeClr>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sp>
        <p:nvSpPr>
          <p:cNvPr id="11" name="Text Placeholder 12">
            <a:extLst>
              <a:ext uri="{FF2B5EF4-FFF2-40B4-BE49-F238E27FC236}">
                <a16:creationId xmlns:a16="http://schemas.microsoft.com/office/drawing/2014/main" id="{16C0439F-3BA1-2F78-22C1-05C615E3CF6A}"/>
              </a:ext>
            </a:extLst>
          </p:cNvPr>
          <p:cNvSpPr>
            <a:spLocks noGrp="1"/>
          </p:cNvSpPr>
          <p:nvPr>
            <p:ph type="body" sz="quarter" idx="18" hasCustomPrompt="1"/>
          </p:nvPr>
        </p:nvSpPr>
        <p:spPr>
          <a:xfrm>
            <a:off x="4521755" y="1522813"/>
            <a:ext cx="54000" cy="1217256"/>
          </a:xfrm>
          <a:solidFill>
            <a:schemeClr val="accent1"/>
          </a:solidFill>
        </p:spPr>
        <p:txBody>
          <a:bodyPr lIns="360000" tIns="144000" rIns="72000" bIns="144000">
            <a:noAutofit/>
          </a:bodyPr>
          <a:lstStyle>
            <a:lvl1pPr algn="l">
              <a:defRPr sz="100" b="0">
                <a:solidFill>
                  <a:schemeClr val="accent1">
                    <a:alpha val="0"/>
                  </a:schemeClr>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sp>
        <p:nvSpPr>
          <p:cNvPr id="12" name="Text Placeholder 12">
            <a:extLst>
              <a:ext uri="{FF2B5EF4-FFF2-40B4-BE49-F238E27FC236}">
                <a16:creationId xmlns:a16="http://schemas.microsoft.com/office/drawing/2014/main" id="{8D0892C1-54D0-417E-E09B-F626BD44DDB5}"/>
              </a:ext>
            </a:extLst>
          </p:cNvPr>
          <p:cNvSpPr>
            <a:spLocks noGrp="1"/>
          </p:cNvSpPr>
          <p:nvPr>
            <p:ph type="body" sz="quarter" idx="19" hasCustomPrompt="1"/>
          </p:nvPr>
        </p:nvSpPr>
        <p:spPr>
          <a:xfrm>
            <a:off x="513582" y="2989751"/>
            <a:ext cx="3758490" cy="1217256"/>
          </a:xfrm>
          <a:solidFill>
            <a:schemeClr val="bg1"/>
          </a:solidFill>
        </p:spPr>
        <p:txBody>
          <a:bodyPr lIns="216000" tIns="144000" rIns="72000" bIns="144000" anchor="ctr">
            <a:noAutofit/>
          </a:bodyPr>
          <a:lstStyle>
            <a:lvl1pPr algn="l">
              <a:lnSpc>
                <a:spcPct val="100000"/>
              </a:lnSpc>
              <a:spcAft>
                <a:spcPts val="0"/>
              </a:spcAft>
              <a:defRPr sz="5400" b="1">
                <a:solidFill>
                  <a:schemeClr val="accent1"/>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sp>
        <p:nvSpPr>
          <p:cNvPr id="13" name="Text Placeholder 12">
            <a:extLst>
              <a:ext uri="{FF2B5EF4-FFF2-40B4-BE49-F238E27FC236}">
                <a16:creationId xmlns:a16="http://schemas.microsoft.com/office/drawing/2014/main" id="{A5594BBD-440D-3545-59E7-65A8D3364BC6}"/>
              </a:ext>
            </a:extLst>
          </p:cNvPr>
          <p:cNvSpPr>
            <a:spLocks noGrp="1"/>
          </p:cNvSpPr>
          <p:nvPr>
            <p:ph type="body" sz="quarter" idx="20" hasCustomPrompt="1"/>
          </p:nvPr>
        </p:nvSpPr>
        <p:spPr>
          <a:xfrm>
            <a:off x="1259292" y="3044330"/>
            <a:ext cx="2743263" cy="1108098"/>
          </a:xfrm>
          <a:noFill/>
        </p:spPr>
        <p:txBody>
          <a:bodyPr lIns="72000" tIns="144000" rIns="72000" bIns="144000" anchor="ctr"/>
          <a:lstStyle>
            <a:lvl1pPr algn="l">
              <a:defRPr sz="1500" b="1"/>
            </a:lvl1pPr>
            <a:lvl2pPr marL="0" indent="0" algn="l">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Section title goes here</a:t>
            </a:r>
          </a:p>
          <a:p>
            <a:pPr lvl="1"/>
            <a:r>
              <a:rPr lang="en-US"/>
              <a:t>Subtitle goes here</a:t>
            </a:r>
          </a:p>
        </p:txBody>
      </p:sp>
      <p:sp>
        <p:nvSpPr>
          <p:cNvPr id="14" name="Text Placeholder 12">
            <a:extLst>
              <a:ext uri="{FF2B5EF4-FFF2-40B4-BE49-F238E27FC236}">
                <a16:creationId xmlns:a16="http://schemas.microsoft.com/office/drawing/2014/main" id="{4655EEC6-7AD0-DA19-F0E9-32762B87261C}"/>
              </a:ext>
            </a:extLst>
          </p:cNvPr>
          <p:cNvSpPr>
            <a:spLocks noGrp="1"/>
          </p:cNvSpPr>
          <p:nvPr>
            <p:ph type="body" sz="quarter" idx="21" hasCustomPrompt="1"/>
          </p:nvPr>
        </p:nvSpPr>
        <p:spPr>
          <a:xfrm>
            <a:off x="4575754" y="2989751"/>
            <a:ext cx="3758490" cy="1217256"/>
          </a:xfrm>
          <a:solidFill>
            <a:schemeClr val="bg1"/>
          </a:solidFill>
        </p:spPr>
        <p:txBody>
          <a:bodyPr lIns="216000" tIns="144000" rIns="72000" bIns="144000" anchor="ctr">
            <a:noAutofit/>
          </a:bodyPr>
          <a:lstStyle>
            <a:lvl1pPr algn="l">
              <a:lnSpc>
                <a:spcPct val="100000"/>
              </a:lnSpc>
              <a:spcAft>
                <a:spcPts val="0"/>
              </a:spcAft>
              <a:defRPr sz="5400" b="1">
                <a:solidFill>
                  <a:schemeClr val="accent1"/>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sp>
        <p:nvSpPr>
          <p:cNvPr id="15" name="Text Placeholder 12">
            <a:extLst>
              <a:ext uri="{FF2B5EF4-FFF2-40B4-BE49-F238E27FC236}">
                <a16:creationId xmlns:a16="http://schemas.microsoft.com/office/drawing/2014/main" id="{82A870F7-DAC2-2552-0CE6-B8C51B0CB8E3}"/>
              </a:ext>
            </a:extLst>
          </p:cNvPr>
          <p:cNvSpPr>
            <a:spLocks noGrp="1"/>
          </p:cNvSpPr>
          <p:nvPr>
            <p:ph type="body" sz="quarter" idx="22" hasCustomPrompt="1"/>
          </p:nvPr>
        </p:nvSpPr>
        <p:spPr>
          <a:xfrm>
            <a:off x="5321464" y="3044330"/>
            <a:ext cx="2743263" cy="1108098"/>
          </a:xfrm>
          <a:noFill/>
        </p:spPr>
        <p:txBody>
          <a:bodyPr lIns="72000" tIns="144000" rIns="72000" bIns="144000" anchor="ctr"/>
          <a:lstStyle>
            <a:lvl1pPr algn="l">
              <a:defRPr sz="1500" b="1"/>
            </a:lvl1pPr>
            <a:lvl2pPr marL="0" indent="0" algn="l">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Section title goes here</a:t>
            </a:r>
          </a:p>
          <a:p>
            <a:pPr lvl="1"/>
            <a:r>
              <a:rPr lang="en-US"/>
              <a:t>Subtitle goes here</a:t>
            </a:r>
          </a:p>
        </p:txBody>
      </p:sp>
      <p:sp>
        <p:nvSpPr>
          <p:cNvPr id="19" name="Text Placeholder 12">
            <a:extLst>
              <a:ext uri="{FF2B5EF4-FFF2-40B4-BE49-F238E27FC236}">
                <a16:creationId xmlns:a16="http://schemas.microsoft.com/office/drawing/2014/main" id="{924CA8E6-E6D2-8CC4-4B52-2BE3F29A6EA1}"/>
              </a:ext>
            </a:extLst>
          </p:cNvPr>
          <p:cNvSpPr>
            <a:spLocks noGrp="1"/>
          </p:cNvSpPr>
          <p:nvPr>
            <p:ph type="body" sz="quarter" idx="23" hasCustomPrompt="1"/>
          </p:nvPr>
        </p:nvSpPr>
        <p:spPr>
          <a:xfrm>
            <a:off x="459583" y="2989751"/>
            <a:ext cx="54000" cy="1217256"/>
          </a:xfrm>
          <a:solidFill>
            <a:schemeClr val="accent1"/>
          </a:solidFill>
        </p:spPr>
        <p:txBody>
          <a:bodyPr lIns="360000" tIns="144000" rIns="72000" bIns="144000">
            <a:noAutofit/>
          </a:bodyPr>
          <a:lstStyle>
            <a:lvl1pPr algn="l">
              <a:defRPr sz="100" b="0">
                <a:solidFill>
                  <a:schemeClr val="accent1">
                    <a:alpha val="0"/>
                  </a:schemeClr>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sp>
        <p:nvSpPr>
          <p:cNvPr id="20" name="Text Placeholder 12">
            <a:extLst>
              <a:ext uri="{FF2B5EF4-FFF2-40B4-BE49-F238E27FC236}">
                <a16:creationId xmlns:a16="http://schemas.microsoft.com/office/drawing/2014/main" id="{2EC64FC0-9E9C-337F-4BE3-2A6B66CF0364}"/>
              </a:ext>
            </a:extLst>
          </p:cNvPr>
          <p:cNvSpPr>
            <a:spLocks noGrp="1"/>
          </p:cNvSpPr>
          <p:nvPr>
            <p:ph type="body" sz="quarter" idx="24" hasCustomPrompt="1"/>
          </p:nvPr>
        </p:nvSpPr>
        <p:spPr>
          <a:xfrm>
            <a:off x="4521755" y="2989751"/>
            <a:ext cx="54000" cy="1217256"/>
          </a:xfrm>
          <a:solidFill>
            <a:schemeClr val="accent1"/>
          </a:solidFill>
        </p:spPr>
        <p:txBody>
          <a:bodyPr lIns="360000" tIns="144000" rIns="72000" bIns="144000">
            <a:noAutofit/>
          </a:bodyPr>
          <a:lstStyle>
            <a:lvl1pPr algn="l">
              <a:defRPr sz="100" b="0">
                <a:solidFill>
                  <a:schemeClr val="accent1">
                    <a:alpha val="0"/>
                  </a:schemeClr>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a:t>##</a:t>
            </a:r>
          </a:p>
        </p:txBody>
      </p:sp>
      <p:pic>
        <p:nvPicPr>
          <p:cNvPr id="36" name="Picture 3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2546" y="4586755"/>
            <a:ext cx="1397220" cy="430415"/>
          </a:xfrm>
          <a:prstGeom prst="rect">
            <a:avLst/>
          </a:prstGeom>
        </p:spPr>
      </p:pic>
      <p:sp>
        <p:nvSpPr>
          <p:cNvPr id="2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963527" y="4806679"/>
            <a:ext cx="1378984" cy="92333"/>
          </a:xfrm>
          <a:prstGeom prst="rect">
            <a:avLst/>
          </a:prstGeom>
        </p:spPr>
        <p:txBody>
          <a:bodyPr vert="horz" wrap="none" lIns="0" tIns="0" rIns="0" bIns="0" rtlCol="0" anchor="ctr">
            <a:spAutoFit/>
          </a:bodyPr>
          <a:lstStyle>
            <a:lvl1pPr algn="r">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9367"/>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27319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Agenda x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DC20F7-933F-FC29-AAFF-94772914A9FC}"/>
              </a:ext>
            </a:extLst>
          </p:cNvPr>
          <p:cNvSpPr>
            <a:spLocks noGrp="1"/>
          </p:cNvSpPr>
          <p:nvPr userDrawn="1">
            <p:ph type="title" hasCustomPrompt="1"/>
          </p:nvPr>
        </p:nvSpPr>
        <p:spPr>
          <a:xfrm>
            <a:off x="458392" y="458393"/>
            <a:ext cx="5428058" cy="543094"/>
          </a:xfrm>
        </p:spPr>
        <p:txBody>
          <a:bodyPr>
            <a:noAutofit/>
          </a:bodyPr>
          <a:lstStyle>
            <a:lvl1pPr>
              <a:defRPr sz="2700"/>
            </a:lvl1pPr>
          </a:lstStyle>
          <a:p>
            <a:r>
              <a:rPr lang="en-US"/>
              <a:t>Click to add title</a:t>
            </a:r>
            <a:endParaRPr lang="en-GB"/>
          </a:p>
        </p:txBody>
      </p:sp>
      <p:sp>
        <p:nvSpPr>
          <p:cNvPr id="16" name="Text Placeholder 18">
            <a:extLst>
              <a:ext uri="{FF2B5EF4-FFF2-40B4-BE49-F238E27FC236}">
                <a16:creationId xmlns:a16="http://schemas.microsoft.com/office/drawing/2014/main" id="{90A570DE-71BF-6BA4-6B47-90A2FE5B0E26}"/>
              </a:ext>
            </a:extLst>
          </p:cNvPr>
          <p:cNvSpPr>
            <a:spLocks noGrp="1" noChangeAspect="1"/>
          </p:cNvSpPr>
          <p:nvPr>
            <p:ph type="body" sz="quarter" idx="11" hasCustomPrompt="1"/>
          </p:nvPr>
        </p:nvSpPr>
        <p:spPr>
          <a:xfrm>
            <a:off x="459707" y="1455788"/>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7" name="Text Placeholder 18">
            <a:extLst>
              <a:ext uri="{FF2B5EF4-FFF2-40B4-BE49-F238E27FC236}">
                <a16:creationId xmlns:a16="http://schemas.microsoft.com/office/drawing/2014/main" id="{BA08F2C7-18E9-9451-00B8-1427DFCA760C}"/>
              </a:ext>
            </a:extLst>
          </p:cNvPr>
          <p:cNvSpPr>
            <a:spLocks noGrp="1" noChangeAspect="1"/>
          </p:cNvSpPr>
          <p:nvPr>
            <p:ph type="body" sz="quarter" idx="14" hasCustomPrompt="1"/>
          </p:nvPr>
        </p:nvSpPr>
        <p:spPr>
          <a:xfrm>
            <a:off x="459707" y="2090254"/>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8" name="Text Placeholder 18">
            <a:extLst>
              <a:ext uri="{FF2B5EF4-FFF2-40B4-BE49-F238E27FC236}">
                <a16:creationId xmlns:a16="http://schemas.microsoft.com/office/drawing/2014/main" id="{16EBF74E-672E-3470-85BC-FEE108FF19BD}"/>
              </a:ext>
            </a:extLst>
          </p:cNvPr>
          <p:cNvSpPr>
            <a:spLocks noGrp="1" noChangeAspect="1"/>
          </p:cNvSpPr>
          <p:nvPr>
            <p:ph type="body" sz="quarter" idx="19" hasCustomPrompt="1"/>
          </p:nvPr>
        </p:nvSpPr>
        <p:spPr>
          <a:xfrm>
            <a:off x="459707" y="2724720"/>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1" name="Text Placeholder 18">
            <a:extLst>
              <a:ext uri="{FF2B5EF4-FFF2-40B4-BE49-F238E27FC236}">
                <a16:creationId xmlns:a16="http://schemas.microsoft.com/office/drawing/2014/main" id="{60BF2304-33BA-EA71-C78C-7A57233B18C4}"/>
              </a:ext>
            </a:extLst>
          </p:cNvPr>
          <p:cNvSpPr>
            <a:spLocks noGrp="1" noChangeAspect="1"/>
          </p:cNvSpPr>
          <p:nvPr>
            <p:ph type="body" sz="quarter" idx="20" hasCustomPrompt="1"/>
          </p:nvPr>
        </p:nvSpPr>
        <p:spPr>
          <a:xfrm>
            <a:off x="459707" y="3359186"/>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40" name="Text Placeholder 18">
            <a:extLst>
              <a:ext uri="{FF2B5EF4-FFF2-40B4-BE49-F238E27FC236}">
                <a16:creationId xmlns:a16="http://schemas.microsoft.com/office/drawing/2014/main" id="{F5830B7A-A728-D728-F0D2-E4507FAB3ED1}"/>
              </a:ext>
            </a:extLst>
          </p:cNvPr>
          <p:cNvSpPr>
            <a:spLocks noGrp="1" noChangeAspect="1"/>
          </p:cNvSpPr>
          <p:nvPr>
            <p:ph type="body" sz="quarter" idx="10" hasCustomPrompt="1"/>
          </p:nvPr>
        </p:nvSpPr>
        <p:spPr>
          <a:xfrm>
            <a:off x="486707" y="1482788"/>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41" name="Text Placeholder 21">
            <a:extLst>
              <a:ext uri="{FF2B5EF4-FFF2-40B4-BE49-F238E27FC236}">
                <a16:creationId xmlns:a16="http://schemas.microsoft.com/office/drawing/2014/main" id="{D4A0ABFD-69D9-8AFB-27C0-95256168378E}"/>
              </a:ext>
            </a:extLst>
          </p:cNvPr>
          <p:cNvSpPr>
            <a:spLocks noGrp="1"/>
          </p:cNvSpPr>
          <p:nvPr>
            <p:ph type="body" sz="quarter" idx="12" hasCustomPrompt="1"/>
          </p:nvPr>
        </p:nvSpPr>
        <p:spPr>
          <a:xfrm>
            <a:off x="1011184" y="1473357"/>
            <a:ext cx="2970000" cy="410369"/>
          </a:xfrm>
        </p:spPr>
        <p:txBody>
          <a:bodyPr wrap="square" anchor="ctr">
            <a:spAutoFit/>
          </a:bodyPr>
          <a:lstStyle>
            <a:lvl1pPr>
              <a:lnSpc>
                <a:spcPct val="100000"/>
              </a:lnSpc>
              <a:defRPr sz="1350" b="1"/>
            </a:lvl1pPr>
            <a:lvl2pPr marL="0" indent="0">
              <a:lnSpc>
                <a:spcPct val="100000"/>
              </a:lnSpc>
              <a:buNone/>
              <a:defRPr sz="900"/>
            </a:lvl2pPr>
          </a:lstStyle>
          <a:p>
            <a:pPr lvl="0"/>
            <a:r>
              <a:rPr lang="en-US"/>
              <a:t>Section title goes here</a:t>
            </a:r>
          </a:p>
          <a:p>
            <a:pPr lvl="1"/>
            <a:r>
              <a:rPr lang="en-US"/>
              <a:t>Subtitle goes here</a:t>
            </a:r>
          </a:p>
        </p:txBody>
      </p:sp>
      <p:sp>
        <p:nvSpPr>
          <p:cNvPr id="42" name="Text Placeholder 18">
            <a:extLst>
              <a:ext uri="{FF2B5EF4-FFF2-40B4-BE49-F238E27FC236}">
                <a16:creationId xmlns:a16="http://schemas.microsoft.com/office/drawing/2014/main" id="{7E74537E-402A-02A6-3B20-C7342F90F8E6}"/>
              </a:ext>
            </a:extLst>
          </p:cNvPr>
          <p:cNvSpPr>
            <a:spLocks noGrp="1" noChangeAspect="1"/>
          </p:cNvSpPr>
          <p:nvPr>
            <p:ph type="body" sz="quarter" idx="13" hasCustomPrompt="1"/>
          </p:nvPr>
        </p:nvSpPr>
        <p:spPr>
          <a:xfrm>
            <a:off x="486707" y="2117254"/>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43" name="Text Placeholder 21">
            <a:extLst>
              <a:ext uri="{FF2B5EF4-FFF2-40B4-BE49-F238E27FC236}">
                <a16:creationId xmlns:a16="http://schemas.microsoft.com/office/drawing/2014/main" id="{50E7B5DD-9955-486C-6710-C134A8A16396}"/>
              </a:ext>
            </a:extLst>
          </p:cNvPr>
          <p:cNvSpPr>
            <a:spLocks noGrp="1"/>
          </p:cNvSpPr>
          <p:nvPr>
            <p:ph type="body" sz="quarter" idx="15" hasCustomPrompt="1"/>
          </p:nvPr>
        </p:nvSpPr>
        <p:spPr>
          <a:xfrm>
            <a:off x="1011184" y="2107823"/>
            <a:ext cx="2970000" cy="410369"/>
          </a:xfrm>
        </p:spPr>
        <p:txBody>
          <a:bodyPr wrap="square" anchor="ctr">
            <a:spAutoFit/>
          </a:bodyPr>
          <a:lstStyle>
            <a:lvl1pPr>
              <a:lnSpc>
                <a:spcPct val="100000"/>
              </a:lnSpc>
              <a:defRPr sz="1350" b="1"/>
            </a:lvl1pPr>
            <a:lvl2pPr marL="0" indent="0">
              <a:lnSpc>
                <a:spcPct val="100000"/>
              </a:lnSpc>
              <a:buNone/>
              <a:defRPr sz="900"/>
            </a:lvl2pPr>
          </a:lstStyle>
          <a:p>
            <a:pPr lvl="0"/>
            <a:r>
              <a:rPr lang="en-US"/>
              <a:t>Section title goes here</a:t>
            </a:r>
          </a:p>
          <a:p>
            <a:pPr lvl="1"/>
            <a:r>
              <a:rPr lang="en-US"/>
              <a:t>Subtitle goes here</a:t>
            </a:r>
          </a:p>
        </p:txBody>
      </p:sp>
      <p:sp>
        <p:nvSpPr>
          <p:cNvPr id="44" name="Text Placeholder 18">
            <a:extLst>
              <a:ext uri="{FF2B5EF4-FFF2-40B4-BE49-F238E27FC236}">
                <a16:creationId xmlns:a16="http://schemas.microsoft.com/office/drawing/2014/main" id="{517A02D8-2ED6-DD96-9182-7435BCE74DD2}"/>
              </a:ext>
            </a:extLst>
          </p:cNvPr>
          <p:cNvSpPr>
            <a:spLocks noGrp="1" noChangeAspect="1"/>
          </p:cNvSpPr>
          <p:nvPr>
            <p:ph type="body" sz="quarter" idx="16" hasCustomPrompt="1"/>
          </p:nvPr>
        </p:nvSpPr>
        <p:spPr>
          <a:xfrm>
            <a:off x="486707" y="2751720"/>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45" name="Text Placeholder 21">
            <a:extLst>
              <a:ext uri="{FF2B5EF4-FFF2-40B4-BE49-F238E27FC236}">
                <a16:creationId xmlns:a16="http://schemas.microsoft.com/office/drawing/2014/main" id="{85F0698C-9B16-A175-B436-3F81178E506D}"/>
              </a:ext>
            </a:extLst>
          </p:cNvPr>
          <p:cNvSpPr>
            <a:spLocks noGrp="1"/>
          </p:cNvSpPr>
          <p:nvPr>
            <p:ph type="body" sz="quarter" idx="24" hasCustomPrompt="1"/>
          </p:nvPr>
        </p:nvSpPr>
        <p:spPr>
          <a:xfrm>
            <a:off x="1011184" y="2742289"/>
            <a:ext cx="2970000" cy="410369"/>
          </a:xfrm>
        </p:spPr>
        <p:txBody>
          <a:bodyPr wrap="square" anchor="ctr">
            <a:spAutoFit/>
          </a:bodyPr>
          <a:lstStyle>
            <a:lvl1pPr>
              <a:lnSpc>
                <a:spcPct val="100000"/>
              </a:lnSpc>
              <a:defRPr sz="1350" b="1"/>
            </a:lvl1pPr>
            <a:lvl2pPr marL="0" indent="0">
              <a:lnSpc>
                <a:spcPct val="100000"/>
              </a:lnSpc>
              <a:buNone/>
              <a:defRPr sz="900"/>
            </a:lvl2pPr>
          </a:lstStyle>
          <a:p>
            <a:pPr lvl="0"/>
            <a:r>
              <a:rPr lang="en-US"/>
              <a:t>Section title goes here</a:t>
            </a:r>
          </a:p>
          <a:p>
            <a:pPr lvl="1"/>
            <a:r>
              <a:rPr lang="en-US"/>
              <a:t>Subtitle goes here</a:t>
            </a:r>
          </a:p>
        </p:txBody>
      </p:sp>
      <p:sp>
        <p:nvSpPr>
          <p:cNvPr id="46" name="Text Placeholder 18">
            <a:extLst>
              <a:ext uri="{FF2B5EF4-FFF2-40B4-BE49-F238E27FC236}">
                <a16:creationId xmlns:a16="http://schemas.microsoft.com/office/drawing/2014/main" id="{E6A3FBCF-7BD0-1428-A63C-2F99F261B82D}"/>
              </a:ext>
            </a:extLst>
          </p:cNvPr>
          <p:cNvSpPr>
            <a:spLocks noGrp="1" noChangeAspect="1"/>
          </p:cNvSpPr>
          <p:nvPr>
            <p:ph type="body" sz="quarter" idx="25" hasCustomPrompt="1"/>
          </p:nvPr>
        </p:nvSpPr>
        <p:spPr>
          <a:xfrm>
            <a:off x="486707" y="3386185"/>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47" name="Text Placeholder 21">
            <a:extLst>
              <a:ext uri="{FF2B5EF4-FFF2-40B4-BE49-F238E27FC236}">
                <a16:creationId xmlns:a16="http://schemas.microsoft.com/office/drawing/2014/main" id="{779CB5CF-B5E7-E346-D1A9-0CF462B6FC57}"/>
              </a:ext>
            </a:extLst>
          </p:cNvPr>
          <p:cNvSpPr>
            <a:spLocks noGrp="1"/>
          </p:cNvSpPr>
          <p:nvPr>
            <p:ph type="body" sz="quarter" idx="21" hasCustomPrompt="1"/>
          </p:nvPr>
        </p:nvSpPr>
        <p:spPr>
          <a:xfrm>
            <a:off x="1011184" y="3376755"/>
            <a:ext cx="2970000" cy="410369"/>
          </a:xfrm>
        </p:spPr>
        <p:txBody>
          <a:bodyPr wrap="square" anchor="ctr">
            <a:spAutoFit/>
          </a:bodyPr>
          <a:lstStyle>
            <a:lvl1pPr>
              <a:lnSpc>
                <a:spcPct val="100000"/>
              </a:lnSpc>
              <a:defRPr sz="1350" b="1"/>
            </a:lvl1pPr>
            <a:lvl2pPr marL="0" indent="0">
              <a:lnSpc>
                <a:spcPct val="100000"/>
              </a:lnSpc>
              <a:buNone/>
              <a:defRPr sz="900"/>
            </a:lvl2pPr>
          </a:lstStyle>
          <a:p>
            <a:pPr lvl="0"/>
            <a:r>
              <a:rPr lang="en-US"/>
              <a:t>Section title goes here</a:t>
            </a:r>
          </a:p>
          <a:p>
            <a:pPr lvl="1"/>
            <a:r>
              <a:rPr lang="en-US"/>
              <a:t>Subtitle goes here</a:t>
            </a:r>
          </a:p>
        </p:txBody>
      </p:sp>
      <p:sp>
        <p:nvSpPr>
          <p:cNvPr id="50" name="Text Placeholder 21">
            <a:extLst>
              <a:ext uri="{FF2B5EF4-FFF2-40B4-BE49-F238E27FC236}">
                <a16:creationId xmlns:a16="http://schemas.microsoft.com/office/drawing/2014/main" id="{5100F7FC-9A28-4DFA-7D57-90B012FF97D4}"/>
              </a:ext>
            </a:extLst>
          </p:cNvPr>
          <p:cNvSpPr>
            <a:spLocks noGrp="1"/>
          </p:cNvSpPr>
          <p:nvPr>
            <p:ph type="body" sz="quarter" idx="28" hasCustomPrompt="1"/>
          </p:nvPr>
        </p:nvSpPr>
        <p:spPr>
          <a:xfrm>
            <a:off x="644788" y="1597747"/>
            <a:ext cx="7534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51" name="Text Placeholder 21">
            <a:extLst>
              <a:ext uri="{FF2B5EF4-FFF2-40B4-BE49-F238E27FC236}">
                <a16:creationId xmlns:a16="http://schemas.microsoft.com/office/drawing/2014/main" id="{3D6D6593-C6CB-465F-3DFC-C2EA8D768888}"/>
              </a:ext>
            </a:extLst>
          </p:cNvPr>
          <p:cNvSpPr>
            <a:spLocks noGrp="1"/>
          </p:cNvSpPr>
          <p:nvPr>
            <p:ph type="body" sz="quarter" idx="29" hasCustomPrompt="1"/>
          </p:nvPr>
        </p:nvSpPr>
        <p:spPr>
          <a:xfrm>
            <a:off x="644788" y="2232213"/>
            <a:ext cx="7534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52" name="Text Placeholder 21">
            <a:extLst>
              <a:ext uri="{FF2B5EF4-FFF2-40B4-BE49-F238E27FC236}">
                <a16:creationId xmlns:a16="http://schemas.microsoft.com/office/drawing/2014/main" id="{DAE4D09A-C02D-8794-7256-329C53300BC4}"/>
              </a:ext>
            </a:extLst>
          </p:cNvPr>
          <p:cNvSpPr>
            <a:spLocks noGrp="1"/>
          </p:cNvSpPr>
          <p:nvPr>
            <p:ph type="body" sz="quarter" idx="30" hasCustomPrompt="1"/>
          </p:nvPr>
        </p:nvSpPr>
        <p:spPr>
          <a:xfrm>
            <a:off x="644788" y="2866679"/>
            <a:ext cx="7534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53" name="Text Placeholder 21">
            <a:extLst>
              <a:ext uri="{FF2B5EF4-FFF2-40B4-BE49-F238E27FC236}">
                <a16:creationId xmlns:a16="http://schemas.microsoft.com/office/drawing/2014/main" id="{3303329C-E301-7FF3-BD7D-F169C5B582FA}"/>
              </a:ext>
            </a:extLst>
          </p:cNvPr>
          <p:cNvSpPr>
            <a:spLocks noGrp="1"/>
          </p:cNvSpPr>
          <p:nvPr>
            <p:ph type="body" sz="quarter" idx="31" hasCustomPrompt="1"/>
          </p:nvPr>
        </p:nvSpPr>
        <p:spPr>
          <a:xfrm>
            <a:off x="644788" y="3501144"/>
            <a:ext cx="7534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04" name="Text Placeholder 18">
            <a:extLst>
              <a:ext uri="{FF2B5EF4-FFF2-40B4-BE49-F238E27FC236}">
                <a16:creationId xmlns:a16="http://schemas.microsoft.com/office/drawing/2014/main" id="{93A344EC-8810-C284-B963-D509F9282472}"/>
              </a:ext>
            </a:extLst>
          </p:cNvPr>
          <p:cNvSpPr>
            <a:spLocks noGrp="1" noChangeAspect="1"/>
          </p:cNvSpPr>
          <p:nvPr>
            <p:ph type="body" sz="quarter" idx="32" hasCustomPrompt="1"/>
          </p:nvPr>
        </p:nvSpPr>
        <p:spPr>
          <a:xfrm>
            <a:off x="4250861" y="1455788"/>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05" name="Text Placeholder 18">
            <a:extLst>
              <a:ext uri="{FF2B5EF4-FFF2-40B4-BE49-F238E27FC236}">
                <a16:creationId xmlns:a16="http://schemas.microsoft.com/office/drawing/2014/main" id="{9F9CDBA0-4C61-556E-7259-7B23E2D010D1}"/>
              </a:ext>
            </a:extLst>
          </p:cNvPr>
          <p:cNvSpPr>
            <a:spLocks noGrp="1" noChangeAspect="1"/>
          </p:cNvSpPr>
          <p:nvPr>
            <p:ph type="body" sz="quarter" idx="33" hasCustomPrompt="1"/>
          </p:nvPr>
        </p:nvSpPr>
        <p:spPr>
          <a:xfrm>
            <a:off x="4250861" y="2090254"/>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06" name="Text Placeholder 18">
            <a:extLst>
              <a:ext uri="{FF2B5EF4-FFF2-40B4-BE49-F238E27FC236}">
                <a16:creationId xmlns:a16="http://schemas.microsoft.com/office/drawing/2014/main" id="{D279E3A5-7F14-41CF-740E-BCD66495C5EA}"/>
              </a:ext>
            </a:extLst>
          </p:cNvPr>
          <p:cNvSpPr>
            <a:spLocks noGrp="1" noChangeAspect="1"/>
          </p:cNvSpPr>
          <p:nvPr>
            <p:ph type="body" sz="quarter" idx="34" hasCustomPrompt="1"/>
          </p:nvPr>
        </p:nvSpPr>
        <p:spPr>
          <a:xfrm>
            <a:off x="4250861" y="2724720"/>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07" name="Text Placeholder 18">
            <a:extLst>
              <a:ext uri="{FF2B5EF4-FFF2-40B4-BE49-F238E27FC236}">
                <a16:creationId xmlns:a16="http://schemas.microsoft.com/office/drawing/2014/main" id="{DB2211F7-0EF0-90CA-43D3-BF8B3AF26DB5}"/>
              </a:ext>
            </a:extLst>
          </p:cNvPr>
          <p:cNvSpPr>
            <a:spLocks noGrp="1" noChangeAspect="1"/>
          </p:cNvSpPr>
          <p:nvPr>
            <p:ph type="body" sz="quarter" idx="35" hasCustomPrompt="1"/>
          </p:nvPr>
        </p:nvSpPr>
        <p:spPr>
          <a:xfrm>
            <a:off x="4250861" y="3359186"/>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08" name="Text Placeholder 18">
            <a:extLst>
              <a:ext uri="{FF2B5EF4-FFF2-40B4-BE49-F238E27FC236}">
                <a16:creationId xmlns:a16="http://schemas.microsoft.com/office/drawing/2014/main" id="{E18427FC-91F7-4283-FDD0-8BE5A07676AD}"/>
              </a:ext>
            </a:extLst>
          </p:cNvPr>
          <p:cNvSpPr>
            <a:spLocks noGrp="1" noChangeAspect="1"/>
          </p:cNvSpPr>
          <p:nvPr>
            <p:ph type="body" sz="quarter" idx="36" hasCustomPrompt="1"/>
          </p:nvPr>
        </p:nvSpPr>
        <p:spPr>
          <a:xfrm>
            <a:off x="4277861" y="1482788"/>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09" name="Text Placeholder 21">
            <a:extLst>
              <a:ext uri="{FF2B5EF4-FFF2-40B4-BE49-F238E27FC236}">
                <a16:creationId xmlns:a16="http://schemas.microsoft.com/office/drawing/2014/main" id="{66230BD9-9F22-CC34-6D51-94C9E964DEE5}"/>
              </a:ext>
            </a:extLst>
          </p:cNvPr>
          <p:cNvSpPr>
            <a:spLocks noGrp="1"/>
          </p:cNvSpPr>
          <p:nvPr>
            <p:ph type="body" sz="quarter" idx="37" hasCustomPrompt="1"/>
          </p:nvPr>
        </p:nvSpPr>
        <p:spPr>
          <a:xfrm>
            <a:off x="4802337" y="1473357"/>
            <a:ext cx="2970000" cy="410369"/>
          </a:xfrm>
        </p:spPr>
        <p:txBody>
          <a:bodyPr wrap="square" anchor="ctr">
            <a:spAutoFit/>
          </a:bodyPr>
          <a:lstStyle>
            <a:lvl1pPr>
              <a:lnSpc>
                <a:spcPct val="100000"/>
              </a:lnSpc>
              <a:defRPr sz="1350" b="1"/>
            </a:lvl1pPr>
            <a:lvl2pPr marL="0" indent="0">
              <a:lnSpc>
                <a:spcPct val="100000"/>
              </a:lnSpc>
              <a:buNone/>
              <a:defRPr sz="900"/>
            </a:lvl2pPr>
          </a:lstStyle>
          <a:p>
            <a:pPr lvl="0"/>
            <a:r>
              <a:rPr lang="en-US"/>
              <a:t>Section title goes here</a:t>
            </a:r>
          </a:p>
          <a:p>
            <a:pPr lvl="1"/>
            <a:r>
              <a:rPr lang="en-US"/>
              <a:t>Subtitle goes here</a:t>
            </a:r>
          </a:p>
        </p:txBody>
      </p:sp>
      <p:sp>
        <p:nvSpPr>
          <p:cNvPr id="110" name="Text Placeholder 18">
            <a:extLst>
              <a:ext uri="{FF2B5EF4-FFF2-40B4-BE49-F238E27FC236}">
                <a16:creationId xmlns:a16="http://schemas.microsoft.com/office/drawing/2014/main" id="{928288B0-1E2F-6CF4-0EF1-B3CBA8918267}"/>
              </a:ext>
            </a:extLst>
          </p:cNvPr>
          <p:cNvSpPr>
            <a:spLocks noGrp="1" noChangeAspect="1"/>
          </p:cNvSpPr>
          <p:nvPr>
            <p:ph type="body" sz="quarter" idx="38" hasCustomPrompt="1"/>
          </p:nvPr>
        </p:nvSpPr>
        <p:spPr>
          <a:xfrm>
            <a:off x="4277861" y="2117254"/>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11" name="Text Placeholder 21">
            <a:extLst>
              <a:ext uri="{FF2B5EF4-FFF2-40B4-BE49-F238E27FC236}">
                <a16:creationId xmlns:a16="http://schemas.microsoft.com/office/drawing/2014/main" id="{36AA96A6-7D2F-67BD-1E3A-C26D6155C369}"/>
              </a:ext>
            </a:extLst>
          </p:cNvPr>
          <p:cNvSpPr>
            <a:spLocks noGrp="1"/>
          </p:cNvSpPr>
          <p:nvPr>
            <p:ph type="body" sz="quarter" idx="39" hasCustomPrompt="1"/>
          </p:nvPr>
        </p:nvSpPr>
        <p:spPr>
          <a:xfrm>
            <a:off x="4802337" y="2107823"/>
            <a:ext cx="2970000" cy="410369"/>
          </a:xfrm>
        </p:spPr>
        <p:txBody>
          <a:bodyPr wrap="square" anchor="ctr">
            <a:spAutoFit/>
          </a:bodyPr>
          <a:lstStyle>
            <a:lvl1pPr>
              <a:lnSpc>
                <a:spcPct val="100000"/>
              </a:lnSpc>
              <a:defRPr sz="1350" b="1"/>
            </a:lvl1pPr>
            <a:lvl2pPr marL="0" indent="0">
              <a:lnSpc>
                <a:spcPct val="100000"/>
              </a:lnSpc>
              <a:buNone/>
              <a:defRPr sz="900"/>
            </a:lvl2pPr>
          </a:lstStyle>
          <a:p>
            <a:pPr lvl="0"/>
            <a:r>
              <a:rPr lang="en-US"/>
              <a:t>Section title goes here</a:t>
            </a:r>
          </a:p>
          <a:p>
            <a:pPr lvl="1"/>
            <a:r>
              <a:rPr lang="en-US"/>
              <a:t>Subtitle goes here</a:t>
            </a:r>
          </a:p>
        </p:txBody>
      </p:sp>
      <p:sp>
        <p:nvSpPr>
          <p:cNvPr id="112" name="Text Placeholder 18">
            <a:extLst>
              <a:ext uri="{FF2B5EF4-FFF2-40B4-BE49-F238E27FC236}">
                <a16:creationId xmlns:a16="http://schemas.microsoft.com/office/drawing/2014/main" id="{1F26F18C-F744-A322-3447-BEC2EF1ED6E4}"/>
              </a:ext>
            </a:extLst>
          </p:cNvPr>
          <p:cNvSpPr>
            <a:spLocks noGrp="1" noChangeAspect="1"/>
          </p:cNvSpPr>
          <p:nvPr>
            <p:ph type="body" sz="quarter" idx="40" hasCustomPrompt="1"/>
          </p:nvPr>
        </p:nvSpPr>
        <p:spPr>
          <a:xfrm>
            <a:off x="4277861" y="2751720"/>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13" name="Text Placeholder 21">
            <a:extLst>
              <a:ext uri="{FF2B5EF4-FFF2-40B4-BE49-F238E27FC236}">
                <a16:creationId xmlns:a16="http://schemas.microsoft.com/office/drawing/2014/main" id="{6B4475BC-BA11-289E-3FB7-970A8405F4A5}"/>
              </a:ext>
            </a:extLst>
          </p:cNvPr>
          <p:cNvSpPr>
            <a:spLocks noGrp="1"/>
          </p:cNvSpPr>
          <p:nvPr>
            <p:ph type="body" sz="quarter" idx="41" hasCustomPrompt="1"/>
          </p:nvPr>
        </p:nvSpPr>
        <p:spPr>
          <a:xfrm>
            <a:off x="4802337" y="2742289"/>
            <a:ext cx="2970000" cy="410369"/>
          </a:xfrm>
        </p:spPr>
        <p:txBody>
          <a:bodyPr wrap="square" anchor="ctr">
            <a:spAutoFit/>
          </a:bodyPr>
          <a:lstStyle>
            <a:lvl1pPr>
              <a:lnSpc>
                <a:spcPct val="100000"/>
              </a:lnSpc>
              <a:defRPr sz="1350" b="1"/>
            </a:lvl1pPr>
            <a:lvl2pPr marL="0" indent="0">
              <a:lnSpc>
                <a:spcPct val="100000"/>
              </a:lnSpc>
              <a:buNone/>
              <a:defRPr sz="900"/>
            </a:lvl2pPr>
          </a:lstStyle>
          <a:p>
            <a:pPr lvl="0"/>
            <a:r>
              <a:rPr lang="en-US"/>
              <a:t>Section title goes here</a:t>
            </a:r>
          </a:p>
          <a:p>
            <a:pPr lvl="1"/>
            <a:r>
              <a:rPr lang="en-US"/>
              <a:t>Subtitle goes here</a:t>
            </a:r>
          </a:p>
        </p:txBody>
      </p:sp>
      <p:sp>
        <p:nvSpPr>
          <p:cNvPr id="114" name="Text Placeholder 18">
            <a:extLst>
              <a:ext uri="{FF2B5EF4-FFF2-40B4-BE49-F238E27FC236}">
                <a16:creationId xmlns:a16="http://schemas.microsoft.com/office/drawing/2014/main" id="{F53F5729-F29C-35A4-464A-D9360E9B8358}"/>
              </a:ext>
            </a:extLst>
          </p:cNvPr>
          <p:cNvSpPr>
            <a:spLocks noGrp="1" noChangeAspect="1"/>
          </p:cNvSpPr>
          <p:nvPr>
            <p:ph type="body" sz="quarter" idx="42" hasCustomPrompt="1"/>
          </p:nvPr>
        </p:nvSpPr>
        <p:spPr>
          <a:xfrm>
            <a:off x="4277861" y="3386185"/>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15" name="Text Placeholder 21">
            <a:extLst>
              <a:ext uri="{FF2B5EF4-FFF2-40B4-BE49-F238E27FC236}">
                <a16:creationId xmlns:a16="http://schemas.microsoft.com/office/drawing/2014/main" id="{94502419-05B6-C944-C716-281F5913745D}"/>
              </a:ext>
            </a:extLst>
          </p:cNvPr>
          <p:cNvSpPr>
            <a:spLocks noGrp="1"/>
          </p:cNvSpPr>
          <p:nvPr>
            <p:ph type="body" sz="quarter" idx="43" hasCustomPrompt="1"/>
          </p:nvPr>
        </p:nvSpPr>
        <p:spPr>
          <a:xfrm>
            <a:off x="4802337" y="3376755"/>
            <a:ext cx="2970000" cy="410369"/>
          </a:xfrm>
        </p:spPr>
        <p:txBody>
          <a:bodyPr wrap="square" anchor="ctr">
            <a:spAutoFit/>
          </a:bodyPr>
          <a:lstStyle>
            <a:lvl1pPr>
              <a:lnSpc>
                <a:spcPct val="100000"/>
              </a:lnSpc>
              <a:defRPr sz="1350" b="1"/>
            </a:lvl1pPr>
            <a:lvl2pPr marL="0" indent="0">
              <a:lnSpc>
                <a:spcPct val="100000"/>
              </a:lnSpc>
              <a:buNone/>
              <a:defRPr sz="900"/>
            </a:lvl2pPr>
          </a:lstStyle>
          <a:p>
            <a:pPr lvl="0"/>
            <a:r>
              <a:rPr lang="en-US"/>
              <a:t>Section title goes here</a:t>
            </a:r>
          </a:p>
          <a:p>
            <a:pPr lvl="1"/>
            <a:r>
              <a:rPr lang="en-US"/>
              <a:t>Subtitle goes here</a:t>
            </a:r>
          </a:p>
        </p:txBody>
      </p:sp>
      <p:sp>
        <p:nvSpPr>
          <p:cNvPr id="116" name="Text Placeholder 21">
            <a:extLst>
              <a:ext uri="{FF2B5EF4-FFF2-40B4-BE49-F238E27FC236}">
                <a16:creationId xmlns:a16="http://schemas.microsoft.com/office/drawing/2014/main" id="{70AC7391-D328-E6B7-49B2-CF3B3EEB1844}"/>
              </a:ext>
            </a:extLst>
          </p:cNvPr>
          <p:cNvSpPr>
            <a:spLocks noGrp="1"/>
          </p:cNvSpPr>
          <p:nvPr>
            <p:ph type="body" sz="quarter" idx="44" hasCustomPrompt="1"/>
          </p:nvPr>
        </p:nvSpPr>
        <p:spPr>
          <a:xfrm>
            <a:off x="4435940" y="1597747"/>
            <a:ext cx="7534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17" name="Text Placeholder 21">
            <a:extLst>
              <a:ext uri="{FF2B5EF4-FFF2-40B4-BE49-F238E27FC236}">
                <a16:creationId xmlns:a16="http://schemas.microsoft.com/office/drawing/2014/main" id="{C31462AD-A24E-8F38-9C37-621E470C65F1}"/>
              </a:ext>
            </a:extLst>
          </p:cNvPr>
          <p:cNvSpPr>
            <a:spLocks noGrp="1"/>
          </p:cNvSpPr>
          <p:nvPr>
            <p:ph type="body" sz="quarter" idx="45" hasCustomPrompt="1"/>
          </p:nvPr>
        </p:nvSpPr>
        <p:spPr>
          <a:xfrm>
            <a:off x="4435940" y="2232213"/>
            <a:ext cx="7534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18" name="Text Placeholder 21">
            <a:extLst>
              <a:ext uri="{FF2B5EF4-FFF2-40B4-BE49-F238E27FC236}">
                <a16:creationId xmlns:a16="http://schemas.microsoft.com/office/drawing/2014/main" id="{9E00F272-546D-328B-527E-298C0C96B6E8}"/>
              </a:ext>
            </a:extLst>
          </p:cNvPr>
          <p:cNvSpPr>
            <a:spLocks noGrp="1"/>
          </p:cNvSpPr>
          <p:nvPr>
            <p:ph type="body" sz="quarter" idx="46" hasCustomPrompt="1"/>
          </p:nvPr>
        </p:nvSpPr>
        <p:spPr>
          <a:xfrm>
            <a:off x="4435940" y="2866679"/>
            <a:ext cx="7534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19" name="Text Placeholder 21">
            <a:extLst>
              <a:ext uri="{FF2B5EF4-FFF2-40B4-BE49-F238E27FC236}">
                <a16:creationId xmlns:a16="http://schemas.microsoft.com/office/drawing/2014/main" id="{BB4E633F-4268-6BFD-5FDC-7112A4DFD57F}"/>
              </a:ext>
            </a:extLst>
          </p:cNvPr>
          <p:cNvSpPr>
            <a:spLocks noGrp="1"/>
          </p:cNvSpPr>
          <p:nvPr>
            <p:ph type="body" sz="quarter" idx="47" hasCustomPrompt="1"/>
          </p:nvPr>
        </p:nvSpPr>
        <p:spPr>
          <a:xfrm>
            <a:off x="4435940" y="3501144"/>
            <a:ext cx="7534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cxnSp>
        <p:nvCxnSpPr>
          <p:cNvPr id="29" name="Straight Connector 28">
            <a:extLst>
              <a:ext uri="{FF2B5EF4-FFF2-40B4-BE49-F238E27FC236}">
                <a16:creationId xmlns:a16="http://schemas.microsoft.com/office/drawing/2014/main" id="{EDE29A59-2F15-E944-BB19-014CCAB8E5E7}"/>
              </a:ext>
            </a:extLst>
          </p:cNvPr>
          <p:cNvCxnSpPr>
            <a:cxnSpLocks/>
          </p:cNvCxnSpPr>
          <p:nvPr userDrawn="1"/>
        </p:nvCxnSpPr>
        <p:spPr>
          <a:xfrm>
            <a:off x="8450266" y="4784946"/>
            <a:ext cx="0" cy="13692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56" name="Picture 5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2546" y="4586755"/>
            <a:ext cx="1397220" cy="430415"/>
          </a:xfrm>
          <a:prstGeom prst="rect">
            <a:avLst/>
          </a:prstGeom>
        </p:spPr>
      </p:pic>
      <p:sp>
        <p:nvSpPr>
          <p:cNvPr id="3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963527" y="4807786"/>
            <a:ext cx="1378984" cy="92333"/>
          </a:xfrm>
          <a:prstGeom prst="rect">
            <a:avLst/>
          </a:prstGeom>
        </p:spPr>
        <p:txBody>
          <a:bodyPr vert="horz" wrap="none" lIns="0" tIns="0" rIns="0" bIns="0" rtlCol="0" anchor="ctr">
            <a:spAutoFit/>
          </a:bodyPr>
          <a:lstStyle>
            <a:lvl1pPr algn="r">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48"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186473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e Gallagher Wa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Footer Placeholder 2"/>
          <p:cNvSpPr>
            <a:spLocks noGrp="1"/>
          </p:cNvSpPr>
          <p:nvPr>
            <p:ph type="ftr" sz="quarter" idx="10"/>
          </p:nvPr>
        </p:nvSpPr>
        <p:spPr/>
        <p:txBody>
          <a:bodyPr/>
          <a:lstStyle/>
          <a:p>
            <a:r>
              <a:rPr lang="en-US" dirty="0">
                <a:cs typeface="Arial" panose="020B0604020202020204" pitchFamily="34" charset="0"/>
              </a:rPr>
              <a:t>©2024 ARTHUR J. GALLAGHER &amp; CO.</a:t>
            </a:r>
          </a:p>
        </p:txBody>
      </p:sp>
      <p:sp>
        <p:nvSpPr>
          <p:cNvPr id="4" name="Slide Number Placeholder 3"/>
          <p:cNvSpPr>
            <a:spLocks noGrp="1"/>
          </p:cNvSpPr>
          <p:nvPr>
            <p:ph type="sldNum" sz="quarter" idx="11"/>
          </p:nvPr>
        </p:nvSpPr>
        <p:spPr/>
        <p:txBody>
          <a:bodyPr/>
          <a:lstStyle/>
          <a:p>
            <a:fld id="{40AA5F45-CDE6-4EA8-991E-B18CC5F21F47}" type="slidenum">
              <a:rPr lang="en-US" smtClean="0"/>
              <a:pPr/>
              <a:t>‹#›</a:t>
            </a:fld>
            <a:endParaRPr lang="en-US" dirty="0"/>
          </a:p>
        </p:txBody>
      </p:sp>
      <p:sp>
        <p:nvSpPr>
          <p:cNvPr id="6" name="TextBox 5"/>
          <p:cNvSpPr txBox="1"/>
          <p:nvPr userDrawn="1"/>
        </p:nvSpPr>
        <p:spPr>
          <a:xfrm>
            <a:off x="455331" y="1026338"/>
            <a:ext cx="8230279" cy="553998"/>
          </a:xfrm>
          <a:prstGeom prst="rect">
            <a:avLst/>
          </a:prstGeom>
          <a:noFill/>
        </p:spPr>
        <p:txBody>
          <a:bodyPr wrap="square" lIns="0" tIns="0" rIns="0" bIns="0" rtlCol="0">
            <a:spAutoFit/>
          </a:bodyPr>
          <a:lstStyle/>
          <a:p>
            <a:r>
              <a:rPr lang="en-US" sz="1200" b="0" dirty="0">
                <a:solidFill>
                  <a:schemeClr val="accent1"/>
                </a:solidFill>
                <a:latin typeface="+mj-lt"/>
              </a:rPr>
              <a:t>Shared Values at Gallagher</a:t>
            </a:r>
            <a:r>
              <a:rPr lang="en-US" sz="1200" b="0" baseline="0" dirty="0">
                <a:solidFill>
                  <a:schemeClr val="accent1"/>
                </a:solidFill>
                <a:latin typeface="+mj-lt"/>
              </a:rPr>
              <a:t> are the rock foundation of the Company and our Culture. </a:t>
            </a:r>
            <a:br>
              <a:rPr lang="en-US" sz="1200" b="0" baseline="0" dirty="0">
                <a:solidFill>
                  <a:schemeClr val="accent1"/>
                </a:solidFill>
                <a:latin typeface="+mj-lt"/>
              </a:rPr>
            </a:br>
            <a:r>
              <a:rPr lang="en-US" sz="1200" b="0" baseline="0" dirty="0">
                <a:solidFill>
                  <a:schemeClr val="accent1"/>
                </a:solidFill>
                <a:latin typeface="+mj-lt"/>
              </a:rPr>
              <a:t>What is a Shared Value? These are concepts that the vast majority of the movers and shakers </a:t>
            </a:r>
            <a:br>
              <a:rPr lang="en-US" sz="1200" b="0" baseline="0" dirty="0">
                <a:solidFill>
                  <a:schemeClr val="accent1"/>
                </a:solidFill>
                <a:latin typeface="+mj-lt"/>
              </a:rPr>
            </a:br>
            <a:r>
              <a:rPr lang="en-US" sz="1200" b="0" baseline="0" dirty="0">
                <a:solidFill>
                  <a:schemeClr val="accent1"/>
                </a:solidFill>
                <a:latin typeface="+mj-lt"/>
              </a:rPr>
              <a:t>in the Company passionately adhere to. What are some of Gallagher’s Shared Values?</a:t>
            </a:r>
            <a:endParaRPr lang="en-US" sz="1200" b="0" dirty="0">
              <a:solidFill>
                <a:schemeClr val="accent1"/>
              </a:solidFill>
              <a:latin typeface="+mj-lt"/>
            </a:endParaRPr>
          </a:p>
        </p:txBody>
      </p:sp>
      <p:sp>
        <p:nvSpPr>
          <p:cNvPr id="7" name="TextBox 6"/>
          <p:cNvSpPr txBox="1"/>
          <p:nvPr userDrawn="1"/>
        </p:nvSpPr>
        <p:spPr>
          <a:xfrm>
            <a:off x="455332" y="1722334"/>
            <a:ext cx="8299886" cy="2948940"/>
          </a:xfrm>
          <a:prstGeom prst="rect">
            <a:avLst/>
          </a:prstGeom>
          <a:noFill/>
        </p:spPr>
        <p:txBody>
          <a:bodyPr wrap="square" lIns="0" tIns="0" rIns="0" numCol="2" spcCol="91440" rtlCol="0">
            <a:spAutoFit/>
          </a:bodyPr>
          <a:lstStyle/>
          <a:p>
            <a:pPr marL="213122" marR="3080"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We</a:t>
            </a:r>
            <a:r>
              <a:rPr lang="en-GB" sz="825" kern="0" spc="-37" dirty="0">
                <a:solidFill>
                  <a:schemeClr val="tx1"/>
                </a:solidFill>
                <a:cs typeface="Arial"/>
              </a:rPr>
              <a:t> </a:t>
            </a:r>
            <a:r>
              <a:rPr lang="en-GB" sz="825" kern="0" dirty="0">
                <a:solidFill>
                  <a:schemeClr val="tx1"/>
                </a:solidFill>
                <a:cs typeface="Arial"/>
              </a:rPr>
              <a:t>are</a:t>
            </a:r>
            <a:r>
              <a:rPr lang="en-GB" sz="825" kern="0" spc="-33" dirty="0">
                <a:solidFill>
                  <a:schemeClr val="tx1"/>
                </a:solidFill>
                <a:cs typeface="Arial"/>
              </a:rPr>
              <a:t> </a:t>
            </a:r>
            <a:r>
              <a:rPr lang="en-GB" sz="825" kern="0" dirty="0">
                <a:solidFill>
                  <a:schemeClr val="tx1"/>
                </a:solidFill>
                <a:cs typeface="Arial"/>
              </a:rPr>
              <a:t>a</a:t>
            </a:r>
            <a:r>
              <a:rPr lang="en-GB" sz="825" kern="0" spc="-33" dirty="0">
                <a:solidFill>
                  <a:schemeClr val="tx1"/>
                </a:solidFill>
                <a:cs typeface="Arial"/>
              </a:rPr>
              <a:t> </a:t>
            </a:r>
            <a:r>
              <a:rPr lang="en-GB" sz="825" kern="0" dirty="0">
                <a:solidFill>
                  <a:schemeClr val="tx1"/>
                </a:solidFill>
                <a:cs typeface="Arial"/>
              </a:rPr>
              <a:t>sales</a:t>
            </a:r>
            <a:r>
              <a:rPr lang="en-GB" sz="825" kern="0" spc="-33" dirty="0">
                <a:solidFill>
                  <a:schemeClr val="tx1"/>
                </a:solidFill>
                <a:cs typeface="Arial"/>
              </a:rPr>
              <a:t> </a:t>
            </a:r>
            <a:r>
              <a:rPr lang="en-GB" sz="825" kern="0" dirty="0">
                <a:solidFill>
                  <a:schemeClr val="tx1"/>
                </a:solidFill>
                <a:cs typeface="Arial"/>
              </a:rPr>
              <a:t>and</a:t>
            </a:r>
            <a:r>
              <a:rPr lang="en-GB" sz="825" kern="0" spc="-37" dirty="0">
                <a:solidFill>
                  <a:schemeClr val="tx1"/>
                </a:solidFill>
                <a:cs typeface="Arial"/>
              </a:rPr>
              <a:t> </a:t>
            </a:r>
            <a:r>
              <a:rPr lang="en-GB" sz="825" kern="0" spc="-6" dirty="0">
                <a:solidFill>
                  <a:schemeClr val="tx1"/>
                </a:solidFill>
                <a:cs typeface="Arial"/>
              </a:rPr>
              <a:t>marketing</a:t>
            </a:r>
            <a:r>
              <a:rPr lang="en-GB" sz="825" kern="0" spc="-33" dirty="0">
                <a:solidFill>
                  <a:schemeClr val="tx1"/>
                </a:solidFill>
                <a:cs typeface="Arial"/>
              </a:rPr>
              <a:t> </a:t>
            </a:r>
            <a:r>
              <a:rPr lang="en-GB" sz="825" kern="0" dirty="0">
                <a:solidFill>
                  <a:schemeClr val="tx1"/>
                </a:solidFill>
                <a:cs typeface="Arial"/>
              </a:rPr>
              <a:t>company</a:t>
            </a:r>
            <a:r>
              <a:rPr lang="en-GB" sz="825" kern="0" spc="-33" dirty="0">
                <a:solidFill>
                  <a:schemeClr val="tx1"/>
                </a:solidFill>
                <a:cs typeface="Arial"/>
              </a:rPr>
              <a:t> </a:t>
            </a:r>
            <a:r>
              <a:rPr lang="en-GB" sz="825" kern="0" spc="-6" dirty="0">
                <a:solidFill>
                  <a:schemeClr val="tx1"/>
                </a:solidFill>
                <a:cs typeface="Arial"/>
              </a:rPr>
              <a:t>dedicated</a:t>
            </a:r>
            <a:r>
              <a:rPr lang="en-GB" sz="825" kern="0" spc="-33" dirty="0">
                <a:solidFill>
                  <a:schemeClr val="tx1"/>
                </a:solidFill>
                <a:cs typeface="Arial"/>
              </a:rPr>
              <a:t> </a:t>
            </a:r>
            <a:r>
              <a:rPr lang="en-GB" sz="825" kern="0" spc="-15" dirty="0">
                <a:solidFill>
                  <a:schemeClr val="tx1"/>
                </a:solidFill>
                <a:cs typeface="Arial"/>
              </a:rPr>
              <a:t>to </a:t>
            </a:r>
            <a:r>
              <a:rPr lang="en-GB" sz="825" kern="0" spc="-6" dirty="0">
                <a:solidFill>
                  <a:schemeClr val="tx1"/>
                </a:solidFill>
                <a:cs typeface="Arial"/>
              </a:rPr>
              <a:t>providing</a:t>
            </a:r>
            <a:r>
              <a:rPr lang="en-GB" sz="825" kern="0" spc="-37" dirty="0">
                <a:solidFill>
                  <a:schemeClr val="tx1"/>
                </a:solidFill>
                <a:cs typeface="Arial"/>
              </a:rPr>
              <a:t> </a:t>
            </a:r>
            <a:r>
              <a:rPr lang="en-GB" sz="825" kern="0" spc="-6" dirty="0">
                <a:solidFill>
                  <a:schemeClr val="tx1"/>
                </a:solidFill>
                <a:cs typeface="Arial"/>
              </a:rPr>
              <a:t>excellence</a:t>
            </a:r>
            <a:r>
              <a:rPr lang="en-GB" sz="825" kern="0" spc="-30" dirty="0">
                <a:solidFill>
                  <a:schemeClr val="tx1"/>
                </a:solidFill>
                <a:cs typeface="Arial"/>
              </a:rPr>
              <a:t> </a:t>
            </a:r>
            <a:r>
              <a:rPr lang="en-GB" sz="825" kern="0" dirty="0">
                <a:solidFill>
                  <a:schemeClr val="tx1"/>
                </a:solidFill>
                <a:cs typeface="Arial"/>
              </a:rPr>
              <a:t>in</a:t>
            </a:r>
            <a:r>
              <a:rPr lang="en-GB" sz="825" kern="0" spc="-30" dirty="0">
                <a:solidFill>
                  <a:schemeClr val="tx1"/>
                </a:solidFill>
                <a:cs typeface="Arial"/>
              </a:rPr>
              <a:t> </a:t>
            </a:r>
            <a:r>
              <a:rPr lang="en-GB" sz="825" kern="0" dirty="0">
                <a:solidFill>
                  <a:schemeClr val="tx1"/>
                </a:solidFill>
                <a:cs typeface="Arial"/>
              </a:rPr>
              <a:t>risk</a:t>
            </a:r>
            <a:r>
              <a:rPr lang="en-GB" sz="825" kern="0" spc="-27" dirty="0">
                <a:solidFill>
                  <a:schemeClr val="tx1"/>
                </a:solidFill>
                <a:cs typeface="Arial"/>
              </a:rPr>
              <a:t> </a:t>
            </a:r>
            <a:r>
              <a:rPr lang="en-GB" sz="825" kern="0" spc="-6" dirty="0">
                <a:solidFill>
                  <a:schemeClr val="tx1"/>
                </a:solidFill>
                <a:cs typeface="Arial"/>
              </a:rPr>
              <a:t>management</a:t>
            </a:r>
            <a:r>
              <a:rPr lang="en-GB" sz="825" kern="0" spc="-30" dirty="0">
                <a:solidFill>
                  <a:schemeClr val="tx1"/>
                </a:solidFill>
                <a:cs typeface="Arial"/>
              </a:rPr>
              <a:t> </a:t>
            </a:r>
            <a:r>
              <a:rPr lang="en-GB" sz="825" kern="0" dirty="0">
                <a:solidFill>
                  <a:schemeClr val="tx1"/>
                </a:solidFill>
                <a:cs typeface="Arial"/>
              </a:rPr>
              <a:t>services</a:t>
            </a:r>
            <a:r>
              <a:rPr lang="en-GB" sz="825" kern="0" spc="-30" dirty="0">
                <a:solidFill>
                  <a:schemeClr val="tx1"/>
                </a:solidFill>
                <a:cs typeface="Arial"/>
              </a:rPr>
              <a:t> </a:t>
            </a:r>
            <a:r>
              <a:rPr lang="en-GB" sz="825" kern="0" dirty="0">
                <a:solidFill>
                  <a:schemeClr val="tx1"/>
                </a:solidFill>
                <a:cs typeface="Arial"/>
              </a:rPr>
              <a:t>to</a:t>
            </a:r>
            <a:r>
              <a:rPr lang="en-GB" sz="825" kern="0" spc="-27" dirty="0">
                <a:solidFill>
                  <a:schemeClr val="tx1"/>
                </a:solidFill>
                <a:cs typeface="Arial"/>
              </a:rPr>
              <a:t> </a:t>
            </a:r>
            <a:r>
              <a:rPr lang="en-GB" sz="825" kern="0" spc="-15" dirty="0">
                <a:solidFill>
                  <a:schemeClr val="tx1"/>
                </a:solidFill>
                <a:cs typeface="Arial"/>
              </a:rPr>
              <a:t>our </a:t>
            </a:r>
            <a:r>
              <a:rPr lang="en-GB" sz="825" kern="0" spc="-6" dirty="0">
                <a:solidFill>
                  <a:schemeClr val="tx1"/>
                </a:solidFill>
                <a:cs typeface="Arial"/>
              </a:rPr>
              <a:t>White Castles.</a:t>
            </a:r>
            <a:endParaRPr lang="en-GB" sz="825" kern="0" dirty="0">
              <a:solidFill>
                <a:schemeClr val="tx1"/>
              </a:solidFill>
              <a:cs typeface="Arial"/>
            </a:endParaRPr>
          </a:p>
          <a:p>
            <a:pPr marL="213122" marR="11552"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We</a:t>
            </a:r>
            <a:r>
              <a:rPr lang="en-GB" sz="825" kern="0" spc="-30" dirty="0">
                <a:solidFill>
                  <a:schemeClr val="tx1"/>
                </a:solidFill>
                <a:cs typeface="Arial"/>
              </a:rPr>
              <a:t> </a:t>
            </a:r>
            <a:r>
              <a:rPr lang="en-GB" sz="825" kern="0" dirty="0">
                <a:solidFill>
                  <a:schemeClr val="tx1"/>
                </a:solidFill>
                <a:cs typeface="Arial"/>
              </a:rPr>
              <a:t>support</a:t>
            </a:r>
            <a:r>
              <a:rPr lang="en-GB" sz="825" kern="0" spc="-30" dirty="0">
                <a:solidFill>
                  <a:schemeClr val="tx1"/>
                </a:solidFill>
                <a:cs typeface="Arial"/>
              </a:rPr>
              <a:t> </a:t>
            </a:r>
            <a:r>
              <a:rPr lang="en-GB" sz="825" kern="0" dirty="0">
                <a:solidFill>
                  <a:schemeClr val="tx1"/>
                </a:solidFill>
                <a:cs typeface="Arial"/>
              </a:rPr>
              <a:t>one</a:t>
            </a:r>
            <a:r>
              <a:rPr lang="en-GB" sz="825" kern="0" spc="-30" dirty="0">
                <a:solidFill>
                  <a:schemeClr val="tx1"/>
                </a:solidFill>
                <a:cs typeface="Arial"/>
              </a:rPr>
              <a:t> </a:t>
            </a:r>
            <a:r>
              <a:rPr lang="en-GB" sz="825" kern="0" spc="-15" dirty="0">
                <a:solidFill>
                  <a:schemeClr val="tx1"/>
                </a:solidFill>
                <a:cs typeface="Arial"/>
              </a:rPr>
              <a:t>another.</a:t>
            </a:r>
            <a:r>
              <a:rPr lang="en-GB" sz="825" kern="0" spc="-30" dirty="0">
                <a:solidFill>
                  <a:schemeClr val="tx1"/>
                </a:solidFill>
                <a:cs typeface="Arial"/>
              </a:rPr>
              <a:t> </a:t>
            </a:r>
            <a:r>
              <a:rPr lang="en-GB" sz="825" kern="0" dirty="0">
                <a:solidFill>
                  <a:schemeClr val="tx1"/>
                </a:solidFill>
                <a:cs typeface="Arial"/>
              </a:rPr>
              <a:t>We</a:t>
            </a:r>
            <a:r>
              <a:rPr lang="en-GB" sz="825" kern="0" spc="-27" dirty="0">
                <a:solidFill>
                  <a:schemeClr val="tx1"/>
                </a:solidFill>
                <a:cs typeface="Arial"/>
              </a:rPr>
              <a:t> </a:t>
            </a:r>
            <a:r>
              <a:rPr lang="en-GB" sz="825" kern="0" spc="-6" dirty="0">
                <a:solidFill>
                  <a:schemeClr val="tx1"/>
                </a:solidFill>
                <a:cs typeface="Arial"/>
              </a:rPr>
              <a:t>believe</a:t>
            </a:r>
            <a:r>
              <a:rPr lang="en-GB" sz="825" kern="0" spc="-30" dirty="0">
                <a:solidFill>
                  <a:schemeClr val="tx1"/>
                </a:solidFill>
                <a:cs typeface="Arial"/>
              </a:rPr>
              <a:t> </a:t>
            </a:r>
            <a:r>
              <a:rPr lang="en-GB" sz="825" kern="0" dirty="0">
                <a:solidFill>
                  <a:schemeClr val="tx1"/>
                </a:solidFill>
                <a:cs typeface="Arial"/>
              </a:rPr>
              <a:t>in</a:t>
            </a:r>
            <a:r>
              <a:rPr lang="en-GB" sz="825" kern="0" spc="-30" dirty="0">
                <a:solidFill>
                  <a:schemeClr val="tx1"/>
                </a:solidFill>
                <a:cs typeface="Arial"/>
              </a:rPr>
              <a:t> </a:t>
            </a:r>
            <a:r>
              <a:rPr lang="en-GB" sz="825" kern="0" dirty="0">
                <a:solidFill>
                  <a:schemeClr val="tx1"/>
                </a:solidFill>
                <a:cs typeface="Arial"/>
              </a:rPr>
              <a:t>one</a:t>
            </a:r>
            <a:r>
              <a:rPr lang="en-GB" sz="825" kern="0" spc="-30" dirty="0">
                <a:solidFill>
                  <a:schemeClr val="tx1"/>
                </a:solidFill>
                <a:cs typeface="Arial"/>
              </a:rPr>
              <a:t> </a:t>
            </a:r>
            <a:r>
              <a:rPr lang="en-GB" sz="825" kern="0" spc="-15" dirty="0">
                <a:solidFill>
                  <a:schemeClr val="tx1"/>
                </a:solidFill>
                <a:cs typeface="Arial"/>
              </a:rPr>
              <a:t>another.</a:t>
            </a:r>
            <a:r>
              <a:rPr lang="en-GB" sz="825" kern="0" spc="-27" dirty="0">
                <a:solidFill>
                  <a:schemeClr val="tx1"/>
                </a:solidFill>
                <a:cs typeface="Arial"/>
              </a:rPr>
              <a:t> </a:t>
            </a:r>
            <a:r>
              <a:rPr lang="en-GB" sz="825" kern="0" spc="-15" dirty="0">
                <a:solidFill>
                  <a:schemeClr val="tx1"/>
                </a:solidFill>
                <a:cs typeface="Arial"/>
              </a:rPr>
              <a:t>We </a:t>
            </a:r>
            <a:r>
              <a:rPr lang="en-GB" sz="825" kern="0" spc="-6" dirty="0">
                <a:solidFill>
                  <a:schemeClr val="tx1"/>
                </a:solidFill>
                <a:cs typeface="Arial"/>
              </a:rPr>
              <a:t>acknowledge</a:t>
            </a:r>
            <a:r>
              <a:rPr lang="en-GB" sz="825" kern="0" spc="-37" dirty="0">
                <a:solidFill>
                  <a:schemeClr val="tx1"/>
                </a:solidFill>
                <a:cs typeface="Arial"/>
              </a:rPr>
              <a:t> </a:t>
            </a:r>
            <a:r>
              <a:rPr lang="en-GB" sz="825" kern="0" dirty="0">
                <a:solidFill>
                  <a:schemeClr val="tx1"/>
                </a:solidFill>
                <a:cs typeface="Arial"/>
              </a:rPr>
              <a:t>and</a:t>
            </a:r>
            <a:r>
              <a:rPr lang="en-GB" sz="825" kern="0" spc="-30" dirty="0">
                <a:solidFill>
                  <a:schemeClr val="tx1"/>
                </a:solidFill>
                <a:cs typeface="Arial"/>
              </a:rPr>
              <a:t> </a:t>
            </a:r>
            <a:r>
              <a:rPr lang="en-GB" sz="825" kern="0" dirty="0">
                <a:solidFill>
                  <a:schemeClr val="tx1"/>
                </a:solidFill>
                <a:cs typeface="Arial"/>
              </a:rPr>
              <a:t>respect</a:t>
            </a:r>
            <a:r>
              <a:rPr lang="en-GB" sz="825" kern="0" spc="-27" dirty="0">
                <a:solidFill>
                  <a:schemeClr val="tx1"/>
                </a:solidFill>
                <a:cs typeface="Arial"/>
              </a:rPr>
              <a:t> </a:t>
            </a:r>
            <a:r>
              <a:rPr lang="en-GB" sz="825" kern="0" dirty="0">
                <a:solidFill>
                  <a:schemeClr val="tx1"/>
                </a:solidFill>
                <a:cs typeface="Arial"/>
              </a:rPr>
              <a:t>the</a:t>
            </a:r>
            <a:r>
              <a:rPr lang="en-GB" sz="825" kern="0" spc="-30" dirty="0">
                <a:solidFill>
                  <a:schemeClr val="tx1"/>
                </a:solidFill>
                <a:cs typeface="Arial"/>
              </a:rPr>
              <a:t> </a:t>
            </a:r>
            <a:r>
              <a:rPr lang="en-GB" sz="825" kern="0" dirty="0">
                <a:solidFill>
                  <a:schemeClr val="tx1"/>
                </a:solidFill>
                <a:cs typeface="Arial"/>
              </a:rPr>
              <a:t>ability</a:t>
            </a:r>
            <a:r>
              <a:rPr lang="en-GB" sz="825" kern="0" spc="-27" dirty="0">
                <a:solidFill>
                  <a:schemeClr val="tx1"/>
                </a:solidFill>
                <a:cs typeface="Arial"/>
              </a:rPr>
              <a:t> </a:t>
            </a:r>
            <a:r>
              <a:rPr lang="en-GB" sz="825" kern="0" dirty="0">
                <a:solidFill>
                  <a:schemeClr val="tx1"/>
                </a:solidFill>
                <a:cs typeface="Arial"/>
              </a:rPr>
              <a:t>of</a:t>
            </a:r>
            <a:r>
              <a:rPr lang="en-GB" sz="825" kern="0" spc="-30" dirty="0">
                <a:solidFill>
                  <a:schemeClr val="tx1"/>
                </a:solidFill>
                <a:cs typeface="Arial"/>
              </a:rPr>
              <a:t> </a:t>
            </a:r>
            <a:r>
              <a:rPr lang="en-GB" sz="825" kern="0" dirty="0">
                <a:solidFill>
                  <a:schemeClr val="tx1"/>
                </a:solidFill>
                <a:cs typeface="Arial"/>
              </a:rPr>
              <a:t>one</a:t>
            </a:r>
            <a:r>
              <a:rPr lang="en-GB" sz="825" kern="0" spc="-27" dirty="0">
                <a:solidFill>
                  <a:schemeClr val="tx1"/>
                </a:solidFill>
                <a:cs typeface="Arial"/>
              </a:rPr>
              <a:t> </a:t>
            </a:r>
            <a:r>
              <a:rPr lang="en-GB" sz="825" kern="0" spc="-6" dirty="0">
                <a:solidFill>
                  <a:schemeClr val="tx1"/>
                </a:solidFill>
                <a:cs typeface="Arial"/>
              </a:rPr>
              <a:t>another.</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We</a:t>
            </a:r>
            <a:r>
              <a:rPr lang="en-GB" sz="825" kern="0" spc="-43" dirty="0">
                <a:solidFill>
                  <a:schemeClr val="tx1"/>
                </a:solidFill>
                <a:cs typeface="Arial"/>
              </a:rPr>
              <a:t> </a:t>
            </a:r>
            <a:r>
              <a:rPr lang="en-GB" sz="825" kern="0" dirty="0">
                <a:solidFill>
                  <a:schemeClr val="tx1"/>
                </a:solidFill>
                <a:cs typeface="Arial"/>
              </a:rPr>
              <a:t>push</a:t>
            </a:r>
            <a:r>
              <a:rPr lang="en-GB" sz="825" kern="0" spc="-33" dirty="0">
                <a:solidFill>
                  <a:schemeClr val="tx1"/>
                </a:solidFill>
                <a:cs typeface="Arial"/>
              </a:rPr>
              <a:t> </a:t>
            </a:r>
            <a:r>
              <a:rPr lang="en-GB" sz="825" kern="0" dirty="0">
                <a:solidFill>
                  <a:schemeClr val="tx1"/>
                </a:solidFill>
                <a:cs typeface="Arial"/>
              </a:rPr>
              <a:t>for</a:t>
            </a:r>
            <a:r>
              <a:rPr lang="en-GB" sz="825" kern="0" spc="-33" dirty="0">
                <a:solidFill>
                  <a:schemeClr val="tx1"/>
                </a:solidFill>
                <a:cs typeface="Arial"/>
              </a:rPr>
              <a:t> </a:t>
            </a:r>
            <a:r>
              <a:rPr lang="en-GB" sz="825" kern="0" spc="-6" dirty="0">
                <a:solidFill>
                  <a:schemeClr val="tx1"/>
                </a:solidFill>
                <a:cs typeface="Arial"/>
              </a:rPr>
              <a:t>professional</a:t>
            </a:r>
            <a:r>
              <a:rPr lang="en-GB" sz="825" kern="0" spc="-33" dirty="0">
                <a:solidFill>
                  <a:schemeClr val="tx1"/>
                </a:solidFill>
                <a:cs typeface="Arial"/>
              </a:rPr>
              <a:t> </a:t>
            </a:r>
            <a:r>
              <a:rPr lang="en-GB" sz="825" kern="0" spc="-6" dirty="0">
                <a:solidFill>
                  <a:schemeClr val="tx1"/>
                </a:solidFill>
                <a:cs typeface="Arial"/>
              </a:rPr>
              <a:t>excellence.</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We</a:t>
            </a:r>
            <a:r>
              <a:rPr lang="en-GB" sz="825" kern="0" spc="-33" dirty="0">
                <a:solidFill>
                  <a:schemeClr val="tx1"/>
                </a:solidFill>
                <a:cs typeface="Arial"/>
              </a:rPr>
              <a:t> </a:t>
            </a:r>
            <a:r>
              <a:rPr lang="en-GB" sz="825" kern="0" dirty="0">
                <a:solidFill>
                  <a:schemeClr val="tx1"/>
                </a:solidFill>
                <a:cs typeface="Arial"/>
              </a:rPr>
              <a:t>can</a:t>
            </a:r>
            <a:r>
              <a:rPr lang="en-GB" sz="825" kern="0" spc="-27" dirty="0">
                <a:solidFill>
                  <a:schemeClr val="tx1"/>
                </a:solidFill>
                <a:cs typeface="Arial"/>
              </a:rPr>
              <a:t> </a:t>
            </a:r>
            <a:r>
              <a:rPr lang="en-GB" sz="825" kern="0" dirty="0">
                <a:solidFill>
                  <a:schemeClr val="tx1"/>
                </a:solidFill>
                <a:cs typeface="Arial"/>
              </a:rPr>
              <a:t>all</a:t>
            </a:r>
            <a:r>
              <a:rPr lang="en-GB" sz="825" kern="0" spc="-27" dirty="0">
                <a:solidFill>
                  <a:schemeClr val="tx1"/>
                </a:solidFill>
                <a:cs typeface="Arial"/>
              </a:rPr>
              <a:t> </a:t>
            </a:r>
            <a:r>
              <a:rPr lang="en-GB" sz="825" kern="0" spc="-6" dirty="0">
                <a:solidFill>
                  <a:schemeClr val="tx1"/>
                </a:solidFill>
                <a:cs typeface="Arial"/>
              </a:rPr>
              <a:t>improve</a:t>
            </a:r>
            <a:r>
              <a:rPr lang="en-GB" sz="825" kern="0" spc="-24" dirty="0">
                <a:solidFill>
                  <a:schemeClr val="tx1"/>
                </a:solidFill>
                <a:cs typeface="Arial"/>
              </a:rPr>
              <a:t> </a:t>
            </a:r>
            <a:r>
              <a:rPr lang="en-GB" sz="825" kern="0" dirty="0">
                <a:solidFill>
                  <a:schemeClr val="tx1"/>
                </a:solidFill>
                <a:cs typeface="Arial"/>
              </a:rPr>
              <a:t>and</a:t>
            </a:r>
            <a:r>
              <a:rPr lang="en-GB" sz="825" kern="0" spc="-27" dirty="0">
                <a:solidFill>
                  <a:schemeClr val="tx1"/>
                </a:solidFill>
                <a:cs typeface="Arial"/>
              </a:rPr>
              <a:t> </a:t>
            </a:r>
            <a:r>
              <a:rPr lang="en-GB" sz="825" kern="0" dirty="0">
                <a:solidFill>
                  <a:schemeClr val="tx1"/>
                </a:solidFill>
                <a:cs typeface="Arial"/>
              </a:rPr>
              <a:t>learn</a:t>
            </a:r>
            <a:r>
              <a:rPr lang="en-GB" sz="825" kern="0" spc="-27" dirty="0">
                <a:solidFill>
                  <a:schemeClr val="tx1"/>
                </a:solidFill>
                <a:cs typeface="Arial"/>
              </a:rPr>
              <a:t> </a:t>
            </a:r>
            <a:r>
              <a:rPr lang="en-GB" sz="825" kern="0" dirty="0">
                <a:solidFill>
                  <a:schemeClr val="tx1"/>
                </a:solidFill>
                <a:cs typeface="Arial"/>
              </a:rPr>
              <a:t>from</a:t>
            </a:r>
            <a:r>
              <a:rPr lang="en-GB" sz="825" kern="0" spc="-27" dirty="0">
                <a:solidFill>
                  <a:schemeClr val="tx1"/>
                </a:solidFill>
                <a:cs typeface="Arial"/>
              </a:rPr>
              <a:t> </a:t>
            </a:r>
            <a:r>
              <a:rPr lang="en-GB" sz="825" kern="0" dirty="0">
                <a:solidFill>
                  <a:schemeClr val="tx1"/>
                </a:solidFill>
                <a:cs typeface="Arial"/>
              </a:rPr>
              <a:t>one</a:t>
            </a:r>
            <a:r>
              <a:rPr lang="en-GB" sz="825" kern="0" spc="-24" dirty="0">
                <a:solidFill>
                  <a:schemeClr val="tx1"/>
                </a:solidFill>
                <a:cs typeface="Arial"/>
              </a:rPr>
              <a:t> </a:t>
            </a:r>
            <a:r>
              <a:rPr lang="en-GB" sz="825" kern="0" spc="-6" dirty="0">
                <a:solidFill>
                  <a:schemeClr val="tx1"/>
                </a:solidFill>
                <a:cs typeface="Arial"/>
              </a:rPr>
              <a:t>another.</a:t>
            </a:r>
          </a:p>
          <a:p>
            <a:pPr marL="213122" lvl="0" indent="-205979" defTabSz="685800">
              <a:spcAft>
                <a:spcPts val="225"/>
              </a:spcAft>
              <a:buClr>
                <a:schemeClr val="accent1"/>
              </a:buClr>
              <a:buFont typeface="+mj-lt"/>
              <a:buAutoNum type="arabicPeriod"/>
              <a:tabLst>
                <a:tab pos="121676" algn="l"/>
              </a:tabLst>
              <a:defRPr/>
            </a:pPr>
            <a:r>
              <a:rPr lang="en-GB" sz="825" kern="0" spc="-6" dirty="0">
                <a:solidFill>
                  <a:schemeClr val="tx1"/>
                </a:solidFill>
                <a:cs typeface="Arial"/>
              </a:rPr>
              <a:t>There are no second-class citizens – everyone is important and everyone’s job is</a:t>
            </a:r>
            <a:r>
              <a:rPr lang="en-GB" sz="825" kern="0" spc="-6" baseline="0" dirty="0">
                <a:solidFill>
                  <a:schemeClr val="tx1"/>
                </a:solidFill>
                <a:cs typeface="Arial"/>
              </a:rPr>
              <a:t> important.</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spc="-18" dirty="0">
                <a:solidFill>
                  <a:schemeClr val="tx1"/>
                </a:solidFill>
                <a:cs typeface="Arial"/>
              </a:rPr>
              <a:t>We’re</a:t>
            </a:r>
            <a:r>
              <a:rPr lang="en-GB" sz="825" kern="0" spc="-30" dirty="0">
                <a:solidFill>
                  <a:schemeClr val="tx1"/>
                </a:solidFill>
                <a:cs typeface="Arial"/>
              </a:rPr>
              <a:t> </a:t>
            </a:r>
            <a:r>
              <a:rPr lang="en-GB" sz="825" kern="0" dirty="0">
                <a:solidFill>
                  <a:schemeClr val="tx1"/>
                </a:solidFill>
                <a:cs typeface="Arial"/>
              </a:rPr>
              <a:t>an</a:t>
            </a:r>
            <a:r>
              <a:rPr lang="en-GB" sz="825" kern="0" spc="-30" dirty="0">
                <a:solidFill>
                  <a:schemeClr val="tx1"/>
                </a:solidFill>
                <a:cs typeface="Arial"/>
              </a:rPr>
              <a:t> </a:t>
            </a:r>
            <a:r>
              <a:rPr lang="en-GB" sz="825" kern="0" dirty="0">
                <a:solidFill>
                  <a:schemeClr val="tx1"/>
                </a:solidFill>
                <a:cs typeface="Arial"/>
              </a:rPr>
              <a:t>open</a:t>
            </a:r>
            <a:r>
              <a:rPr lang="en-GB" sz="825" kern="0" spc="-27" dirty="0">
                <a:solidFill>
                  <a:schemeClr val="tx1"/>
                </a:solidFill>
                <a:cs typeface="Arial"/>
              </a:rPr>
              <a:t> </a:t>
            </a:r>
            <a:r>
              <a:rPr lang="en-GB" sz="825" kern="0" spc="-6" dirty="0">
                <a:solidFill>
                  <a:schemeClr val="tx1"/>
                </a:solidFill>
                <a:cs typeface="Arial"/>
              </a:rPr>
              <a:t>society.</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spc="-6" dirty="0">
                <a:solidFill>
                  <a:schemeClr val="tx1"/>
                </a:solidFill>
                <a:cs typeface="Arial"/>
              </a:rPr>
              <a:t>Empathy</a:t>
            </a:r>
            <a:r>
              <a:rPr lang="en-GB" sz="825" kern="0" spc="-37" dirty="0">
                <a:solidFill>
                  <a:schemeClr val="tx1"/>
                </a:solidFill>
                <a:cs typeface="Arial"/>
              </a:rPr>
              <a:t> </a:t>
            </a:r>
            <a:r>
              <a:rPr lang="en-GB" sz="825" kern="0" dirty="0">
                <a:solidFill>
                  <a:schemeClr val="tx1"/>
                </a:solidFill>
                <a:cs typeface="Arial"/>
              </a:rPr>
              <a:t>for</a:t>
            </a:r>
            <a:r>
              <a:rPr lang="en-GB" sz="825" kern="0" spc="-27" dirty="0">
                <a:solidFill>
                  <a:schemeClr val="tx1"/>
                </a:solidFill>
                <a:cs typeface="Arial"/>
              </a:rPr>
              <a:t> </a:t>
            </a:r>
            <a:r>
              <a:rPr lang="en-GB" sz="825" kern="0" dirty="0">
                <a:solidFill>
                  <a:schemeClr val="tx1"/>
                </a:solidFill>
                <a:cs typeface="Arial"/>
              </a:rPr>
              <a:t>the</a:t>
            </a:r>
            <a:r>
              <a:rPr lang="en-GB" sz="825" kern="0" spc="-27" dirty="0">
                <a:solidFill>
                  <a:schemeClr val="tx1"/>
                </a:solidFill>
                <a:cs typeface="Arial"/>
              </a:rPr>
              <a:t> </a:t>
            </a:r>
            <a:r>
              <a:rPr lang="en-GB" sz="825" kern="0" dirty="0">
                <a:solidFill>
                  <a:schemeClr val="tx1"/>
                </a:solidFill>
                <a:cs typeface="Arial"/>
              </a:rPr>
              <a:t>other</a:t>
            </a:r>
            <a:r>
              <a:rPr lang="en-GB" sz="825" kern="0" spc="-27" dirty="0">
                <a:solidFill>
                  <a:schemeClr val="tx1"/>
                </a:solidFill>
                <a:cs typeface="Arial"/>
              </a:rPr>
              <a:t> </a:t>
            </a:r>
            <a:r>
              <a:rPr lang="en-GB" sz="825" kern="0" dirty="0">
                <a:solidFill>
                  <a:schemeClr val="tx1"/>
                </a:solidFill>
                <a:cs typeface="Arial"/>
              </a:rPr>
              <a:t>person</a:t>
            </a:r>
            <a:r>
              <a:rPr lang="en-GB" sz="825" kern="0" spc="-27" dirty="0">
                <a:solidFill>
                  <a:schemeClr val="tx1"/>
                </a:solidFill>
                <a:cs typeface="Arial"/>
              </a:rPr>
              <a:t> </a:t>
            </a:r>
            <a:r>
              <a:rPr lang="en-GB" sz="825" kern="0" dirty="0">
                <a:solidFill>
                  <a:schemeClr val="tx1"/>
                </a:solidFill>
                <a:cs typeface="Arial"/>
              </a:rPr>
              <a:t>is</a:t>
            </a:r>
            <a:r>
              <a:rPr lang="en-GB" sz="825" kern="0" spc="-27" dirty="0">
                <a:solidFill>
                  <a:schemeClr val="tx1"/>
                </a:solidFill>
                <a:cs typeface="Arial"/>
              </a:rPr>
              <a:t> </a:t>
            </a:r>
            <a:r>
              <a:rPr lang="en-GB" sz="825" kern="0" dirty="0">
                <a:solidFill>
                  <a:schemeClr val="tx1"/>
                </a:solidFill>
                <a:cs typeface="Arial"/>
              </a:rPr>
              <a:t>not</a:t>
            </a:r>
            <a:r>
              <a:rPr lang="en-GB" sz="825" kern="0" spc="-27" dirty="0">
                <a:solidFill>
                  <a:schemeClr val="tx1"/>
                </a:solidFill>
                <a:cs typeface="Arial"/>
              </a:rPr>
              <a:t> </a:t>
            </a:r>
            <a:r>
              <a:rPr lang="en-GB" sz="825" kern="0" dirty="0">
                <a:solidFill>
                  <a:schemeClr val="tx1"/>
                </a:solidFill>
                <a:cs typeface="Arial"/>
              </a:rPr>
              <a:t>a</a:t>
            </a:r>
            <a:r>
              <a:rPr lang="en-GB" sz="825" kern="0" spc="-27" dirty="0">
                <a:solidFill>
                  <a:schemeClr val="tx1"/>
                </a:solidFill>
                <a:cs typeface="Arial"/>
              </a:rPr>
              <a:t> </a:t>
            </a:r>
            <a:r>
              <a:rPr lang="en-GB" sz="825" kern="0" spc="-6" dirty="0">
                <a:solidFill>
                  <a:schemeClr val="tx1"/>
                </a:solidFill>
                <a:cs typeface="Arial"/>
              </a:rPr>
              <a:t>weakness.</a:t>
            </a:r>
            <a:endParaRPr lang="en-GB" sz="825" kern="0" dirty="0">
              <a:solidFill>
                <a:schemeClr val="tx1"/>
              </a:solidFill>
              <a:cs typeface="Arial"/>
            </a:endParaRPr>
          </a:p>
          <a:p>
            <a:pPr marL="213122" marR="409307"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Suspicion</a:t>
            </a:r>
            <a:r>
              <a:rPr lang="en-GB" sz="825" kern="0" spc="-49" dirty="0">
                <a:solidFill>
                  <a:schemeClr val="tx1"/>
                </a:solidFill>
                <a:cs typeface="Arial"/>
              </a:rPr>
              <a:t> </a:t>
            </a:r>
            <a:r>
              <a:rPr lang="en-GB" sz="825" kern="0" dirty="0">
                <a:solidFill>
                  <a:schemeClr val="tx1"/>
                </a:solidFill>
                <a:cs typeface="Arial"/>
              </a:rPr>
              <a:t>breeds</a:t>
            </a:r>
            <a:r>
              <a:rPr lang="en-GB" sz="825" kern="0" spc="-43" dirty="0">
                <a:solidFill>
                  <a:schemeClr val="tx1"/>
                </a:solidFill>
                <a:cs typeface="Arial"/>
              </a:rPr>
              <a:t> </a:t>
            </a:r>
            <a:r>
              <a:rPr lang="en-GB" sz="825" kern="0" dirty="0">
                <a:solidFill>
                  <a:schemeClr val="tx1"/>
                </a:solidFill>
                <a:cs typeface="Arial"/>
              </a:rPr>
              <a:t>more</a:t>
            </a:r>
            <a:r>
              <a:rPr lang="en-GB" sz="825" kern="0" spc="-40" dirty="0">
                <a:solidFill>
                  <a:schemeClr val="tx1"/>
                </a:solidFill>
                <a:cs typeface="Arial"/>
              </a:rPr>
              <a:t> </a:t>
            </a:r>
            <a:r>
              <a:rPr lang="en-GB" sz="825" kern="0" spc="-6" dirty="0">
                <a:solidFill>
                  <a:schemeClr val="tx1"/>
                </a:solidFill>
                <a:cs typeface="Arial"/>
              </a:rPr>
              <a:t>suspicion.</a:t>
            </a:r>
            <a:r>
              <a:rPr lang="en-GB" sz="825" kern="0" spc="-43" dirty="0">
                <a:solidFill>
                  <a:schemeClr val="tx1"/>
                </a:solidFill>
                <a:cs typeface="Arial"/>
              </a:rPr>
              <a:t> </a:t>
            </a:r>
            <a:r>
              <a:rPr lang="en-GB" sz="825" kern="0" spc="-33" dirty="0">
                <a:solidFill>
                  <a:schemeClr val="tx1"/>
                </a:solidFill>
                <a:cs typeface="Arial"/>
              </a:rPr>
              <a:t>To</a:t>
            </a:r>
            <a:r>
              <a:rPr lang="en-GB" sz="825" kern="0" spc="-40" dirty="0">
                <a:solidFill>
                  <a:schemeClr val="tx1"/>
                </a:solidFill>
                <a:cs typeface="Arial"/>
              </a:rPr>
              <a:t> </a:t>
            </a:r>
            <a:r>
              <a:rPr lang="en-GB" sz="825" kern="0" dirty="0">
                <a:solidFill>
                  <a:schemeClr val="tx1"/>
                </a:solidFill>
                <a:cs typeface="Arial"/>
              </a:rPr>
              <a:t>trust</a:t>
            </a:r>
            <a:r>
              <a:rPr lang="en-GB" sz="825" kern="0" spc="-43" dirty="0">
                <a:solidFill>
                  <a:schemeClr val="tx1"/>
                </a:solidFill>
                <a:cs typeface="Arial"/>
              </a:rPr>
              <a:t> </a:t>
            </a:r>
            <a:r>
              <a:rPr lang="en-GB" sz="825" kern="0" dirty="0">
                <a:solidFill>
                  <a:schemeClr val="tx1"/>
                </a:solidFill>
                <a:cs typeface="Arial"/>
              </a:rPr>
              <a:t>and</a:t>
            </a:r>
            <a:r>
              <a:rPr lang="en-GB" sz="825" kern="0" spc="-40" dirty="0">
                <a:solidFill>
                  <a:schemeClr val="tx1"/>
                </a:solidFill>
                <a:cs typeface="Arial"/>
              </a:rPr>
              <a:t> </a:t>
            </a:r>
            <a:r>
              <a:rPr lang="en-GB" sz="825" kern="0" spc="-15" dirty="0">
                <a:solidFill>
                  <a:schemeClr val="tx1"/>
                </a:solidFill>
                <a:cs typeface="Arial"/>
              </a:rPr>
              <a:t>be </a:t>
            </a:r>
            <a:r>
              <a:rPr lang="en-GB" sz="825" kern="0" dirty="0">
                <a:solidFill>
                  <a:schemeClr val="tx1"/>
                </a:solidFill>
                <a:cs typeface="Arial"/>
              </a:rPr>
              <a:t>trusted</a:t>
            </a:r>
            <a:r>
              <a:rPr lang="en-GB" sz="825" kern="0" spc="-33" dirty="0">
                <a:solidFill>
                  <a:schemeClr val="tx1"/>
                </a:solidFill>
                <a:cs typeface="Arial"/>
              </a:rPr>
              <a:t> </a:t>
            </a:r>
            <a:r>
              <a:rPr lang="en-GB" sz="825" kern="0" dirty="0">
                <a:solidFill>
                  <a:schemeClr val="tx1"/>
                </a:solidFill>
                <a:cs typeface="Arial"/>
              </a:rPr>
              <a:t>is</a:t>
            </a:r>
            <a:r>
              <a:rPr lang="en-GB" sz="825" kern="0" spc="-30" dirty="0">
                <a:solidFill>
                  <a:schemeClr val="tx1"/>
                </a:solidFill>
                <a:cs typeface="Arial"/>
              </a:rPr>
              <a:t> </a:t>
            </a:r>
            <a:r>
              <a:rPr lang="en-GB" sz="825" kern="0" spc="-6" dirty="0">
                <a:solidFill>
                  <a:schemeClr val="tx1"/>
                </a:solidFill>
                <a:cs typeface="Arial"/>
              </a:rPr>
              <a:t>vital.</a:t>
            </a:r>
            <a:endParaRPr lang="en-GB" sz="825" kern="0" dirty="0">
              <a:solidFill>
                <a:schemeClr val="tx1"/>
              </a:solidFill>
              <a:cs typeface="Arial"/>
            </a:endParaRPr>
          </a:p>
          <a:p>
            <a:pPr marL="213122" marR="7316"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Leaders</a:t>
            </a:r>
            <a:r>
              <a:rPr lang="en-GB" sz="825" kern="0" spc="-52" dirty="0">
                <a:solidFill>
                  <a:schemeClr val="tx1"/>
                </a:solidFill>
                <a:cs typeface="Arial"/>
              </a:rPr>
              <a:t> </a:t>
            </a:r>
            <a:r>
              <a:rPr lang="en-GB" sz="825" kern="0" dirty="0">
                <a:solidFill>
                  <a:schemeClr val="tx1"/>
                </a:solidFill>
                <a:cs typeface="Arial"/>
              </a:rPr>
              <a:t>need</a:t>
            </a:r>
            <a:r>
              <a:rPr lang="en-GB" sz="825" kern="0" spc="-46" dirty="0">
                <a:solidFill>
                  <a:schemeClr val="tx1"/>
                </a:solidFill>
                <a:cs typeface="Arial"/>
              </a:rPr>
              <a:t> </a:t>
            </a:r>
            <a:r>
              <a:rPr lang="en-GB" sz="825" kern="0" spc="-6" dirty="0">
                <a:solidFill>
                  <a:schemeClr val="tx1"/>
                </a:solidFill>
                <a:cs typeface="Arial"/>
              </a:rPr>
              <a:t>followers.</a:t>
            </a:r>
            <a:r>
              <a:rPr lang="en-GB" sz="825" kern="0" spc="-43" dirty="0">
                <a:solidFill>
                  <a:schemeClr val="tx1"/>
                </a:solidFill>
                <a:cs typeface="Arial"/>
              </a:rPr>
              <a:t> </a:t>
            </a:r>
            <a:r>
              <a:rPr lang="en-GB" sz="825" kern="0" dirty="0">
                <a:solidFill>
                  <a:schemeClr val="tx1"/>
                </a:solidFill>
                <a:cs typeface="Arial"/>
              </a:rPr>
              <a:t>How</a:t>
            </a:r>
            <a:r>
              <a:rPr lang="en-GB" sz="825" kern="0" spc="-46" dirty="0">
                <a:solidFill>
                  <a:schemeClr val="tx1"/>
                </a:solidFill>
                <a:cs typeface="Arial"/>
              </a:rPr>
              <a:t> </a:t>
            </a:r>
            <a:r>
              <a:rPr lang="en-GB" sz="825" kern="0" dirty="0">
                <a:solidFill>
                  <a:schemeClr val="tx1"/>
                </a:solidFill>
                <a:cs typeface="Arial"/>
              </a:rPr>
              <a:t>leaders</a:t>
            </a:r>
            <a:r>
              <a:rPr lang="en-GB" sz="825" kern="0" spc="-43" dirty="0">
                <a:solidFill>
                  <a:schemeClr val="tx1"/>
                </a:solidFill>
                <a:cs typeface="Arial"/>
              </a:rPr>
              <a:t> </a:t>
            </a:r>
            <a:r>
              <a:rPr lang="en-GB" sz="825" kern="0" dirty="0">
                <a:solidFill>
                  <a:schemeClr val="tx1"/>
                </a:solidFill>
                <a:cs typeface="Arial"/>
              </a:rPr>
              <a:t>treat</a:t>
            </a:r>
            <a:r>
              <a:rPr lang="en-GB" sz="825" kern="0" spc="-46" dirty="0">
                <a:solidFill>
                  <a:schemeClr val="tx1"/>
                </a:solidFill>
                <a:cs typeface="Arial"/>
              </a:rPr>
              <a:t> </a:t>
            </a:r>
            <a:r>
              <a:rPr lang="en-GB" sz="825" kern="0" spc="-6" dirty="0">
                <a:solidFill>
                  <a:schemeClr val="tx1"/>
                </a:solidFill>
                <a:cs typeface="Arial"/>
              </a:rPr>
              <a:t>followers</a:t>
            </a:r>
            <a:r>
              <a:rPr lang="en-GB" sz="825" kern="0" spc="-43" dirty="0">
                <a:solidFill>
                  <a:schemeClr val="tx1"/>
                </a:solidFill>
                <a:cs typeface="Arial"/>
              </a:rPr>
              <a:t> </a:t>
            </a:r>
            <a:r>
              <a:rPr lang="en-GB" sz="825" kern="0" spc="-15" dirty="0">
                <a:solidFill>
                  <a:schemeClr val="tx1"/>
                </a:solidFill>
                <a:cs typeface="Arial"/>
              </a:rPr>
              <a:t>has </a:t>
            </a:r>
            <a:r>
              <a:rPr lang="en-GB" sz="825" kern="0" dirty="0">
                <a:solidFill>
                  <a:schemeClr val="tx1"/>
                </a:solidFill>
                <a:cs typeface="Arial"/>
              </a:rPr>
              <a:t>a</a:t>
            </a:r>
            <a:r>
              <a:rPr lang="en-GB" sz="825" kern="0" spc="-30" dirty="0">
                <a:solidFill>
                  <a:schemeClr val="tx1"/>
                </a:solidFill>
                <a:cs typeface="Arial"/>
              </a:rPr>
              <a:t> </a:t>
            </a:r>
            <a:r>
              <a:rPr lang="en-GB" sz="825" kern="0" dirty="0">
                <a:solidFill>
                  <a:schemeClr val="tx1"/>
                </a:solidFill>
                <a:cs typeface="Arial"/>
              </a:rPr>
              <a:t>direct</a:t>
            </a:r>
            <a:r>
              <a:rPr lang="en-GB" sz="825" kern="0" spc="-24" dirty="0">
                <a:solidFill>
                  <a:schemeClr val="tx1"/>
                </a:solidFill>
                <a:cs typeface="Arial"/>
              </a:rPr>
              <a:t> </a:t>
            </a:r>
            <a:r>
              <a:rPr lang="en-GB" sz="825" kern="0" dirty="0">
                <a:solidFill>
                  <a:schemeClr val="tx1"/>
                </a:solidFill>
                <a:cs typeface="Arial"/>
              </a:rPr>
              <a:t>impact</a:t>
            </a:r>
            <a:r>
              <a:rPr lang="en-GB" sz="825" kern="0" spc="-24" dirty="0">
                <a:solidFill>
                  <a:schemeClr val="tx1"/>
                </a:solidFill>
                <a:cs typeface="Arial"/>
              </a:rPr>
              <a:t> </a:t>
            </a:r>
            <a:r>
              <a:rPr lang="en-GB" sz="825" kern="0" dirty="0">
                <a:solidFill>
                  <a:schemeClr val="tx1"/>
                </a:solidFill>
                <a:cs typeface="Arial"/>
              </a:rPr>
              <a:t>on</a:t>
            </a:r>
            <a:r>
              <a:rPr lang="en-GB" sz="825" kern="0" spc="-21" dirty="0">
                <a:solidFill>
                  <a:schemeClr val="tx1"/>
                </a:solidFill>
                <a:cs typeface="Arial"/>
              </a:rPr>
              <a:t> </a:t>
            </a:r>
            <a:r>
              <a:rPr lang="en-GB" sz="825" kern="0" dirty="0">
                <a:solidFill>
                  <a:schemeClr val="tx1"/>
                </a:solidFill>
                <a:cs typeface="Arial"/>
              </a:rPr>
              <a:t>the</a:t>
            </a:r>
            <a:r>
              <a:rPr lang="en-GB" sz="825" kern="0" spc="-24" dirty="0">
                <a:solidFill>
                  <a:schemeClr val="tx1"/>
                </a:solidFill>
                <a:cs typeface="Arial"/>
              </a:rPr>
              <a:t> </a:t>
            </a:r>
            <a:r>
              <a:rPr lang="en-GB" sz="825" kern="0" spc="-6" dirty="0">
                <a:solidFill>
                  <a:schemeClr val="tx1"/>
                </a:solidFill>
                <a:cs typeface="Arial"/>
              </a:rPr>
              <a:t>effectiveness</a:t>
            </a:r>
            <a:r>
              <a:rPr lang="en-GB" sz="825" kern="0" spc="-24" dirty="0">
                <a:solidFill>
                  <a:schemeClr val="tx1"/>
                </a:solidFill>
                <a:cs typeface="Arial"/>
              </a:rPr>
              <a:t> </a:t>
            </a:r>
            <a:r>
              <a:rPr lang="en-GB" sz="825" kern="0" dirty="0">
                <a:solidFill>
                  <a:schemeClr val="tx1"/>
                </a:solidFill>
                <a:cs typeface="Arial"/>
              </a:rPr>
              <a:t>of</a:t>
            </a:r>
            <a:r>
              <a:rPr lang="en-GB" sz="825" kern="0" spc="-24" dirty="0">
                <a:solidFill>
                  <a:schemeClr val="tx1"/>
                </a:solidFill>
                <a:cs typeface="Arial"/>
              </a:rPr>
              <a:t> </a:t>
            </a:r>
            <a:r>
              <a:rPr lang="en-GB" sz="825" kern="0" dirty="0">
                <a:solidFill>
                  <a:schemeClr val="tx1"/>
                </a:solidFill>
                <a:cs typeface="Arial"/>
              </a:rPr>
              <a:t>the</a:t>
            </a:r>
            <a:r>
              <a:rPr lang="en-GB" sz="825" kern="0" spc="-21" dirty="0">
                <a:solidFill>
                  <a:schemeClr val="tx1"/>
                </a:solidFill>
                <a:cs typeface="Arial"/>
              </a:rPr>
              <a:t> </a:t>
            </a:r>
            <a:r>
              <a:rPr lang="en-GB" sz="825" kern="0" spc="-6" dirty="0">
                <a:solidFill>
                  <a:schemeClr val="tx1"/>
                </a:solidFill>
                <a:cs typeface="Arial"/>
              </a:rPr>
              <a:t>leader.</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spc="-6" dirty="0">
                <a:solidFill>
                  <a:schemeClr val="tx1"/>
                </a:solidFill>
                <a:cs typeface="Arial"/>
              </a:rPr>
              <a:t>Interpersonal</a:t>
            </a:r>
            <a:r>
              <a:rPr lang="en-GB" sz="825" kern="0" spc="-49" dirty="0">
                <a:solidFill>
                  <a:schemeClr val="tx1"/>
                </a:solidFill>
                <a:cs typeface="Arial"/>
              </a:rPr>
              <a:t> </a:t>
            </a:r>
            <a:r>
              <a:rPr lang="en-GB" sz="825" kern="0" dirty="0">
                <a:solidFill>
                  <a:schemeClr val="tx1"/>
                </a:solidFill>
                <a:cs typeface="Arial"/>
              </a:rPr>
              <a:t>business</a:t>
            </a:r>
            <a:r>
              <a:rPr lang="en-GB" sz="825" kern="0" spc="-49" dirty="0">
                <a:solidFill>
                  <a:schemeClr val="tx1"/>
                </a:solidFill>
                <a:cs typeface="Arial"/>
              </a:rPr>
              <a:t> </a:t>
            </a:r>
            <a:r>
              <a:rPr lang="en-GB" sz="825" kern="0" spc="-6" dirty="0">
                <a:solidFill>
                  <a:schemeClr val="tx1"/>
                </a:solidFill>
                <a:cs typeface="Arial"/>
              </a:rPr>
              <a:t>relationships</a:t>
            </a:r>
            <a:r>
              <a:rPr lang="en-GB" sz="825" kern="0" spc="-49" dirty="0">
                <a:solidFill>
                  <a:schemeClr val="tx1"/>
                </a:solidFill>
                <a:cs typeface="Arial"/>
              </a:rPr>
              <a:t> </a:t>
            </a:r>
            <a:r>
              <a:rPr lang="en-GB" sz="825" kern="0" dirty="0">
                <a:solidFill>
                  <a:schemeClr val="tx1"/>
                </a:solidFill>
                <a:cs typeface="Arial"/>
              </a:rPr>
              <a:t>should</a:t>
            </a:r>
            <a:r>
              <a:rPr lang="en-GB" sz="825" kern="0" spc="-49" dirty="0">
                <a:solidFill>
                  <a:schemeClr val="tx1"/>
                </a:solidFill>
                <a:cs typeface="Arial"/>
              </a:rPr>
              <a:t> </a:t>
            </a:r>
            <a:r>
              <a:rPr lang="en-GB" sz="825" kern="0" dirty="0">
                <a:solidFill>
                  <a:schemeClr val="tx1"/>
                </a:solidFill>
                <a:cs typeface="Arial"/>
              </a:rPr>
              <a:t>be</a:t>
            </a:r>
            <a:r>
              <a:rPr lang="en-GB" sz="825" kern="0" spc="-46" dirty="0">
                <a:solidFill>
                  <a:schemeClr val="tx1"/>
                </a:solidFill>
                <a:cs typeface="Arial"/>
              </a:rPr>
              <a:t> </a:t>
            </a:r>
            <a:r>
              <a:rPr lang="en-GB" sz="825" kern="0" spc="-6" dirty="0">
                <a:solidFill>
                  <a:schemeClr val="tx1"/>
                </a:solidFill>
                <a:cs typeface="Arial"/>
              </a:rPr>
              <a:t>built.</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We</a:t>
            </a:r>
            <a:r>
              <a:rPr lang="en-GB" sz="825" kern="0" spc="-30" dirty="0">
                <a:solidFill>
                  <a:schemeClr val="tx1"/>
                </a:solidFill>
                <a:cs typeface="Arial"/>
              </a:rPr>
              <a:t> </a:t>
            </a:r>
            <a:r>
              <a:rPr lang="en-GB" sz="825" kern="0" dirty="0">
                <a:solidFill>
                  <a:schemeClr val="tx1"/>
                </a:solidFill>
                <a:cs typeface="Arial"/>
              </a:rPr>
              <a:t>all</a:t>
            </a:r>
            <a:r>
              <a:rPr lang="en-GB" sz="825" kern="0" spc="-24" dirty="0">
                <a:solidFill>
                  <a:schemeClr val="tx1"/>
                </a:solidFill>
                <a:cs typeface="Arial"/>
              </a:rPr>
              <a:t> </a:t>
            </a:r>
            <a:r>
              <a:rPr lang="en-GB" sz="825" kern="0" dirty="0">
                <a:solidFill>
                  <a:schemeClr val="tx1"/>
                </a:solidFill>
                <a:cs typeface="Arial"/>
              </a:rPr>
              <a:t>need</a:t>
            </a:r>
            <a:r>
              <a:rPr lang="en-GB" sz="825" kern="0" spc="-21" dirty="0">
                <a:solidFill>
                  <a:schemeClr val="tx1"/>
                </a:solidFill>
                <a:cs typeface="Arial"/>
              </a:rPr>
              <a:t> </a:t>
            </a:r>
            <a:r>
              <a:rPr lang="en-GB" sz="825" kern="0" dirty="0">
                <a:solidFill>
                  <a:schemeClr val="tx1"/>
                </a:solidFill>
                <a:cs typeface="Arial"/>
              </a:rPr>
              <a:t>one</a:t>
            </a:r>
            <a:r>
              <a:rPr lang="en-GB" sz="825" kern="0" spc="-24" dirty="0">
                <a:solidFill>
                  <a:schemeClr val="tx1"/>
                </a:solidFill>
                <a:cs typeface="Arial"/>
              </a:rPr>
              <a:t> </a:t>
            </a:r>
            <a:r>
              <a:rPr lang="en-GB" sz="825" kern="0" spc="-15" dirty="0">
                <a:solidFill>
                  <a:schemeClr val="tx1"/>
                </a:solidFill>
                <a:cs typeface="Arial"/>
              </a:rPr>
              <a:t>another.</a:t>
            </a:r>
            <a:r>
              <a:rPr lang="en-GB" sz="825" kern="0" spc="-21" dirty="0">
                <a:solidFill>
                  <a:schemeClr val="tx1"/>
                </a:solidFill>
                <a:cs typeface="Arial"/>
              </a:rPr>
              <a:t> </a:t>
            </a:r>
            <a:r>
              <a:rPr lang="en-GB" sz="825" kern="0" dirty="0">
                <a:solidFill>
                  <a:schemeClr val="tx1"/>
                </a:solidFill>
                <a:cs typeface="Arial"/>
              </a:rPr>
              <a:t>We</a:t>
            </a:r>
            <a:r>
              <a:rPr lang="en-GB" sz="825" kern="0" spc="-24" dirty="0">
                <a:solidFill>
                  <a:schemeClr val="tx1"/>
                </a:solidFill>
                <a:cs typeface="Arial"/>
              </a:rPr>
              <a:t> </a:t>
            </a:r>
            <a:r>
              <a:rPr lang="en-GB" sz="825" kern="0" dirty="0">
                <a:solidFill>
                  <a:schemeClr val="tx1"/>
                </a:solidFill>
                <a:cs typeface="Arial"/>
              </a:rPr>
              <a:t>are</a:t>
            </a:r>
            <a:r>
              <a:rPr lang="en-GB" sz="825" kern="0" spc="-21" dirty="0">
                <a:solidFill>
                  <a:schemeClr val="tx1"/>
                </a:solidFill>
                <a:cs typeface="Arial"/>
              </a:rPr>
              <a:t> </a:t>
            </a:r>
            <a:r>
              <a:rPr lang="en-GB" sz="825" kern="0" dirty="0">
                <a:solidFill>
                  <a:schemeClr val="tx1"/>
                </a:solidFill>
                <a:cs typeface="Arial"/>
              </a:rPr>
              <a:t>all</a:t>
            </a:r>
            <a:r>
              <a:rPr lang="en-GB" sz="825" kern="0" spc="-24" dirty="0">
                <a:solidFill>
                  <a:schemeClr val="tx1"/>
                </a:solidFill>
                <a:cs typeface="Arial"/>
              </a:rPr>
              <a:t> </a:t>
            </a:r>
            <a:r>
              <a:rPr lang="en-GB" sz="825" kern="0" dirty="0">
                <a:solidFill>
                  <a:schemeClr val="tx1"/>
                </a:solidFill>
                <a:cs typeface="Arial"/>
              </a:rPr>
              <a:t>cogs</a:t>
            </a:r>
            <a:r>
              <a:rPr lang="en-GB" sz="825" kern="0" spc="-21" dirty="0">
                <a:solidFill>
                  <a:schemeClr val="tx1"/>
                </a:solidFill>
                <a:cs typeface="Arial"/>
              </a:rPr>
              <a:t> </a:t>
            </a:r>
            <a:r>
              <a:rPr lang="en-GB" sz="825" kern="0" dirty="0">
                <a:solidFill>
                  <a:schemeClr val="tx1"/>
                </a:solidFill>
                <a:cs typeface="Arial"/>
              </a:rPr>
              <a:t>in</a:t>
            </a:r>
            <a:r>
              <a:rPr lang="en-GB" sz="825" kern="0" spc="-24" dirty="0">
                <a:solidFill>
                  <a:schemeClr val="tx1"/>
                </a:solidFill>
                <a:cs typeface="Arial"/>
              </a:rPr>
              <a:t> </a:t>
            </a:r>
            <a:r>
              <a:rPr lang="en-GB" sz="825" kern="0" dirty="0">
                <a:solidFill>
                  <a:schemeClr val="tx1"/>
                </a:solidFill>
                <a:cs typeface="Arial"/>
              </a:rPr>
              <a:t>a</a:t>
            </a:r>
            <a:r>
              <a:rPr lang="en-GB" sz="825" kern="0" spc="-21" dirty="0">
                <a:solidFill>
                  <a:schemeClr val="tx1"/>
                </a:solidFill>
                <a:cs typeface="Arial"/>
              </a:rPr>
              <a:t> </a:t>
            </a:r>
            <a:r>
              <a:rPr lang="en-GB" sz="825" kern="0" spc="-6" dirty="0">
                <a:solidFill>
                  <a:schemeClr val="tx1"/>
                </a:solidFill>
                <a:cs typeface="Arial"/>
              </a:rPr>
              <a:t>wheel.</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No</a:t>
            </a:r>
            <a:r>
              <a:rPr lang="en-GB" sz="825" kern="0" spc="-30" dirty="0">
                <a:solidFill>
                  <a:schemeClr val="tx1"/>
                </a:solidFill>
                <a:cs typeface="Arial"/>
              </a:rPr>
              <a:t> </a:t>
            </a:r>
            <a:r>
              <a:rPr lang="en-GB" sz="825" kern="0" dirty="0">
                <a:solidFill>
                  <a:schemeClr val="tx1"/>
                </a:solidFill>
                <a:cs typeface="Arial"/>
              </a:rPr>
              <a:t>department</a:t>
            </a:r>
            <a:r>
              <a:rPr lang="en-GB" sz="825" kern="0" spc="-21" dirty="0">
                <a:solidFill>
                  <a:schemeClr val="tx1"/>
                </a:solidFill>
                <a:cs typeface="Arial"/>
              </a:rPr>
              <a:t> </a:t>
            </a:r>
            <a:r>
              <a:rPr lang="en-GB" sz="825" kern="0" dirty="0">
                <a:solidFill>
                  <a:schemeClr val="tx1"/>
                </a:solidFill>
                <a:cs typeface="Arial"/>
              </a:rPr>
              <a:t>or</a:t>
            </a:r>
            <a:r>
              <a:rPr lang="en-GB" sz="825" kern="0" spc="-21" dirty="0">
                <a:solidFill>
                  <a:schemeClr val="tx1"/>
                </a:solidFill>
                <a:cs typeface="Arial"/>
              </a:rPr>
              <a:t> </a:t>
            </a:r>
            <a:r>
              <a:rPr lang="en-GB" sz="825" kern="0" dirty="0">
                <a:solidFill>
                  <a:schemeClr val="tx1"/>
                </a:solidFill>
                <a:cs typeface="Arial"/>
              </a:rPr>
              <a:t>person</a:t>
            </a:r>
            <a:r>
              <a:rPr lang="en-GB" sz="825" kern="0" spc="-24" dirty="0">
                <a:solidFill>
                  <a:schemeClr val="tx1"/>
                </a:solidFill>
                <a:cs typeface="Arial"/>
              </a:rPr>
              <a:t> </a:t>
            </a:r>
            <a:r>
              <a:rPr lang="en-GB" sz="825" kern="0" dirty="0">
                <a:solidFill>
                  <a:schemeClr val="tx1"/>
                </a:solidFill>
                <a:cs typeface="Arial"/>
              </a:rPr>
              <a:t>is</a:t>
            </a:r>
            <a:r>
              <a:rPr lang="en-GB" sz="825" kern="0" spc="-21" dirty="0">
                <a:solidFill>
                  <a:schemeClr val="tx1"/>
                </a:solidFill>
                <a:cs typeface="Arial"/>
              </a:rPr>
              <a:t> </a:t>
            </a:r>
            <a:r>
              <a:rPr lang="en-GB" sz="825" kern="0" dirty="0">
                <a:solidFill>
                  <a:schemeClr val="tx1"/>
                </a:solidFill>
                <a:cs typeface="Arial"/>
              </a:rPr>
              <a:t>an</a:t>
            </a:r>
            <a:r>
              <a:rPr lang="en-GB" sz="825" kern="0" spc="-21" dirty="0">
                <a:solidFill>
                  <a:schemeClr val="tx1"/>
                </a:solidFill>
                <a:cs typeface="Arial"/>
              </a:rPr>
              <a:t> </a:t>
            </a:r>
            <a:r>
              <a:rPr lang="en-GB" sz="825" kern="0" spc="-6" dirty="0">
                <a:solidFill>
                  <a:schemeClr val="tx1"/>
                </a:solidFill>
                <a:cs typeface="Arial"/>
              </a:rPr>
              <a:t>island.</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spc="-6" dirty="0">
                <a:solidFill>
                  <a:schemeClr val="tx1"/>
                </a:solidFill>
                <a:cs typeface="Arial"/>
              </a:rPr>
              <a:t>Professional</a:t>
            </a:r>
            <a:r>
              <a:rPr lang="en-GB" sz="825" kern="0" spc="-40" dirty="0">
                <a:solidFill>
                  <a:schemeClr val="tx1"/>
                </a:solidFill>
                <a:cs typeface="Arial"/>
              </a:rPr>
              <a:t> </a:t>
            </a:r>
            <a:r>
              <a:rPr lang="en-GB" sz="825" kern="0" dirty="0">
                <a:solidFill>
                  <a:schemeClr val="tx1"/>
                </a:solidFill>
                <a:cs typeface="Arial"/>
              </a:rPr>
              <a:t>courtesy</a:t>
            </a:r>
            <a:r>
              <a:rPr lang="en-GB" sz="825" kern="0" spc="-33" dirty="0">
                <a:solidFill>
                  <a:schemeClr val="tx1"/>
                </a:solidFill>
                <a:cs typeface="Arial"/>
              </a:rPr>
              <a:t> </a:t>
            </a:r>
            <a:r>
              <a:rPr lang="en-GB" sz="825" kern="0" dirty="0">
                <a:solidFill>
                  <a:schemeClr val="tx1"/>
                </a:solidFill>
                <a:cs typeface="Arial"/>
              </a:rPr>
              <a:t>is</a:t>
            </a:r>
            <a:r>
              <a:rPr lang="en-GB" sz="825" kern="0" spc="-30" dirty="0">
                <a:solidFill>
                  <a:schemeClr val="tx1"/>
                </a:solidFill>
                <a:cs typeface="Arial"/>
              </a:rPr>
              <a:t> </a:t>
            </a:r>
            <a:r>
              <a:rPr lang="en-GB" sz="825" kern="0" spc="-6" dirty="0">
                <a:solidFill>
                  <a:schemeClr val="tx1"/>
                </a:solidFill>
                <a:cs typeface="Arial"/>
              </a:rPr>
              <a:t>expected.</a:t>
            </a:r>
            <a:endParaRPr lang="en-GB" sz="825" kern="0" dirty="0">
              <a:solidFill>
                <a:schemeClr val="tx1"/>
              </a:solidFill>
              <a:cs typeface="Arial"/>
            </a:endParaRPr>
          </a:p>
          <a:p>
            <a:pPr marL="213122" marR="193679"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Never</a:t>
            </a:r>
            <a:r>
              <a:rPr lang="en-GB" sz="825" kern="0" spc="-43" dirty="0">
                <a:solidFill>
                  <a:schemeClr val="tx1"/>
                </a:solidFill>
                <a:cs typeface="Arial"/>
              </a:rPr>
              <a:t> </a:t>
            </a:r>
            <a:r>
              <a:rPr lang="en-GB" sz="825" kern="0" dirty="0">
                <a:solidFill>
                  <a:schemeClr val="tx1"/>
                </a:solidFill>
                <a:cs typeface="Arial"/>
              </a:rPr>
              <a:t>ask</a:t>
            </a:r>
            <a:r>
              <a:rPr lang="en-GB" sz="825" kern="0" spc="-40" dirty="0">
                <a:solidFill>
                  <a:schemeClr val="tx1"/>
                </a:solidFill>
                <a:cs typeface="Arial"/>
              </a:rPr>
              <a:t> </a:t>
            </a:r>
            <a:r>
              <a:rPr lang="en-GB" sz="825" kern="0" dirty="0">
                <a:solidFill>
                  <a:schemeClr val="tx1"/>
                </a:solidFill>
                <a:cs typeface="Arial"/>
              </a:rPr>
              <a:t>someone</a:t>
            </a:r>
            <a:r>
              <a:rPr lang="en-GB" sz="825" kern="0" spc="-43" dirty="0">
                <a:solidFill>
                  <a:schemeClr val="tx1"/>
                </a:solidFill>
                <a:cs typeface="Arial"/>
              </a:rPr>
              <a:t> </a:t>
            </a:r>
            <a:r>
              <a:rPr lang="en-GB" sz="825" kern="0" dirty="0">
                <a:solidFill>
                  <a:schemeClr val="tx1"/>
                </a:solidFill>
                <a:cs typeface="Arial"/>
              </a:rPr>
              <a:t>to</a:t>
            </a:r>
            <a:r>
              <a:rPr lang="en-GB" sz="825" kern="0" spc="-40" dirty="0">
                <a:solidFill>
                  <a:schemeClr val="tx1"/>
                </a:solidFill>
                <a:cs typeface="Arial"/>
              </a:rPr>
              <a:t> </a:t>
            </a:r>
            <a:r>
              <a:rPr lang="en-GB" sz="825" kern="0" dirty="0">
                <a:solidFill>
                  <a:schemeClr val="tx1"/>
                </a:solidFill>
                <a:cs typeface="Arial"/>
              </a:rPr>
              <a:t>do</a:t>
            </a:r>
            <a:r>
              <a:rPr lang="en-GB" sz="825" kern="0" spc="-43" dirty="0">
                <a:solidFill>
                  <a:schemeClr val="tx1"/>
                </a:solidFill>
                <a:cs typeface="Arial"/>
              </a:rPr>
              <a:t> </a:t>
            </a:r>
            <a:r>
              <a:rPr lang="en-GB" sz="825" kern="0" spc="-6" dirty="0">
                <a:solidFill>
                  <a:schemeClr val="tx1"/>
                </a:solidFill>
                <a:cs typeface="Arial"/>
              </a:rPr>
              <a:t>something</a:t>
            </a:r>
            <a:r>
              <a:rPr lang="en-GB" sz="825" kern="0" spc="-40" dirty="0">
                <a:solidFill>
                  <a:schemeClr val="tx1"/>
                </a:solidFill>
                <a:cs typeface="Arial"/>
              </a:rPr>
              <a:t> </a:t>
            </a:r>
            <a:r>
              <a:rPr lang="en-GB" sz="825" kern="0" dirty="0">
                <a:solidFill>
                  <a:schemeClr val="tx1"/>
                </a:solidFill>
                <a:cs typeface="Arial"/>
              </a:rPr>
              <a:t>you</a:t>
            </a:r>
            <a:r>
              <a:rPr lang="en-GB" sz="825" kern="0" spc="-43" dirty="0">
                <a:solidFill>
                  <a:schemeClr val="tx1"/>
                </a:solidFill>
                <a:cs typeface="Arial"/>
              </a:rPr>
              <a:t> </a:t>
            </a:r>
            <a:r>
              <a:rPr lang="en-GB" sz="825" kern="0" spc="-6" dirty="0">
                <a:solidFill>
                  <a:schemeClr val="tx1"/>
                </a:solidFill>
                <a:cs typeface="Arial"/>
              </a:rPr>
              <a:t>wouldn’t</a:t>
            </a:r>
            <a:r>
              <a:rPr lang="en-GB" sz="825" kern="0" spc="-40" dirty="0">
                <a:solidFill>
                  <a:schemeClr val="tx1"/>
                </a:solidFill>
                <a:cs typeface="Arial"/>
              </a:rPr>
              <a:t> </a:t>
            </a:r>
            <a:r>
              <a:rPr lang="en-GB" sz="825" kern="0" spc="-15" dirty="0">
                <a:solidFill>
                  <a:schemeClr val="tx1"/>
                </a:solidFill>
                <a:cs typeface="Arial"/>
              </a:rPr>
              <a:t>do </a:t>
            </a:r>
            <a:r>
              <a:rPr lang="en-GB" sz="825" kern="0" spc="-6" dirty="0">
                <a:solidFill>
                  <a:schemeClr val="tx1"/>
                </a:solidFill>
                <a:cs typeface="Arial"/>
              </a:rPr>
              <a:t>yourself.</a:t>
            </a:r>
          </a:p>
          <a:p>
            <a:pPr marL="213122" marR="193679"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I</a:t>
            </a:r>
            <a:r>
              <a:rPr lang="en-GB" sz="825" spc="-33" dirty="0">
                <a:solidFill>
                  <a:schemeClr val="tx1"/>
                </a:solidFill>
                <a:cs typeface="Arial"/>
              </a:rPr>
              <a:t> </a:t>
            </a:r>
            <a:r>
              <a:rPr lang="en-GB" sz="825" dirty="0">
                <a:solidFill>
                  <a:schemeClr val="tx1"/>
                </a:solidFill>
                <a:cs typeface="Arial"/>
              </a:rPr>
              <a:t>consider</a:t>
            </a:r>
            <a:r>
              <a:rPr lang="en-GB" sz="825" spc="-33" dirty="0">
                <a:solidFill>
                  <a:schemeClr val="tx1"/>
                </a:solidFill>
                <a:cs typeface="Arial"/>
              </a:rPr>
              <a:t> </a:t>
            </a:r>
            <a:r>
              <a:rPr lang="en-GB" sz="825" dirty="0">
                <a:solidFill>
                  <a:schemeClr val="tx1"/>
                </a:solidFill>
                <a:cs typeface="Arial"/>
              </a:rPr>
              <a:t>myself</a:t>
            </a:r>
            <a:r>
              <a:rPr lang="en-GB" sz="825" spc="-30" dirty="0">
                <a:solidFill>
                  <a:schemeClr val="tx1"/>
                </a:solidFill>
                <a:cs typeface="Arial"/>
              </a:rPr>
              <a:t> </a:t>
            </a:r>
            <a:r>
              <a:rPr lang="en-GB" sz="825" dirty="0">
                <a:solidFill>
                  <a:schemeClr val="tx1"/>
                </a:solidFill>
                <a:cs typeface="Arial"/>
              </a:rPr>
              <a:t>support</a:t>
            </a:r>
            <a:r>
              <a:rPr lang="en-GB" sz="825" spc="-33" dirty="0">
                <a:solidFill>
                  <a:schemeClr val="tx1"/>
                </a:solidFill>
                <a:cs typeface="Arial"/>
              </a:rPr>
              <a:t> </a:t>
            </a:r>
            <a:r>
              <a:rPr lang="en-GB" sz="825" dirty="0">
                <a:solidFill>
                  <a:schemeClr val="tx1"/>
                </a:solidFill>
                <a:cs typeface="Arial"/>
              </a:rPr>
              <a:t>for</a:t>
            </a:r>
            <a:r>
              <a:rPr lang="en-GB" sz="825" spc="-33" dirty="0">
                <a:solidFill>
                  <a:schemeClr val="tx1"/>
                </a:solidFill>
                <a:cs typeface="Arial"/>
              </a:rPr>
              <a:t> </a:t>
            </a:r>
            <a:r>
              <a:rPr lang="en-GB" sz="825" dirty="0">
                <a:solidFill>
                  <a:schemeClr val="tx1"/>
                </a:solidFill>
                <a:cs typeface="Arial"/>
              </a:rPr>
              <a:t>our</a:t>
            </a:r>
            <a:r>
              <a:rPr lang="en-GB" sz="825" spc="-30" dirty="0">
                <a:solidFill>
                  <a:schemeClr val="tx1"/>
                </a:solidFill>
                <a:cs typeface="Arial"/>
              </a:rPr>
              <a:t> </a:t>
            </a:r>
            <a:r>
              <a:rPr lang="en-GB" sz="825" dirty="0">
                <a:solidFill>
                  <a:schemeClr val="tx1"/>
                </a:solidFill>
                <a:cs typeface="Arial"/>
              </a:rPr>
              <a:t>sales</a:t>
            </a:r>
            <a:r>
              <a:rPr lang="en-GB" sz="825" spc="-33" dirty="0">
                <a:solidFill>
                  <a:schemeClr val="tx1"/>
                </a:solidFill>
                <a:cs typeface="Arial"/>
              </a:rPr>
              <a:t> </a:t>
            </a:r>
            <a:r>
              <a:rPr lang="en-GB" sz="825" dirty="0">
                <a:solidFill>
                  <a:schemeClr val="tx1"/>
                </a:solidFill>
                <a:cs typeface="Arial"/>
              </a:rPr>
              <a:t>and</a:t>
            </a:r>
            <a:r>
              <a:rPr lang="en-GB" sz="825" spc="-30" dirty="0">
                <a:solidFill>
                  <a:schemeClr val="tx1"/>
                </a:solidFill>
                <a:cs typeface="Arial"/>
              </a:rPr>
              <a:t> </a:t>
            </a:r>
            <a:r>
              <a:rPr lang="en-GB" sz="825" spc="-6" dirty="0">
                <a:solidFill>
                  <a:schemeClr val="tx1"/>
                </a:solidFill>
                <a:cs typeface="Arial"/>
              </a:rPr>
              <a:t>marketing. </a:t>
            </a:r>
            <a:r>
              <a:rPr lang="en-GB" sz="825" dirty="0">
                <a:solidFill>
                  <a:schemeClr val="tx1"/>
                </a:solidFill>
                <a:cs typeface="Arial"/>
              </a:rPr>
              <a:t>We</a:t>
            </a:r>
            <a:r>
              <a:rPr lang="en-GB" sz="825" spc="-58" dirty="0">
                <a:solidFill>
                  <a:schemeClr val="tx1"/>
                </a:solidFill>
                <a:cs typeface="Arial"/>
              </a:rPr>
              <a:t> </a:t>
            </a:r>
            <a:r>
              <a:rPr lang="en-GB" sz="825" dirty="0">
                <a:solidFill>
                  <a:schemeClr val="tx1"/>
                </a:solidFill>
                <a:cs typeface="Arial"/>
              </a:rPr>
              <a:t>can’t</a:t>
            </a:r>
            <a:r>
              <a:rPr lang="en-GB" sz="825" spc="-52" dirty="0">
                <a:solidFill>
                  <a:schemeClr val="tx1"/>
                </a:solidFill>
                <a:cs typeface="Arial"/>
              </a:rPr>
              <a:t> </a:t>
            </a:r>
            <a:r>
              <a:rPr lang="en-GB" sz="825" dirty="0">
                <a:solidFill>
                  <a:schemeClr val="tx1"/>
                </a:solidFill>
                <a:cs typeface="Arial"/>
              </a:rPr>
              <a:t>make things</a:t>
            </a:r>
            <a:r>
              <a:rPr lang="en-GB" sz="825" spc="-49" dirty="0">
                <a:solidFill>
                  <a:schemeClr val="tx1"/>
                </a:solidFill>
                <a:cs typeface="Arial"/>
              </a:rPr>
              <a:t> </a:t>
            </a:r>
            <a:r>
              <a:rPr lang="en-GB" sz="825" dirty="0">
                <a:solidFill>
                  <a:schemeClr val="tx1"/>
                </a:solidFill>
                <a:cs typeface="Arial"/>
              </a:rPr>
              <a:t>happen</a:t>
            </a:r>
            <a:r>
              <a:rPr lang="en-GB" sz="825" spc="-52" dirty="0">
                <a:solidFill>
                  <a:schemeClr val="tx1"/>
                </a:solidFill>
                <a:cs typeface="Arial"/>
              </a:rPr>
              <a:t> </a:t>
            </a:r>
            <a:r>
              <a:rPr lang="en-GB" sz="825" dirty="0">
                <a:solidFill>
                  <a:schemeClr val="tx1"/>
                </a:solidFill>
                <a:cs typeface="Arial"/>
              </a:rPr>
              <a:t>without</a:t>
            </a:r>
            <a:r>
              <a:rPr lang="en-GB" sz="825" spc="-52" dirty="0">
                <a:solidFill>
                  <a:schemeClr val="tx1"/>
                </a:solidFill>
                <a:cs typeface="Arial"/>
              </a:rPr>
              <a:t> </a:t>
            </a:r>
            <a:r>
              <a:rPr lang="en-GB" sz="825" dirty="0">
                <a:solidFill>
                  <a:schemeClr val="tx1"/>
                </a:solidFill>
                <a:cs typeface="Arial"/>
              </a:rPr>
              <a:t>each</a:t>
            </a:r>
            <a:r>
              <a:rPr lang="en-GB" sz="825" spc="-49" dirty="0">
                <a:solidFill>
                  <a:schemeClr val="tx1"/>
                </a:solidFill>
                <a:cs typeface="Arial"/>
              </a:rPr>
              <a:t> </a:t>
            </a:r>
            <a:r>
              <a:rPr lang="en-GB" sz="825" spc="-6" dirty="0">
                <a:solidFill>
                  <a:schemeClr val="tx1"/>
                </a:solidFill>
                <a:cs typeface="Arial"/>
              </a:rPr>
              <a:t>other.</a:t>
            </a:r>
            <a:r>
              <a:rPr lang="en-GB" sz="825" dirty="0">
                <a:solidFill>
                  <a:schemeClr val="tx1"/>
                </a:solidFill>
                <a:cs typeface="Arial"/>
              </a:rPr>
              <a:t> We</a:t>
            </a:r>
            <a:r>
              <a:rPr lang="en-GB" sz="825" spc="-21" dirty="0">
                <a:solidFill>
                  <a:schemeClr val="tx1"/>
                </a:solidFill>
                <a:cs typeface="Arial"/>
              </a:rPr>
              <a:t> </a:t>
            </a:r>
            <a:r>
              <a:rPr lang="en-GB" sz="825" dirty="0">
                <a:solidFill>
                  <a:schemeClr val="tx1"/>
                </a:solidFill>
                <a:cs typeface="Arial"/>
              </a:rPr>
              <a:t>are</a:t>
            </a:r>
            <a:r>
              <a:rPr lang="en-GB" sz="825" spc="-21" dirty="0">
                <a:solidFill>
                  <a:schemeClr val="tx1"/>
                </a:solidFill>
                <a:cs typeface="Arial"/>
              </a:rPr>
              <a:t> </a:t>
            </a:r>
            <a:r>
              <a:rPr lang="en-GB" sz="825" dirty="0">
                <a:solidFill>
                  <a:schemeClr val="tx1"/>
                </a:solidFill>
                <a:cs typeface="Arial"/>
              </a:rPr>
              <a:t>a</a:t>
            </a:r>
            <a:r>
              <a:rPr lang="en-GB" sz="825" spc="-18" dirty="0">
                <a:solidFill>
                  <a:schemeClr val="tx1"/>
                </a:solidFill>
                <a:cs typeface="Arial"/>
              </a:rPr>
              <a:t> </a:t>
            </a:r>
            <a:r>
              <a:rPr lang="en-GB" sz="825" spc="-12" dirty="0">
                <a:solidFill>
                  <a:schemeClr val="tx1"/>
                </a:solidFill>
                <a:cs typeface="Arial"/>
              </a:rPr>
              <a:t>team.</a:t>
            </a:r>
            <a:endParaRPr lang="en-GB" sz="825"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spc="-6" dirty="0">
                <a:solidFill>
                  <a:schemeClr val="tx1"/>
                </a:solidFill>
                <a:cs typeface="Arial"/>
              </a:rPr>
              <a:t>Loyalty</a:t>
            </a:r>
            <a:r>
              <a:rPr lang="en-GB" sz="825" spc="-37" dirty="0">
                <a:solidFill>
                  <a:schemeClr val="tx1"/>
                </a:solidFill>
                <a:cs typeface="Arial"/>
              </a:rPr>
              <a:t> </a:t>
            </a:r>
            <a:r>
              <a:rPr lang="en-GB" sz="825" dirty="0">
                <a:solidFill>
                  <a:schemeClr val="tx1"/>
                </a:solidFill>
                <a:cs typeface="Arial"/>
              </a:rPr>
              <a:t>and</a:t>
            </a:r>
            <a:r>
              <a:rPr lang="en-GB" sz="825" spc="-30" dirty="0">
                <a:solidFill>
                  <a:schemeClr val="tx1"/>
                </a:solidFill>
                <a:cs typeface="Arial"/>
              </a:rPr>
              <a:t> </a:t>
            </a:r>
            <a:r>
              <a:rPr lang="en-GB" sz="825" dirty="0">
                <a:solidFill>
                  <a:schemeClr val="tx1"/>
                </a:solidFill>
                <a:cs typeface="Arial"/>
              </a:rPr>
              <a:t>respect</a:t>
            </a:r>
            <a:r>
              <a:rPr lang="en-GB" sz="825" spc="-30" dirty="0">
                <a:solidFill>
                  <a:schemeClr val="tx1"/>
                </a:solidFill>
                <a:cs typeface="Arial"/>
              </a:rPr>
              <a:t> </a:t>
            </a:r>
            <a:r>
              <a:rPr lang="en-GB" sz="825" dirty="0">
                <a:solidFill>
                  <a:schemeClr val="tx1"/>
                </a:solidFill>
                <a:cs typeface="Arial"/>
              </a:rPr>
              <a:t>are</a:t>
            </a:r>
            <a:r>
              <a:rPr lang="en-GB" sz="825" spc="-27" dirty="0">
                <a:solidFill>
                  <a:schemeClr val="tx1"/>
                </a:solidFill>
                <a:cs typeface="Arial"/>
              </a:rPr>
              <a:t> </a:t>
            </a:r>
            <a:r>
              <a:rPr lang="en-GB" sz="825" dirty="0">
                <a:solidFill>
                  <a:schemeClr val="tx1"/>
                </a:solidFill>
                <a:cs typeface="Arial"/>
              </a:rPr>
              <a:t>earned</a:t>
            </a:r>
            <a:r>
              <a:rPr lang="en-GB" sz="825" spc="-30" dirty="0">
                <a:solidFill>
                  <a:schemeClr val="tx1"/>
                </a:solidFill>
                <a:cs typeface="Arial"/>
              </a:rPr>
              <a:t> </a:t>
            </a:r>
            <a:r>
              <a:rPr lang="en-GB" sz="825" dirty="0">
                <a:solidFill>
                  <a:schemeClr val="tx1"/>
                </a:solidFill>
                <a:cs typeface="Arial"/>
              </a:rPr>
              <a:t>–</a:t>
            </a:r>
            <a:r>
              <a:rPr lang="en-GB" sz="825" spc="-30" dirty="0">
                <a:solidFill>
                  <a:schemeClr val="tx1"/>
                </a:solidFill>
                <a:cs typeface="Arial"/>
              </a:rPr>
              <a:t> </a:t>
            </a:r>
            <a:r>
              <a:rPr lang="en-GB" sz="825" dirty="0">
                <a:solidFill>
                  <a:schemeClr val="tx1"/>
                </a:solidFill>
                <a:cs typeface="Arial"/>
              </a:rPr>
              <a:t>not</a:t>
            </a:r>
            <a:r>
              <a:rPr lang="en-GB" sz="825" spc="-27" dirty="0">
                <a:solidFill>
                  <a:schemeClr val="tx1"/>
                </a:solidFill>
                <a:cs typeface="Arial"/>
              </a:rPr>
              <a:t> </a:t>
            </a:r>
            <a:r>
              <a:rPr lang="en-GB" sz="825" spc="-6" dirty="0">
                <a:solidFill>
                  <a:schemeClr val="tx1"/>
                </a:solidFill>
                <a:cs typeface="Arial"/>
              </a:rPr>
              <a:t>dictated.</a:t>
            </a:r>
            <a:endParaRPr lang="en-GB" sz="825"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Fear</a:t>
            </a:r>
            <a:r>
              <a:rPr lang="en-GB" sz="825" spc="-24" dirty="0">
                <a:solidFill>
                  <a:schemeClr val="tx1"/>
                </a:solidFill>
                <a:cs typeface="Arial"/>
              </a:rPr>
              <a:t> </a:t>
            </a:r>
            <a:r>
              <a:rPr lang="en-GB" sz="825" dirty="0">
                <a:solidFill>
                  <a:schemeClr val="tx1"/>
                </a:solidFill>
                <a:cs typeface="Arial"/>
              </a:rPr>
              <a:t>is</a:t>
            </a:r>
            <a:r>
              <a:rPr lang="en-GB" sz="825" spc="-24" dirty="0">
                <a:solidFill>
                  <a:schemeClr val="tx1"/>
                </a:solidFill>
                <a:cs typeface="Arial"/>
              </a:rPr>
              <a:t> </a:t>
            </a:r>
            <a:r>
              <a:rPr lang="en-GB" sz="825" dirty="0">
                <a:solidFill>
                  <a:schemeClr val="tx1"/>
                </a:solidFill>
                <a:cs typeface="Arial"/>
              </a:rPr>
              <a:t>a</a:t>
            </a:r>
            <a:r>
              <a:rPr lang="en-GB" sz="825" spc="-21" dirty="0">
                <a:solidFill>
                  <a:schemeClr val="tx1"/>
                </a:solidFill>
                <a:cs typeface="Arial"/>
              </a:rPr>
              <a:t> </a:t>
            </a:r>
            <a:r>
              <a:rPr lang="en-GB" sz="825" spc="-6" dirty="0">
                <a:solidFill>
                  <a:schemeClr val="tx1"/>
                </a:solidFill>
                <a:cs typeface="Arial"/>
              </a:rPr>
              <a:t>turnoff.</a:t>
            </a:r>
            <a:endParaRPr lang="en-GB" sz="825" dirty="0">
              <a:solidFill>
                <a:schemeClr val="tx1"/>
              </a:solidFill>
              <a:cs typeface="Arial"/>
            </a:endParaRPr>
          </a:p>
          <a:p>
            <a:pPr marL="213122" marR="22333"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People</a:t>
            </a:r>
            <a:r>
              <a:rPr lang="en-GB" sz="825" spc="-30" dirty="0">
                <a:solidFill>
                  <a:schemeClr val="tx1"/>
                </a:solidFill>
                <a:cs typeface="Arial"/>
              </a:rPr>
              <a:t> </a:t>
            </a:r>
            <a:r>
              <a:rPr lang="en-GB" sz="825" dirty="0">
                <a:solidFill>
                  <a:schemeClr val="tx1"/>
                </a:solidFill>
                <a:cs typeface="Arial"/>
              </a:rPr>
              <a:t>skills</a:t>
            </a:r>
            <a:r>
              <a:rPr lang="en-GB" sz="825" spc="-30" dirty="0">
                <a:solidFill>
                  <a:schemeClr val="tx1"/>
                </a:solidFill>
                <a:cs typeface="Arial"/>
              </a:rPr>
              <a:t> </a:t>
            </a:r>
            <a:r>
              <a:rPr lang="en-GB" sz="825" dirty="0">
                <a:solidFill>
                  <a:schemeClr val="tx1"/>
                </a:solidFill>
                <a:cs typeface="Arial"/>
              </a:rPr>
              <a:t>are</a:t>
            </a:r>
            <a:r>
              <a:rPr lang="en-GB" sz="825" spc="-27" dirty="0">
                <a:solidFill>
                  <a:schemeClr val="tx1"/>
                </a:solidFill>
                <a:cs typeface="Arial"/>
              </a:rPr>
              <a:t> </a:t>
            </a:r>
            <a:r>
              <a:rPr lang="en-GB" sz="825" dirty="0">
                <a:solidFill>
                  <a:schemeClr val="tx1"/>
                </a:solidFill>
                <a:cs typeface="Arial"/>
              </a:rPr>
              <a:t>very</a:t>
            </a:r>
            <a:r>
              <a:rPr lang="en-GB" sz="825" spc="-30" dirty="0">
                <a:solidFill>
                  <a:schemeClr val="tx1"/>
                </a:solidFill>
                <a:cs typeface="Arial"/>
              </a:rPr>
              <a:t> </a:t>
            </a:r>
            <a:r>
              <a:rPr lang="en-GB" sz="825" dirty="0">
                <a:solidFill>
                  <a:schemeClr val="tx1"/>
                </a:solidFill>
                <a:cs typeface="Arial"/>
              </a:rPr>
              <a:t>important</a:t>
            </a:r>
            <a:r>
              <a:rPr lang="en-GB" sz="825" spc="-30" dirty="0">
                <a:solidFill>
                  <a:schemeClr val="tx1"/>
                </a:solidFill>
                <a:cs typeface="Arial"/>
              </a:rPr>
              <a:t> </a:t>
            </a:r>
            <a:r>
              <a:rPr lang="en-GB" sz="825" dirty="0">
                <a:solidFill>
                  <a:schemeClr val="tx1"/>
                </a:solidFill>
                <a:cs typeface="Arial"/>
              </a:rPr>
              <a:t>at</a:t>
            </a:r>
            <a:r>
              <a:rPr lang="en-GB" sz="825" spc="-27" dirty="0">
                <a:solidFill>
                  <a:schemeClr val="tx1"/>
                </a:solidFill>
                <a:cs typeface="Arial"/>
              </a:rPr>
              <a:t> </a:t>
            </a:r>
            <a:r>
              <a:rPr lang="en-GB" sz="825" dirty="0">
                <a:solidFill>
                  <a:schemeClr val="tx1"/>
                </a:solidFill>
                <a:cs typeface="Arial"/>
              </a:rPr>
              <a:t>Arthur</a:t>
            </a:r>
            <a:r>
              <a:rPr lang="en-GB" sz="825" spc="-30" dirty="0">
                <a:solidFill>
                  <a:schemeClr val="tx1"/>
                </a:solidFill>
                <a:cs typeface="Arial"/>
              </a:rPr>
              <a:t> </a:t>
            </a:r>
            <a:r>
              <a:rPr lang="en-GB" sz="825" dirty="0">
                <a:solidFill>
                  <a:schemeClr val="tx1"/>
                </a:solidFill>
                <a:cs typeface="Arial"/>
              </a:rPr>
              <a:t>J.</a:t>
            </a:r>
            <a:r>
              <a:rPr lang="en-GB" sz="825" spc="-30" dirty="0">
                <a:solidFill>
                  <a:schemeClr val="tx1"/>
                </a:solidFill>
                <a:cs typeface="Arial"/>
              </a:rPr>
              <a:t> </a:t>
            </a:r>
            <a:r>
              <a:rPr lang="en-GB" sz="825" spc="-6" dirty="0">
                <a:solidFill>
                  <a:schemeClr val="tx1"/>
                </a:solidFill>
                <a:cs typeface="Arial"/>
              </a:rPr>
              <a:t>Gallagher</a:t>
            </a:r>
            <a:r>
              <a:rPr lang="en-GB" sz="825" spc="-27" dirty="0">
                <a:solidFill>
                  <a:schemeClr val="tx1"/>
                </a:solidFill>
                <a:cs typeface="Arial"/>
              </a:rPr>
              <a:t> </a:t>
            </a:r>
            <a:r>
              <a:rPr lang="en-GB" sz="825" spc="-30" dirty="0">
                <a:solidFill>
                  <a:schemeClr val="tx1"/>
                </a:solidFill>
                <a:cs typeface="Arial"/>
              </a:rPr>
              <a:t>&amp; </a:t>
            </a:r>
            <a:r>
              <a:rPr lang="en-GB" sz="825" spc="-15" dirty="0">
                <a:solidFill>
                  <a:schemeClr val="tx1"/>
                </a:solidFill>
                <a:cs typeface="Arial"/>
              </a:rPr>
              <a:t>Co.</a:t>
            </a:r>
            <a:endParaRPr lang="en-GB" sz="825"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spc="-18" dirty="0">
                <a:solidFill>
                  <a:schemeClr val="tx1"/>
                </a:solidFill>
                <a:cs typeface="Arial"/>
              </a:rPr>
              <a:t>We’re</a:t>
            </a:r>
            <a:r>
              <a:rPr lang="en-GB" sz="825" spc="-33" dirty="0">
                <a:solidFill>
                  <a:schemeClr val="tx1"/>
                </a:solidFill>
                <a:cs typeface="Arial"/>
              </a:rPr>
              <a:t> </a:t>
            </a:r>
            <a:r>
              <a:rPr lang="en-GB" sz="825" dirty="0">
                <a:solidFill>
                  <a:schemeClr val="tx1"/>
                </a:solidFill>
                <a:cs typeface="Arial"/>
              </a:rPr>
              <a:t>a</a:t>
            </a:r>
            <a:r>
              <a:rPr lang="en-GB" sz="825" spc="-27" dirty="0">
                <a:solidFill>
                  <a:schemeClr val="tx1"/>
                </a:solidFill>
                <a:cs typeface="Arial"/>
              </a:rPr>
              <a:t> </a:t>
            </a:r>
            <a:r>
              <a:rPr lang="en-GB" sz="825" dirty="0">
                <a:solidFill>
                  <a:schemeClr val="tx1"/>
                </a:solidFill>
                <a:cs typeface="Arial"/>
              </a:rPr>
              <a:t>very</a:t>
            </a:r>
            <a:r>
              <a:rPr lang="en-GB" sz="825" spc="-24" dirty="0">
                <a:solidFill>
                  <a:schemeClr val="tx1"/>
                </a:solidFill>
                <a:cs typeface="Arial"/>
              </a:rPr>
              <a:t> </a:t>
            </a:r>
            <a:r>
              <a:rPr lang="en-GB" sz="825" spc="-6" dirty="0">
                <a:solidFill>
                  <a:schemeClr val="tx1"/>
                </a:solidFill>
                <a:cs typeface="Arial"/>
              </a:rPr>
              <a:t>competitive</a:t>
            </a:r>
            <a:r>
              <a:rPr lang="en-GB" sz="825" spc="-27" dirty="0">
                <a:solidFill>
                  <a:schemeClr val="tx1"/>
                </a:solidFill>
                <a:cs typeface="Arial"/>
              </a:rPr>
              <a:t> </a:t>
            </a:r>
            <a:r>
              <a:rPr lang="en-GB" sz="825" dirty="0">
                <a:solidFill>
                  <a:schemeClr val="tx1"/>
                </a:solidFill>
                <a:cs typeface="Arial"/>
              </a:rPr>
              <a:t>and</a:t>
            </a:r>
            <a:r>
              <a:rPr lang="en-GB" sz="825" spc="-27" dirty="0">
                <a:solidFill>
                  <a:schemeClr val="tx1"/>
                </a:solidFill>
                <a:cs typeface="Arial"/>
              </a:rPr>
              <a:t> </a:t>
            </a:r>
            <a:r>
              <a:rPr lang="en-GB" sz="825" spc="-6" dirty="0">
                <a:solidFill>
                  <a:schemeClr val="tx1"/>
                </a:solidFill>
                <a:cs typeface="Arial"/>
              </a:rPr>
              <a:t>aggressive</a:t>
            </a:r>
            <a:r>
              <a:rPr lang="en-GB" sz="825" spc="-24" dirty="0">
                <a:solidFill>
                  <a:schemeClr val="tx1"/>
                </a:solidFill>
                <a:cs typeface="Arial"/>
              </a:rPr>
              <a:t> </a:t>
            </a:r>
            <a:r>
              <a:rPr lang="en-GB" sz="825" spc="-6" dirty="0">
                <a:solidFill>
                  <a:schemeClr val="tx1"/>
                </a:solidFill>
                <a:cs typeface="Arial"/>
              </a:rPr>
              <a:t>company.</a:t>
            </a:r>
            <a:endParaRPr lang="en-GB" sz="825"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We</a:t>
            </a:r>
            <a:r>
              <a:rPr lang="en-GB" sz="825" spc="-40" dirty="0">
                <a:solidFill>
                  <a:schemeClr val="tx1"/>
                </a:solidFill>
                <a:cs typeface="Arial"/>
              </a:rPr>
              <a:t> </a:t>
            </a:r>
            <a:r>
              <a:rPr lang="en-GB" sz="825" dirty="0">
                <a:solidFill>
                  <a:schemeClr val="tx1"/>
                </a:solidFill>
                <a:cs typeface="Arial"/>
              </a:rPr>
              <a:t>run</a:t>
            </a:r>
            <a:r>
              <a:rPr lang="en-GB" sz="825" spc="-33" dirty="0">
                <a:solidFill>
                  <a:schemeClr val="tx1"/>
                </a:solidFill>
                <a:cs typeface="Arial"/>
              </a:rPr>
              <a:t> </a:t>
            </a:r>
            <a:r>
              <a:rPr lang="en-GB" sz="825" dirty="0">
                <a:solidFill>
                  <a:schemeClr val="tx1"/>
                </a:solidFill>
                <a:cs typeface="Arial"/>
              </a:rPr>
              <a:t>to</a:t>
            </a:r>
            <a:r>
              <a:rPr lang="en-GB" sz="825" spc="-30" dirty="0">
                <a:solidFill>
                  <a:schemeClr val="tx1"/>
                </a:solidFill>
                <a:cs typeface="Arial"/>
              </a:rPr>
              <a:t> </a:t>
            </a:r>
            <a:r>
              <a:rPr lang="en-GB" sz="825" dirty="0">
                <a:solidFill>
                  <a:schemeClr val="tx1"/>
                </a:solidFill>
                <a:cs typeface="Arial"/>
              </a:rPr>
              <a:t>problems</a:t>
            </a:r>
            <a:r>
              <a:rPr lang="en-GB" sz="825" spc="-33" dirty="0">
                <a:solidFill>
                  <a:schemeClr val="tx1"/>
                </a:solidFill>
                <a:cs typeface="Arial"/>
              </a:rPr>
              <a:t> </a:t>
            </a:r>
            <a:r>
              <a:rPr lang="en-GB" sz="825" dirty="0">
                <a:solidFill>
                  <a:schemeClr val="tx1"/>
                </a:solidFill>
                <a:cs typeface="Arial"/>
              </a:rPr>
              <a:t>–</a:t>
            </a:r>
            <a:r>
              <a:rPr lang="en-GB" sz="825" spc="-33" dirty="0">
                <a:solidFill>
                  <a:schemeClr val="tx1"/>
                </a:solidFill>
                <a:cs typeface="Arial"/>
              </a:rPr>
              <a:t> </a:t>
            </a:r>
            <a:r>
              <a:rPr lang="en-GB" sz="825" dirty="0">
                <a:solidFill>
                  <a:schemeClr val="tx1"/>
                </a:solidFill>
                <a:cs typeface="Arial"/>
              </a:rPr>
              <a:t>not</a:t>
            </a:r>
            <a:r>
              <a:rPr lang="en-GB" sz="825" spc="-30" dirty="0">
                <a:solidFill>
                  <a:schemeClr val="tx1"/>
                </a:solidFill>
                <a:cs typeface="Arial"/>
              </a:rPr>
              <a:t> </a:t>
            </a:r>
            <a:r>
              <a:rPr lang="en-GB" sz="825" dirty="0">
                <a:solidFill>
                  <a:schemeClr val="tx1"/>
                </a:solidFill>
                <a:cs typeface="Arial"/>
              </a:rPr>
              <a:t>away</a:t>
            </a:r>
            <a:r>
              <a:rPr lang="en-GB" sz="825" spc="-33" dirty="0">
                <a:solidFill>
                  <a:schemeClr val="tx1"/>
                </a:solidFill>
                <a:cs typeface="Arial"/>
              </a:rPr>
              <a:t> </a:t>
            </a:r>
            <a:r>
              <a:rPr lang="en-GB" sz="825" dirty="0">
                <a:solidFill>
                  <a:schemeClr val="tx1"/>
                </a:solidFill>
                <a:cs typeface="Arial"/>
              </a:rPr>
              <a:t>from</a:t>
            </a:r>
            <a:r>
              <a:rPr lang="en-GB" sz="825" spc="-30" dirty="0">
                <a:solidFill>
                  <a:schemeClr val="tx1"/>
                </a:solidFill>
                <a:cs typeface="Arial"/>
              </a:rPr>
              <a:t> </a:t>
            </a:r>
            <a:r>
              <a:rPr lang="en-GB" sz="825" spc="-6" dirty="0">
                <a:solidFill>
                  <a:schemeClr val="tx1"/>
                </a:solidFill>
                <a:cs typeface="Arial"/>
              </a:rPr>
              <a:t>them.</a:t>
            </a:r>
            <a:endParaRPr lang="en-GB" sz="825" dirty="0">
              <a:solidFill>
                <a:schemeClr val="tx1"/>
              </a:solidFill>
              <a:cs typeface="Arial"/>
            </a:endParaRPr>
          </a:p>
          <a:p>
            <a:pPr marL="213122" marR="4235"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We</a:t>
            </a:r>
            <a:r>
              <a:rPr lang="en-GB" sz="825" spc="-43" dirty="0">
                <a:solidFill>
                  <a:schemeClr val="tx1"/>
                </a:solidFill>
                <a:cs typeface="Arial"/>
              </a:rPr>
              <a:t> </a:t>
            </a:r>
            <a:r>
              <a:rPr lang="en-GB" sz="825" dirty="0">
                <a:solidFill>
                  <a:schemeClr val="tx1"/>
                </a:solidFill>
                <a:cs typeface="Arial"/>
              </a:rPr>
              <a:t>adhere</a:t>
            </a:r>
            <a:r>
              <a:rPr lang="en-GB" sz="825" spc="-37" dirty="0">
                <a:solidFill>
                  <a:schemeClr val="tx1"/>
                </a:solidFill>
                <a:cs typeface="Arial"/>
              </a:rPr>
              <a:t> </a:t>
            </a:r>
            <a:r>
              <a:rPr lang="en-GB" sz="825" dirty="0">
                <a:solidFill>
                  <a:schemeClr val="tx1"/>
                </a:solidFill>
                <a:cs typeface="Arial"/>
              </a:rPr>
              <a:t>to</a:t>
            </a:r>
            <a:r>
              <a:rPr lang="en-GB" sz="825" spc="-33" dirty="0">
                <a:solidFill>
                  <a:schemeClr val="tx1"/>
                </a:solidFill>
                <a:cs typeface="Arial"/>
              </a:rPr>
              <a:t> </a:t>
            </a:r>
            <a:r>
              <a:rPr lang="en-GB" sz="825" dirty="0">
                <a:solidFill>
                  <a:schemeClr val="tx1"/>
                </a:solidFill>
                <a:cs typeface="Arial"/>
              </a:rPr>
              <a:t>the</a:t>
            </a:r>
            <a:r>
              <a:rPr lang="en-GB" sz="825" spc="-37" dirty="0">
                <a:solidFill>
                  <a:schemeClr val="tx1"/>
                </a:solidFill>
                <a:cs typeface="Arial"/>
              </a:rPr>
              <a:t> </a:t>
            </a:r>
            <a:r>
              <a:rPr lang="en-GB" sz="825" dirty="0">
                <a:solidFill>
                  <a:schemeClr val="tx1"/>
                </a:solidFill>
                <a:cs typeface="Arial"/>
              </a:rPr>
              <a:t>highest</a:t>
            </a:r>
            <a:r>
              <a:rPr lang="en-GB" sz="825" spc="-33" dirty="0">
                <a:solidFill>
                  <a:schemeClr val="tx1"/>
                </a:solidFill>
                <a:cs typeface="Arial"/>
              </a:rPr>
              <a:t> </a:t>
            </a:r>
            <a:r>
              <a:rPr lang="en-GB" sz="825" spc="-6" dirty="0">
                <a:solidFill>
                  <a:schemeClr val="tx1"/>
                </a:solidFill>
                <a:cs typeface="Arial"/>
              </a:rPr>
              <a:t>standards</a:t>
            </a:r>
            <a:r>
              <a:rPr lang="en-GB" sz="825" spc="-37" dirty="0">
                <a:solidFill>
                  <a:schemeClr val="tx1"/>
                </a:solidFill>
                <a:cs typeface="Arial"/>
              </a:rPr>
              <a:t> </a:t>
            </a:r>
            <a:r>
              <a:rPr lang="en-GB" sz="825" dirty="0">
                <a:solidFill>
                  <a:schemeClr val="tx1"/>
                </a:solidFill>
                <a:cs typeface="Arial"/>
              </a:rPr>
              <a:t>of</a:t>
            </a:r>
            <a:r>
              <a:rPr lang="en-GB" sz="825" spc="-33" dirty="0">
                <a:solidFill>
                  <a:schemeClr val="tx1"/>
                </a:solidFill>
                <a:cs typeface="Arial"/>
              </a:rPr>
              <a:t> </a:t>
            </a:r>
            <a:r>
              <a:rPr lang="en-GB" sz="825" dirty="0">
                <a:solidFill>
                  <a:schemeClr val="tx1"/>
                </a:solidFill>
                <a:cs typeface="Arial"/>
              </a:rPr>
              <a:t>moral</a:t>
            </a:r>
            <a:r>
              <a:rPr lang="en-GB" sz="825" spc="-37" dirty="0">
                <a:solidFill>
                  <a:schemeClr val="tx1"/>
                </a:solidFill>
                <a:cs typeface="Arial"/>
              </a:rPr>
              <a:t> </a:t>
            </a:r>
            <a:r>
              <a:rPr lang="en-GB" sz="825" dirty="0">
                <a:solidFill>
                  <a:schemeClr val="tx1"/>
                </a:solidFill>
                <a:cs typeface="Arial"/>
              </a:rPr>
              <a:t>and</a:t>
            </a:r>
            <a:r>
              <a:rPr lang="en-GB" sz="825" spc="-33" dirty="0">
                <a:solidFill>
                  <a:schemeClr val="tx1"/>
                </a:solidFill>
                <a:cs typeface="Arial"/>
              </a:rPr>
              <a:t> </a:t>
            </a:r>
            <a:r>
              <a:rPr lang="en-GB" sz="825" spc="-6" dirty="0">
                <a:solidFill>
                  <a:schemeClr val="tx1"/>
                </a:solidFill>
                <a:cs typeface="Arial"/>
              </a:rPr>
              <a:t>ethical </a:t>
            </a:r>
            <a:r>
              <a:rPr lang="en-US" sz="825" spc="-6" noProof="0" dirty="0">
                <a:solidFill>
                  <a:schemeClr val="tx1"/>
                </a:solidFill>
                <a:cs typeface="Arial"/>
              </a:rPr>
              <a:t>behavior</a:t>
            </a:r>
            <a:r>
              <a:rPr lang="en-GB" sz="825" spc="-6" dirty="0">
                <a:solidFill>
                  <a:schemeClr val="tx1"/>
                </a:solidFill>
                <a:cs typeface="Arial"/>
              </a:rPr>
              <a:t>.</a:t>
            </a:r>
            <a:endParaRPr lang="en-GB" sz="825" dirty="0">
              <a:solidFill>
                <a:schemeClr val="tx1"/>
              </a:solidFill>
              <a:cs typeface="Arial"/>
            </a:endParaRPr>
          </a:p>
          <a:p>
            <a:pPr marL="213122" marR="3080"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People</a:t>
            </a:r>
            <a:r>
              <a:rPr lang="en-GB" sz="825" spc="-46" dirty="0">
                <a:solidFill>
                  <a:schemeClr val="tx1"/>
                </a:solidFill>
                <a:cs typeface="Arial"/>
              </a:rPr>
              <a:t> </a:t>
            </a:r>
            <a:r>
              <a:rPr lang="en-GB" sz="825" dirty="0">
                <a:solidFill>
                  <a:schemeClr val="tx1"/>
                </a:solidFill>
                <a:cs typeface="Arial"/>
              </a:rPr>
              <a:t>work</a:t>
            </a:r>
            <a:r>
              <a:rPr lang="en-GB" sz="825" spc="-37" dirty="0">
                <a:solidFill>
                  <a:schemeClr val="tx1"/>
                </a:solidFill>
                <a:cs typeface="Arial"/>
              </a:rPr>
              <a:t> </a:t>
            </a:r>
            <a:r>
              <a:rPr lang="en-GB" sz="825" dirty="0">
                <a:solidFill>
                  <a:schemeClr val="tx1"/>
                </a:solidFill>
                <a:cs typeface="Arial"/>
              </a:rPr>
              <a:t>harder</a:t>
            </a:r>
            <a:r>
              <a:rPr lang="en-GB" sz="825" spc="-40" dirty="0">
                <a:solidFill>
                  <a:schemeClr val="tx1"/>
                </a:solidFill>
                <a:cs typeface="Arial"/>
              </a:rPr>
              <a:t> </a:t>
            </a:r>
            <a:r>
              <a:rPr lang="en-GB" sz="825" dirty="0">
                <a:solidFill>
                  <a:schemeClr val="tx1"/>
                </a:solidFill>
                <a:cs typeface="Arial"/>
              </a:rPr>
              <a:t>and</a:t>
            </a:r>
            <a:r>
              <a:rPr lang="en-GB" sz="825" spc="-37" dirty="0">
                <a:solidFill>
                  <a:schemeClr val="tx1"/>
                </a:solidFill>
                <a:cs typeface="Arial"/>
              </a:rPr>
              <a:t> </a:t>
            </a:r>
            <a:r>
              <a:rPr lang="en-GB" sz="825" dirty="0">
                <a:solidFill>
                  <a:schemeClr val="tx1"/>
                </a:solidFill>
                <a:cs typeface="Arial"/>
              </a:rPr>
              <a:t>are</a:t>
            </a:r>
            <a:r>
              <a:rPr lang="en-GB" sz="825" spc="-40" dirty="0">
                <a:solidFill>
                  <a:schemeClr val="tx1"/>
                </a:solidFill>
                <a:cs typeface="Arial"/>
              </a:rPr>
              <a:t> </a:t>
            </a:r>
            <a:r>
              <a:rPr lang="en-GB" sz="825" dirty="0">
                <a:solidFill>
                  <a:schemeClr val="tx1"/>
                </a:solidFill>
                <a:cs typeface="Arial"/>
              </a:rPr>
              <a:t>more</a:t>
            </a:r>
            <a:r>
              <a:rPr lang="en-GB" sz="825" spc="-37" dirty="0">
                <a:solidFill>
                  <a:schemeClr val="tx1"/>
                </a:solidFill>
                <a:cs typeface="Arial"/>
              </a:rPr>
              <a:t> </a:t>
            </a:r>
            <a:r>
              <a:rPr lang="en-GB" sz="825" dirty="0">
                <a:solidFill>
                  <a:schemeClr val="tx1"/>
                </a:solidFill>
                <a:cs typeface="Arial"/>
              </a:rPr>
              <a:t>effective</a:t>
            </a:r>
            <a:r>
              <a:rPr lang="en-GB" sz="825" spc="-40" dirty="0">
                <a:solidFill>
                  <a:schemeClr val="tx1"/>
                </a:solidFill>
                <a:cs typeface="Arial"/>
              </a:rPr>
              <a:t> </a:t>
            </a:r>
            <a:r>
              <a:rPr lang="en-GB" sz="825" dirty="0">
                <a:solidFill>
                  <a:schemeClr val="tx1"/>
                </a:solidFill>
                <a:cs typeface="Arial"/>
              </a:rPr>
              <a:t>when</a:t>
            </a:r>
            <a:r>
              <a:rPr lang="en-GB" sz="825" spc="-37" dirty="0">
                <a:solidFill>
                  <a:schemeClr val="tx1"/>
                </a:solidFill>
                <a:cs typeface="Arial"/>
              </a:rPr>
              <a:t> </a:t>
            </a:r>
            <a:r>
              <a:rPr lang="en-GB" sz="825" spc="-6" dirty="0">
                <a:solidFill>
                  <a:schemeClr val="tx1"/>
                </a:solidFill>
                <a:cs typeface="Arial"/>
              </a:rPr>
              <a:t>they’re </a:t>
            </a:r>
            <a:r>
              <a:rPr lang="en-GB" sz="825" dirty="0">
                <a:solidFill>
                  <a:schemeClr val="tx1"/>
                </a:solidFill>
                <a:cs typeface="Arial"/>
              </a:rPr>
              <a:t>turned</a:t>
            </a:r>
            <a:r>
              <a:rPr lang="en-GB" sz="825" spc="-24" dirty="0">
                <a:solidFill>
                  <a:schemeClr val="tx1"/>
                </a:solidFill>
                <a:cs typeface="Arial"/>
              </a:rPr>
              <a:t> </a:t>
            </a:r>
            <a:r>
              <a:rPr lang="en-GB" sz="825" dirty="0">
                <a:solidFill>
                  <a:schemeClr val="tx1"/>
                </a:solidFill>
                <a:cs typeface="Arial"/>
              </a:rPr>
              <a:t>on</a:t>
            </a:r>
            <a:r>
              <a:rPr lang="en-GB" sz="825" spc="-24" dirty="0">
                <a:solidFill>
                  <a:schemeClr val="tx1"/>
                </a:solidFill>
                <a:cs typeface="Arial"/>
              </a:rPr>
              <a:t> </a:t>
            </a:r>
            <a:r>
              <a:rPr lang="en-GB" sz="825" dirty="0">
                <a:solidFill>
                  <a:schemeClr val="tx1"/>
                </a:solidFill>
                <a:cs typeface="Arial"/>
              </a:rPr>
              <a:t>–</a:t>
            </a:r>
            <a:r>
              <a:rPr lang="en-GB" sz="825" spc="-24" dirty="0">
                <a:solidFill>
                  <a:schemeClr val="tx1"/>
                </a:solidFill>
                <a:cs typeface="Arial"/>
              </a:rPr>
              <a:t> </a:t>
            </a:r>
            <a:r>
              <a:rPr lang="en-GB" sz="825" dirty="0">
                <a:solidFill>
                  <a:schemeClr val="tx1"/>
                </a:solidFill>
                <a:cs typeface="Arial"/>
              </a:rPr>
              <a:t>not</a:t>
            </a:r>
            <a:r>
              <a:rPr lang="en-GB" sz="825" spc="-24" dirty="0">
                <a:solidFill>
                  <a:schemeClr val="tx1"/>
                </a:solidFill>
                <a:cs typeface="Arial"/>
              </a:rPr>
              <a:t> </a:t>
            </a:r>
            <a:r>
              <a:rPr lang="en-GB" sz="825" dirty="0">
                <a:solidFill>
                  <a:schemeClr val="tx1"/>
                </a:solidFill>
                <a:cs typeface="Arial"/>
              </a:rPr>
              <a:t>turned</a:t>
            </a:r>
            <a:r>
              <a:rPr lang="en-GB" sz="825" spc="-24" dirty="0">
                <a:solidFill>
                  <a:schemeClr val="tx1"/>
                </a:solidFill>
                <a:cs typeface="Arial"/>
              </a:rPr>
              <a:t> </a:t>
            </a:r>
            <a:r>
              <a:rPr lang="en-GB" sz="825" spc="-12" dirty="0">
                <a:solidFill>
                  <a:schemeClr val="tx1"/>
                </a:solidFill>
                <a:cs typeface="Arial"/>
              </a:rPr>
              <a:t>off.</a:t>
            </a:r>
            <a:endParaRPr lang="en-GB" sz="825" dirty="0">
              <a:solidFill>
                <a:schemeClr val="tx1"/>
              </a:solidFill>
              <a:cs typeface="Arial"/>
            </a:endParaRPr>
          </a:p>
          <a:p>
            <a:pPr marL="213122" marR="3080"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We</a:t>
            </a:r>
            <a:r>
              <a:rPr lang="en-GB" sz="825" spc="-33" dirty="0">
                <a:solidFill>
                  <a:schemeClr val="tx1"/>
                </a:solidFill>
                <a:cs typeface="Arial"/>
              </a:rPr>
              <a:t> </a:t>
            </a:r>
            <a:r>
              <a:rPr lang="en-GB" sz="825" dirty="0">
                <a:solidFill>
                  <a:schemeClr val="tx1"/>
                </a:solidFill>
                <a:cs typeface="Arial"/>
              </a:rPr>
              <a:t>are</a:t>
            </a:r>
            <a:r>
              <a:rPr lang="en-GB" sz="825" spc="-24" dirty="0">
                <a:solidFill>
                  <a:schemeClr val="tx1"/>
                </a:solidFill>
                <a:cs typeface="Arial"/>
              </a:rPr>
              <a:t> </a:t>
            </a:r>
            <a:r>
              <a:rPr lang="en-GB" sz="825" dirty="0">
                <a:solidFill>
                  <a:schemeClr val="tx1"/>
                </a:solidFill>
                <a:cs typeface="Arial"/>
              </a:rPr>
              <a:t>a</a:t>
            </a:r>
            <a:r>
              <a:rPr lang="en-GB" sz="825" spc="-24" dirty="0">
                <a:solidFill>
                  <a:schemeClr val="tx1"/>
                </a:solidFill>
                <a:cs typeface="Arial"/>
              </a:rPr>
              <a:t> </a:t>
            </a:r>
            <a:r>
              <a:rPr lang="en-GB" sz="825" dirty="0">
                <a:solidFill>
                  <a:schemeClr val="tx1"/>
                </a:solidFill>
                <a:cs typeface="Arial"/>
              </a:rPr>
              <a:t>warm,</a:t>
            </a:r>
            <a:r>
              <a:rPr lang="en-GB" sz="825" spc="-24" dirty="0">
                <a:solidFill>
                  <a:schemeClr val="tx1"/>
                </a:solidFill>
                <a:cs typeface="Arial"/>
              </a:rPr>
              <a:t> </a:t>
            </a:r>
            <a:r>
              <a:rPr lang="en-GB" sz="825" dirty="0">
                <a:solidFill>
                  <a:schemeClr val="tx1"/>
                </a:solidFill>
                <a:cs typeface="Arial"/>
              </a:rPr>
              <a:t>close</a:t>
            </a:r>
            <a:r>
              <a:rPr lang="en-GB" sz="825" spc="-24" dirty="0">
                <a:solidFill>
                  <a:schemeClr val="tx1"/>
                </a:solidFill>
                <a:cs typeface="Arial"/>
              </a:rPr>
              <a:t> </a:t>
            </a:r>
            <a:r>
              <a:rPr lang="en-GB" sz="825" spc="-15" dirty="0">
                <a:solidFill>
                  <a:schemeClr val="tx1"/>
                </a:solidFill>
                <a:cs typeface="Arial"/>
              </a:rPr>
              <a:t>company.</a:t>
            </a:r>
            <a:r>
              <a:rPr lang="en-GB" sz="825" spc="-27" dirty="0">
                <a:solidFill>
                  <a:schemeClr val="tx1"/>
                </a:solidFill>
                <a:cs typeface="Arial"/>
              </a:rPr>
              <a:t> </a:t>
            </a:r>
            <a:r>
              <a:rPr lang="en-GB" sz="825" dirty="0">
                <a:solidFill>
                  <a:schemeClr val="tx1"/>
                </a:solidFill>
                <a:cs typeface="Arial"/>
              </a:rPr>
              <a:t>This</a:t>
            </a:r>
            <a:r>
              <a:rPr lang="en-GB" sz="825" spc="-24" dirty="0">
                <a:solidFill>
                  <a:schemeClr val="tx1"/>
                </a:solidFill>
                <a:cs typeface="Arial"/>
              </a:rPr>
              <a:t> </a:t>
            </a:r>
            <a:r>
              <a:rPr lang="en-GB" sz="825" dirty="0">
                <a:solidFill>
                  <a:schemeClr val="tx1"/>
                </a:solidFill>
                <a:cs typeface="Arial"/>
              </a:rPr>
              <a:t>is</a:t>
            </a:r>
            <a:r>
              <a:rPr lang="en-GB" sz="825" spc="-24" dirty="0">
                <a:solidFill>
                  <a:schemeClr val="tx1"/>
                </a:solidFill>
                <a:cs typeface="Arial"/>
              </a:rPr>
              <a:t> </a:t>
            </a:r>
            <a:r>
              <a:rPr lang="en-GB" sz="825" dirty="0">
                <a:solidFill>
                  <a:schemeClr val="tx1"/>
                </a:solidFill>
                <a:cs typeface="Arial"/>
              </a:rPr>
              <a:t>a</a:t>
            </a:r>
            <a:r>
              <a:rPr lang="en-GB" sz="825" spc="-24" dirty="0">
                <a:solidFill>
                  <a:schemeClr val="tx1"/>
                </a:solidFill>
                <a:cs typeface="Arial"/>
              </a:rPr>
              <a:t> </a:t>
            </a:r>
            <a:r>
              <a:rPr lang="en-GB" sz="825" dirty="0">
                <a:solidFill>
                  <a:schemeClr val="tx1"/>
                </a:solidFill>
                <a:cs typeface="Arial"/>
              </a:rPr>
              <a:t>strength</a:t>
            </a:r>
            <a:r>
              <a:rPr lang="en-GB" sz="825" spc="-24" dirty="0">
                <a:solidFill>
                  <a:schemeClr val="tx1"/>
                </a:solidFill>
                <a:cs typeface="Arial"/>
              </a:rPr>
              <a:t> </a:t>
            </a:r>
            <a:r>
              <a:rPr lang="en-GB" sz="825" dirty="0">
                <a:solidFill>
                  <a:schemeClr val="tx1"/>
                </a:solidFill>
                <a:cs typeface="Arial"/>
              </a:rPr>
              <a:t>–</a:t>
            </a:r>
            <a:r>
              <a:rPr lang="en-GB" sz="825" spc="-24" dirty="0">
                <a:solidFill>
                  <a:schemeClr val="tx1"/>
                </a:solidFill>
                <a:cs typeface="Arial"/>
              </a:rPr>
              <a:t> </a:t>
            </a:r>
            <a:r>
              <a:rPr lang="en-GB" sz="825" spc="-15" dirty="0">
                <a:solidFill>
                  <a:schemeClr val="tx1"/>
                </a:solidFill>
                <a:cs typeface="Arial"/>
              </a:rPr>
              <a:t>not </a:t>
            </a:r>
            <a:r>
              <a:rPr lang="en-GB" sz="825" dirty="0">
                <a:solidFill>
                  <a:schemeClr val="tx1"/>
                </a:solidFill>
                <a:cs typeface="Arial"/>
              </a:rPr>
              <a:t>a </a:t>
            </a:r>
            <a:r>
              <a:rPr lang="en-GB" sz="825" spc="-6" dirty="0">
                <a:solidFill>
                  <a:schemeClr val="tx1"/>
                </a:solidFill>
                <a:cs typeface="Arial"/>
              </a:rPr>
              <a:t>weakness.</a:t>
            </a:r>
            <a:endParaRPr lang="en-GB" sz="825" dirty="0">
              <a:solidFill>
                <a:schemeClr val="tx1"/>
              </a:solidFill>
              <a:cs typeface="Arial"/>
            </a:endParaRPr>
          </a:p>
          <a:p>
            <a:pPr marL="213122" marR="180587"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We</a:t>
            </a:r>
            <a:r>
              <a:rPr lang="en-GB" sz="825" spc="-46" dirty="0">
                <a:solidFill>
                  <a:schemeClr val="tx1"/>
                </a:solidFill>
                <a:cs typeface="Arial"/>
              </a:rPr>
              <a:t> </a:t>
            </a:r>
            <a:r>
              <a:rPr lang="en-GB" sz="825" dirty="0">
                <a:solidFill>
                  <a:schemeClr val="tx1"/>
                </a:solidFill>
                <a:cs typeface="Arial"/>
              </a:rPr>
              <a:t>must</a:t>
            </a:r>
            <a:r>
              <a:rPr lang="en-GB" sz="825" spc="-43" dirty="0">
                <a:solidFill>
                  <a:schemeClr val="tx1"/>
                </a:solidFill>
                <a:cs typeface="Arial"/>
              </a:rPr>
              <a:t> </a:t>
            </a:r>
            <a:r>
              <a:rPr lang="en-GB" sz="825" dirty="0">
                <a:solidFill>
                  <a:schemeClr val="tx1"/>
                </a:solidFill>
                <a:cs typeface="Arial"/>
              </a:rPr>
              <a:t>continue</a:t>
            </a:r>
            <a:r>
              <a:rPr lang="en-GB" sz="825" spc="-46" dirty="0">
                <a:solidFill>
                  <a:schemeClr val="tx1"/>
                </a:solidFill>
                <a:cs typeface="Arial"/>
              </a:rPr>
              <a:t> </a:t>
            </a:r>
            <a:r>
              <a:rPr lang="en-GB" sz="825" spc="-6" dirty="0">
                <a:solidFill>
                  <a:schemeClr val="tx1"/>
                </a:solidFill>
                <a:cs typeface="Arial"/>
              </a:rPr>
              <a:t>building</a:t>
            </a:r>
            <a:r>
              <a:rPr lang="en-GB" sz="825" spc="-43" dirty="0">
                <a:solidFill>
                  <a:schemeClr val="tx1"/>
                </a:solidFill>
                <a:cs typeface="Arial"/>
              </a:rPr>
              <a:t> </a:t>
            </a:r>
            <a:r>
              <a:rPr lang="en-GB" sz="825" dirty="0">
                <a:solidFill>
                  <a:schemeClr val="tx1"/>
                </a:solidFill>
                <a:cs typeface="Arial"/>
              </a:rPr>
              <a:t>a</a:t>
            </a:r>
            <a:r>
              <a:rPr lang="en-GB" sz="825" spc="-46" dirty="0">
                <a:solidFill>
                  <a:schemeClr val="tx1"/>
                </a:solidFill>
                <a:cs typeface="Arial"/>
              </a:rPr>
              <a:t> </a:t>
            </a:r>
            <a:r>
              <a:rPr lang="en-GB" sz="825" spc="-6" dirty="0">
                <a:solidFill>
                  <a:schemeClr val="tx1"/>
                </a:solidFill>
                <a:cs typeface="Arial"/>
              </a:rPr>
              <a:t>professional</a:t>
            </a:r>
            <a:r>
              <a:rPr lang="en-GB" sz="825" spc="-43" dirty="0">
                <a:solidFill>
                  <a:schemeClr val="tx1"/>
                </a:solidFill>
                <a:cs typeface="Arial"/>
              </a:rPr>
              <a:t> </a:t>
            </a:r>
            <a:r>
              <a:rPr lang="en-GB" sz="825" dirty="0">
                <a:solidFill>
                  <a:schemeClr val="tx1"/>
                </a:solidFill>
                <a:cs typeface="Arial"/>
              </a:rPr>
              <a:t>company</a:t>
            </a:r>
            <a:r>
              <a:rPr lang="en-GB" sz="825" spc="-43" dirty="0">
                <a:solidFill>
                  <a:schemeClr val="tx1"/>
                </a:solidFill>
                <a:cs typeface="Arial"/>
              </a:rPr>
              <a:t> </a:t>
            </a:r>
            <a:r>
              <a:rPr lang="en-GB" sz="825" spc="-30" dirty="0">
                <a:solidFill>
                  <a:schemeClr val="tx1"/>
                </a:solidFill>
                <a:cs typeface="Arial"/>
              </a:rPr>
              <a:t>– </a:t>
            </a:r>
            <a:r>
              <a:rPr lang="en-GB" sz="825" spc="-6" dirty="0">
                <a:solidFill>
                  <a:schemeClr val="tx1"/>
                </a:solidFill>
                <a:cs typeface="Arial"/>
              </a:rPr>
              <a:t>together</a:t>
            </a:r>
            <a:r>
              <a:rPr lang="en-GB" sz="825" spc="-12" dirty="0">
                <a:solidFill>
                  <a:schemeClr val="tx1"/>
                </a:solidFill>
                <a:cs typeface="Arial"/>
              </a:rPr>
              <a:t> </a:t>
            </a:r>
            <a:r>
              <a:rPr lang="en-GB" sz="825" dirty="0">
                <a:solidFill>
                  <a:schemeClr val="tx1"/>
                </a:solidFill>
                <a:cs typeface="Arial"/>
              </a:rPr>
              <a:t>–</a:t>
            </a:r>
            <a:r>
              <a:rPr lang="en-GB" sz="825" spc="-12" dirty="0">
                <a:solidFill>
                  <a:schemeClr val="tx1"/>
                </a:solidFill>
                <a:cs typeface="Arial"/>
              </a:rPr>
              <a:t> </a:t>
            </a:r>
            <a:r>
              <a:rPr lang="en-GB" sz="825" dirty="0">
                <a:solidFill>
                  <a:schemeClr val="tx1"/>
                </a:solidFill>
                <a:cs typeface="Arial"/>
              </a:rPr>
              <a:t>as</a:t>
            </a:r>
            <a:r>
              <a:rPr lang="en-GB" sz="825" spc="-12" dirty="0">
                <a:solidFill>
                  <a:schemeClr val="tx1"/>
                </a:solidFill>
                <a:cs typeface="Arial"/>
              </a:rPr>
              <a:t> </a:t>
            </a:r>
            <a:r>
              <a:rPr lang="en-GB" sz="825" dirty="0">
                <a:solidFill>
                  <a:schemeClr val="tx1"/>
                </a:solidFill>
                <a:cs typeface="Arial"/>
              </a:rPr>
              <a:t>a</a:t>
            </a:r>
            <a:r>
              <a:rPr lang="en-GB" sz="825" spc="-9" dirty="0">
                <a:solidFill>
                  <a:schemeClr val="tx1"/>
                </a:solidFill>
                <a:cs typeface="Arial"/>
              </a:rPr>
              <a:t> </a:t>
            </a:r>
            <a:r>
              <a:rPr lang="en-GB" sz="825" spc="-12" dirty="0">
                <a:solidFill>
                  <a:schemeClr val="tx1"/>
                </a:solidFill>
                <a:cs typeface="Arial"/>
              </a:rPr>
              <a:t>team.</a:t>
            </a:r>
            <a:endParaRPr lang="en-GB" sz="825" dirty="0">
              <a:solidFill>
                <a:schemeClr val="tx1"/>
              </a:solidFill>
              <a:cs typeface="Arial"/>
            </a:endParaRPr>
          </a:p>
          <a:p>
            <a:pPr marL="213122" marR="55832"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Shared</a:t>
            </a:r>
            <a:r>
              <a:rPr lang="en-GB" sz="825" spc="-33" dirty="0">
                <a:solidFill>
                  <a:schemeClr val="tx1"/>
                </a:solidFill>
                <a:cs typeface="Arial"/>
              </a:rPr>
              <a:t> </a:t>
            </a:r>
            <a:r>
              <a:rPr lang="en-GB" sz="825" dirty="0">
                <a:solidFill>
                  <a:schemeClr val="tx1"/>
                </a:solidFill>
                <a:cs typeface="Arial"/>
              </a:rPr>
              <a:t>values</a:t>
            </a:r>
            <a:r>
              <a:rPr lang="en-GB" sz="825" spc="-30" dirty="0">
                <a:solidFill>
                  <a:schemeClr val="tx1"/>
                </a:solidFill>
                <a:cs typeface="Arial"/>
              </a:rPr>
              <a:t> </a:t>
            </a:r>
            <a:r>
              <a:rPr lang="en-GB" sz="825" dirty="0">
                <a:solidFill>
                  <a:schemeClr val="tx1"/>
                </a:solidFill>
                <a:cs typeface="Arial"/>
              </a:rPr>
              <a:t>can</a:t>
            </a:r>
            <a:r>
              <a:rPr lang="en-GB" sz="825" spc="-33" dirty="0">
                <a:solidFill>
                  <a:schemeClr val="tx1"/>
                </a:solidFill>
                <a:cs typeface="Arial"/>
              </a:rPr>
              <a:t> </a:t>
            </a:r>
            <a:r>
              <a:rPr lang="en-GB" sz="825" dirty="0">
                <a:solidFill>
                  <a:schemeClr val="tx1"/>
                </a:solidFill>
                <a:cs typeface="Arial"/>
              </a:rPr>
              <a:t>be</a:t>
            </a:r>
            <a:r>
              <a:rPr lang="en-GB" sz="825" spc="-30" dirty="0">
                <a:solidFill>
                  <a:schemeClr val="tx1"/>
                </a:solidFill>
                <a:cs typeface="Arial"/>
              </a:rPr>
              <a:t> </a:t>
            </a:r>
            <a:r>
              <a:rPr lang="en-GB" sz="825" dirty="0">
                <a:solidFill>
                  <a:schemeClr val="tx1"/>
                </a:solidFill>
                <a:cs typeface="Arial"/>
              </a:rPr>
              <a:t>altered</a:t>
            </a:r>
            <a:r>
              <a:rPr lang="en-GB" sz="825" spc="-30" dirty="0">
                <a:solidFill>
                  <a:schemeClr val="tx1"/>
                </a:solidFill>
                <a:cs typeface="Arial"/>
              </a:rPr>
              <a:t> </a:t>
            </a:r>
            <a:r>
              <a:rPr lang="en-GB" sz="825" dirty="0">
                <a:solidFill>
                  <a:schemeClr val="tx1"/>
                </a:solidFill>
                <a:cs typeface="Arial"/>
              </a:rPr>
              <a:t>with</a:t>
            </a:r>
            <a:r>
              <a:rPr lang="en-GB" sz="825" spc="-33" dirty="0">
                <a:solidFill>
                  <a:schemeClr val="tx1"/>
                </a:solidFill>
                <a:cs typeface="Arial"/>
              </a:rPr>
              <a:t> </a:t>
            </a:r>
            <a:r>
              <a:rPr lang="en-GB" sz="825" spc="-6" dirty="0">
                <a:solidFill>
                  <a:schemeClr val="tx1"/>
                </a:solidFill>
                <a:cs typeface="Arial"/>
              </a:rPr>
              <a:t>circumstances</a:t>
            </a:r>
            <a:r>
              <a:rPr lang="en-GB" sz="825" spc="-30" dirty="0">
                <a:solidFill>
                  <a:schemeClr val="tx1"/>
                </a:solidFill>
                <a:cs typeface="Arial"/>
              </a:rPr>
              <a:t> </a:t>
            </a:r>
            <a:r>
              <a:rPr lang="en-GB" sz="825" dirty="0">
                <a:solidFill>
                  <a:schemeClr val="tx1"/>
                </a:solidFill>
                <a:cs typeface="Arial"/>
              </a:rPr>
              <a:t>–</a:t>
            </a:r>
            <a:r>
              <a:rPr lang="en-GB" sz="825" spc="-30" dirty="0">
                <a:solidFill>
                  <a:schemeClr val="tx1"/>
                </a:solidFill>
                <a:cs typeface="Arial"/>
              </a:rPr>
              <a:t> </a:t>
            </a:r>
            <a:r>
              <a:rPr lang="en-GB" sz="825" spc="-15" dirty="0">
                <a:solidFill>
                  <a:schemeClr val="tx1"/>
                </a:solidFill>
                <a:cs typeface="Arial"/>
              </a:rPr>
              <a:t>but </a:t>
            </a:r>
            <a:r>
              <a:rPr lang="en-GB" sz="825" spc="-6" dirty="0">
                <a:solidFill>
                  <a:schemeClr val="tx1"/>
                </a:solidFill>
                <a:cs typeface="Arial"/>
              </a:rPr>
              <a:t>carefully</a:t>
            </a:r>
            <a:r>
              <a:rPr lang="en-GB" sz="825" spc="-24" dirty="0">
                <a:solidFill>
                  <a:schemeClr val="tx1"/>
                </a:solidFill>
                <a:cs typeface="Arial"/>
              </a:rPr>
              <a:t> </a:t>
            </a:r>
            <a:r>
              <a:rPr lang="en-GB" sz="825" dirty="0">
                <a:solidFill>
                  <a:schemeClr val="tx1"/>
                </a:solidFill>
                <a:cs typeface="Arial"/>
              </a:rPr>
              <a:t>and</a:t>
            </a:r>
            <a:r>
              <a:rPr lang="en-GB" sz="825" spc="-21" dirty="0">
                <a:solidFill>
                  <a:schemeClr val="tx1"/>
                </a:solidFill>
                <a:cs typeface="Arial"/>
              </a:rPr>
              <a:t> </a:t>
            </a:r>
            <a:br>
              <a:rPr lang="en-GB" sz="825" spc="-21" dirty="0">
                <a:solidFill>
                  <a:schemeClr val="tx1"/>
                </a:solidFill>
                <a:cs typeface="Arial"/>
              </a:rPr>
            </a:br>
            <a:r>
              <a:rPr lang="en-GB" sz="825" dirty="0">
                <a:solidFill>
                  <a:schemeClr val="tx1"/>
                </a:solidFill>
                <a:cs typeface="Arial"/>
              </a:rPr>
              <a:t>with</a:t>
            </a:r>
            <a:r>
              <a:rPr lang="en-GB" sz="825" spc="-24" dirty="0">
                <a:solidFill>
                  <a:schemeClr val="tx1"/>
                </a:solidFill>
                <a:cs typeface="Arial"/>
              </a:rPr>
              <a:t> </a:t>
            </a:r>
            <a:r>
              <a:rPr lang="en-GB" sz="825" dirty="0">
                <a:solidFill>
                  <a:schemeClr val="tx1"/>
                </a:solidFill>
                <a:cs typeface="Arial"/>
              </a:rPr>
              <a:t>tact</a:t>
            </a:r>
            <a:r>
              <a:rPr lang="en-GB" sz="825" spc="-21" dirty="0">
                <a:solidFill>
                  <a:schemeClr val="tx1"/>
                </a:solidFill>
                <a:cs typeface="Arial"/>
              </a:rPr>
              <a:t> </a:t>
            </a:r>
            <a:r>
              <a:rPr lang="en-GB" sz="825" dirty="0">
                <a:solidFill>
                  <a:schemeClr val="tx1"/>
                </a:solidFill>
                <a:cs typeface="Arial"/>
              </a:rPr>
              <a:t>and</a:t>
            </a:r>
            <a:r>
              <a:rPr lang="en-GB" sz="825" spc="-24" dirty="0">
                <a:solidFill>
                  <a:schemeClr val="tx1"/>
                </a:solidFill>
                <a:cs typeface="Arial"/>
              </a:rPr>
              <a:t> </a:t>
            </a:r>
            <a:r>
              <a:rPr lang="en-GB" sz="825" spc="-6" dirty="0">
                <a:solidFill>
                  <a:schemeClr val="tx1"/>
                </a:solidFill>
                <a:cs typeface="Arial"/>
              </a:rPr>
              <a:t>consideration</a:t>
            </a:r>
            <a:r>
              <a:rPr lang="en-GB" sz="825" spc="-21" dirty="0">
                <a:solidFill>
                  <a:schemeClr val="tx1"/>
                </a:solidFill>
                <a:cs typeface="Arial"/>
              </a:rPr>
              <a:t> </a:t>
            </a:r>
            <a:r>
              <a:rPr lang="en-GB" sz="825" dirty="0">
                <a:solidFill>
                  <a:schemeClr val="tx1"/>
                </a:solidFill>
                <a:cs typeface="Arial"/>
              </a:rPr>
              <a:t>for</a:t>
            </a:r>
            <a:r>
              <a:rPr lang="en-GB" sz="825" spc="-21" dirty="0">
                <a:solidFill>
                  <a:schemeClr val="tx1"/>
                </a:solidFill>
                <a:cs typeface="Arial"/>
              </a:rPr>
              <a:t> </a:t>
            </a:r>
            <a:r>
              <a:rPr lang="en-GB" sz="825" spc="-15" dirty="0">
                <a:solidFill>
                  <a:schemeClr val="tx1"/>
                </a:solidFill>
                <a:cs typeface="Arial"/>
              </a:rPr>
              <a:t>one </a:t>
            </a:r>
            <a:r>
              <a:rPr lang="en-GB" sz="825" spc="-6" dirty="0">
                <a:solidFill>
                  <a:schemeClr val="tx1"/>
                </a:solidFill>
                <a:cs typeface="Arial"/>
              </a:rPr>
              <a:t>another’s</a:t>
            </a:r>
            <a:r>
              <a:rPr lang="en-GB" sz="825" spc="-55" dirty="0">
                <a:solidFill>
                  <a:schemeClr val="tx1"/>
                </a:solidFill>
                <a:cs typeface="Arial"/>
              </a:rPr>
              <a:t> </a:t>
            </a:r>
            <a:r>
              <a:rPr lang="en-GB" sz="825" spc="-6" dirty="0">
                <a:solidFill>
                  <a:schemeClr val="tx1"/>
                </a:solidFill>
                <a:cs typeface="Arial"/>
              </a:rPr>
              <a:t>needs.</a:t>
            </a:r>
          </a:p>
          <a:p>
            <a:pPr marL="7144" marR="55832" lvl="0" indent="0" defTabSz="685800">
              <a:spcAft>
                <a:spcPts val="225"/>
              </a:spcAft>
              <a:buClrTx/>
              <a:buFont typeface="+mj-lt"/>
              <a:buNone/>
              <a:tabLst>
                <a:tab pos="121676" algn="l"/>
              </a:tabLst>
              <a:defRPr/>
            </a:pPr>
            <a:endParaRPr lang="en-GB" sz="825" spc="-6" dirty="0">
              <a:solidFill>
                <a:schemeClr val="tx1"/>
              </a:solidFill>
              <a:cs typeface="Arial"/>
            </a:endParaRPr>
          </a:p>
          <a:p>
            <a:pPr marL="7316" marR="55832" lvl="0" indent="0" defTabSz="685800">
              <a:spcAft>
                <a:spcPts val="225"/>
              </a:spcAft>
              <a:buClrTx/>
              <a:buFont typeface="+mj-lt"/>
              <a:buNone/>
              <a:tabLst>
                <a:tab pos="121676" algn="l"/>
              </a:tabLst>
              <a:defRPr/>
            </a:pPr>
            <a:r>
              <a:rPr lang="en-GB" sz="825" spc="-6" dirty="0">
                <a:solidFill>
                  <a:schemeClr val="accent1"/>
                </a:solidFill>
                <a:cs typeface="Arial"/>
              </a:rPr>
              <a:t>When accepted</a:t>
            </a:r>
            <a:r>
              <a:rPr lang="en-GB" sz="825" spc="-6" baseline="0" dirty="0">
                <a:solidFill>
                  <a:schemeClr val="accent1"/>
                </a:solidFill>
                <a:cs typeface="Arial"/>
              </a:rPr>
              <a:t> Shared Values are changed or challenged, </a:t>
            </a:r>
            <a:br>
              <a:rPr lang="en-GB" sz="825" spc="-6" baseline="0" dirty="0">
                <a:solidFill>
                  <a:schemeClr val="accent1"/>
                </a:solidFill>
                <a:cs typeface="Arial"/>
              </a:rPr>
            </a:br>
            <a:r>
              <a:rPr lang="en-GB" sz="825" spc="-6" baseline="0" dirty="0">
                <a:solidFill>
                  <a:schemeClr val="accent1"/>
                </a:solidFill>
                <a:cs typeface="Arial"/>
              </a:rPr>
              <a:t>the emotional impact and negative feelings can </a:t>
            </a:r>
            <a:br>
              <a:rPr lang="en-GB" sz="825" spc="-6" baseline="0" dirty="0">
                <a:solidFill>
                  <a:schemeClr val="accent1"/>
                </a:solidFill>
                <a:cs typeface="Arial"/>
              </a:rPr>
            </a:br>
            <a:r>
              <a:rPr lang="en-GB" sz="825" spc="-6" baseline="0" dirty="0">
                <a:solidFill>
                  <a:schemeClr val="accent1"/>
                </a:solidFill>
                <a:cs typeface="Arial"/>
              </a:rPr>
              <a:t>damage the Company. </a:t>
            </a:r>
          </a:p>
          <a:p>
            <a:pPr marL="7316" marR="55832" lvl="0" indent="0" defTabSz="685800">
              <a:spcAft>
                <a:spcPts val="225"/>
              </a:spcAft>
              <a:buClrTx/>
              <a:buFont typeface="+mj-lt"/>
              <a:buNone/>
              <a:tabLst>
                <a:tab pos="121676" algn="l"/>
              </a:tabLst>
              <a:defRPr/>
            </a:pPr>
            <a:r>
              <a:rPr lang="en-GB" sz="825" b="1" spc="-6" baseline="0" dirty="0">
                <a:solidFill>
                  <a:schemeClr val="accent1"/>
                </a:solidFill>
                <a:cs typeface="Arial"/>
              </a:rPr>
              <a:t>-Robert E. Gallagher, May 1984</a:t>
            </a:r>
            <a:endParaRPr lang="en-GB" sz="825" b="1" dirty="0">
              <a:solidFill>
                <a:schemeClr val="accent1"/>
              </a:solidFill>
              <a:cs typeface="Arial"/>
            </a:endParaRPr>
          </a:p>
        </p:txBody>
      </p:sp>
      <p:sp>
        <p:nvSpPr>
          <p:cNvPr id="8" name="Title 3">
            <a:extLst>
              <a:ext uri="{FF2B5EF4-FFF2-40B4-BE49-F238E27FC236}">
                <a16:creationId xmlns:a16="http://schemas.microsoft.com/office/drawing/2014/main" id="{17DC20F7-933F-FC29-AAFF-94772914A9FC}"/>
              </a:ext>
            </a:extLst>
          </p:cNvPr>
          <p:cNvSpPr txBox="1">
            <a:spLocks/>
          </p:cNvSpPr>
          <p:nvPr userDrawn="1"/>
        </p:nvSpPr>
        <p:spPr>
          <a:xfrm>
            <a:off x="458392" y="458393"/>
            <a:ext cx="6868532" cy="543094"/>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b="1" kern="1200">
                <a:solidFill>
                  <a:schemeClr val="tx1"/>
                </a:solidFill>
                <a:latin typeface="+mj-lt"/>
                <a:ea typeface="+mj-ea"/>
                <a:cs typeface="+mj-cs"/>
              </a:defRPr>
            </a:lvl1pPr>
          </a:lstStyle>
          <a:p>
            <a:r>
              <a:rPr lang="en-GB" sz="2700" dirty="0">
                <a:solidFill>
                  <a:schemeClr val="accent2"/>
                </a:solidFill>
              </a:rPr>
              <a:t>The Gallagher Way</a:t>
            </a:r>
          </a:p>
        </p:txBody>
      </p:sp>
      <p:sp>
        <p:nvSpPr>
          <p:cNvPr id="9" name="TextBox 8"/>
          <p:cNvSpPr txBox="1"/>
          <p:nvPr userDrawn="1"/>
        </p:nvSpPr>
        <p:spPr>
          <a:xfrm>
            <a:off x="455331" y="1026338"/>
            <a:ext cx="8230279" cy="553998"/>
          </a:xfrm>
          <a:prstGeom prst="rect">
            <a:avLst/>
          </a:prstGeom>
          <a:noFill/>
        </p:spPr>
        <p:txBody>
          <a:bodyPr wrap="square" lIns="0" tIns="0" rIns="0" bIns="0" rtlCol="0">
            <a:spAutoFit/>
          </a:bodyPr>
          <a:lstStyle/>
          <a:p>
            <a:r>
              <a:rPr lang="en-US" sz="1200" b="0" dirty="0">
                <a:solidFill>
                  <a:schemeClr val="accent1"/>
                </a:solidFill>
                <a:latin typeface="+mj-lt"/>
              </a:rPr>
              <a:t>Shared Values at Gallagher</a:t>
            </a:r>
            <a:r>
              <a:rPr lang="en-US" sz="1200" b="0" baseline="0" dirty="0">
                <a:solidFill>
                  <a:schemeClr val="accent1"/>
                </a:solidFill>
                <a:latin typeface="+mj-lt"/>
              </a:rPr>
              <a:t> are the rock foundation of the Company and our Culture. </a:t>
            </a:r>
            <a:br>
              <a:rPr lang="en-US" sz="1200" b="0" baseline="0" dirty="0">
                <a:solidFill>
                  <a:schemeClr val="accent1"/>
                </a:solidFill>
                <a:latin typeface="+mj-lt"/>
              </a:rPr>
            </a:br>
            <a:r>
              <a:rPr lang="en-US" sz="1200" b="0" baseline="0" dirty="0">
                <a:solidFill>
                  <a:schemeClr val="accent1"/>
                </a:solidFill>
                <a:latin typeface="+mj-lt"/>
              </a:rPr>
              <a:t>What is a Shared Value? These are concepts that the vast majority of the movers and shakers </a:t>
            </a:r>
            <a:br>
              <a:rPr lang="en-US" sz="1200" b="0" baseline="0" dirty="0">
                <a:solidFill>
                  <a:schemeClr val="accent1"/>
                </a:solidFill>
                <a:latin typeface="+mj-lt"/>
              </a:rPr>
            </a:br>
            <a:r>
              <a:rPr lang="en-US" sz="1200" b="0" baseline="0" dirty="0">
                <a:solidFill>
                  <a:schemeClr val="accent1"/>
                </a:solidFill>
                <a:latin typeface="+mj-lt"/>
              </a:rPr>
              <a:t>in the Company passionately adhere to. What are some of Gallagher’s Shared Values?</a:t>
            </a:r>
            <a:endParaRPr lang="en-US" sz="1200" b="0" dirty="0">
              <a:solidFill>
                <a:schemeClr val="accent1"/>
              </a:solidFill>
              <a:latin typeface="+mj-lt"/>
            </a:endParaRPr>
          </a:p>
        </p:txBody>
      </p:sp>
      <p:sp>
        <p:nvSpPr>
          <p:cNvPr id="10" name="TextBox 9"/>
          <p:cNvSpPr txBox="1"/>
          <p:nvPr userDrawn="1"/>
        </p:nvSpPr>
        <p:spPr>
          <a:xfrm>
            <a:off x="455332" y="1722334"/>
            <a:ext cx="8299886" cy="2948940"/>
          </a:xfrm>
          <a:prstGeom prst="rect">
            <a:avLst/>
          </a:prstGeom>
          <a:noFill/>
        </p:spPr>
        <p:txBody>
          <a:bodyPr wrap="square" lIns="0" tIns="0" rIns="0" numCol="2" spcCol="91440" rtlCol="0">
            <a:spAutoFit/>
          </a:bodyPr>
          <a:lstStyle/>
          <a:p>
            <a:pPr marL="213122" marR="3080"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We</a:t>
            </a:r>
            <a:r>
              <a:rPr lang="en-GB" sz="825" kern="0" spc="-37" dirty="0">
                <a:solidFill>
                  <a:schemeClr val="tx1"/>
                </a:solidFill>
                <a:cs typeface="Arial"/>
              </a:rPr>
              <a:t> </a:t>
            </a:r>
            <a:r>
              <a:rPr lang="en-GB" sz="825" kern="0" dirty="0">
                <a:solidFill>
                  <a:schemeClr val="tx1"/>
                </a:solidFill>
                <a:cs typeface="Arial"/>
              </a:rPr>
              <a:t>are</a:t>
            </a:r>
            <a:r>
              <a:rPr lang="en-GB" sz="825" kern="0" spc="-33" dirty="0">
                <a:solidFill>
                  <a:schemeClr val="tx1"/>
                </a:solidFill>
                <a:cs typeface="Arial"/>
              </a:rPr>
              <a:t> </a:t>
            </a:r>
            <a:r>
              <a:rPr lang="en-GB" sz="825" kern="0" dirty="0">
                <a:solidFill>
                  <a:schemeClr val="tx1"/>
                </a:solidFill>
                <a:cs typeface="Arial"/>
              </a:rPr>
              <a:t>a</a:t>
            </a:r>
            <a:r>
              <a:rPr lang="en-GB" sz="825" kern="0" spc="-33" dirty="0">
                <a:solidFill>
                  <a:schemeClr val="tx1"/>
                </a:solidFill>
                <a:cs typeface="Arial"/>
              </a:rPr>
              <a:t> </a:t>
            </a:r>
            <a:r>
              <a:rPr lang="en-GB" sz="825" kern="0" dirty="0">
                <a:solidFill>
                  <a:schemeClr val="tx1"/>
                </a:solidFill>
                <a:cs typeface="Arial"/>
              </a:rPr>
              <a:t>sales</a:t>
            </a:r>
            <a:r>
              <a:rPr lang="en-GB" sz="825" kern="0" spc="-33" dirty="0">
                <a:solidFill>
                  <a:schemeClr val="tx1"/>
                </a:solidFill>
                <a:cs typeface="Arial"/>
              </a:rPr>
              <a:t> </a:t>
            </a:r>
            <a:r>
              <a:rPr lang="en-GB" sz="825" kern="0" dirty="0">
                <a:solidFill>
                  <a:schemeClr val="tx1"/>
                </a:solidFill>
                <a:cs typeface="Arial"/>
              </a:rPr>
              <a:t>and</a:t>
            </a:r>
            <a:r>
              <a:rPr lang="en-GB" sz="825" kern="0" spc="-37" dirty="0">
                <a:solidFill>
                  <a:schemeClr val="tx1"/>
                </a:solidFill>
                <a:cs typeface="Arial"/>
              </a:rPr>
              <a:t> </a:t>
            </a:r>
            <a:r>
              <a:rPr lang="en-GB" sz="825" kern="0" spc="-6" dirty="0">
                <a:solidFill>
                  <a:schemeClr val="tx1"/>
                </a:solidFill>
                <a:cs typeface="Arial"/>
              </a:rPr>
              <a:t>marketing</a:t>
            </a:r>
            <a:r>
              <a:rPr lang="en-GB" sz="825" kern="0" spc="-33" dirty="0">
                <a:solidFill>
                  <a:schemeClr val="tx1"/>
                </a:solidFill>
                <a:cs typeface="Arial"/>
              </a:rPr>
              <a:t> </a:t>
            </a:r>
            <a:r>
              <a:rPr lang="en-GB" sz="825" kern="0" dirty="0">
                <a:solidFill>
                  <a:schemeClr val="tx1"/>
                </a:solidFill>
                <a:cs typeface="Arial"/>
              </a:rPr>
              <a:t>company</a:t>
            </a:r>
            <a:r>
              <a:rPr lang="en-GB" sz="825" kern="0" spc="-33" dirty="0">
                <a:solidFill>
                  <a:schemeClr val="tx1"/>
                </a:solidFill>
                <a:cs typeface="Arial"/>
              </a:rPr>
              <a:t> </a:t>
            </a:r>
            <a:r>
              <a:rPr lang="en-GB" sz="825" kern="0" spc="-6" dirty="0">
                <a:solidFill>
                  <a:schemeClr val="tx1"/>
                </a:solidFill>
                <a:cs typeface="Arial"/>
              </a:rPr>
              <a:t>dedicated</a:t>
            </a:r>
            <a:r>
              <a:rPr lang="en-GB" sz="825" kern="0" spc="-33" dirty="0">
                <a:solidFill>
                  <a:schemeClr val="tx1"/>
                </a:solidFill>
                <a:cs typeface="Arial"/>
              </a:rPr>
              <a:t> </a:t>
            </a:r>
            <a:r>
              <a:rPr lang="en-GB" sz="825" kern="0" spc="-15" dirty="0">
                <a:solidFill>
                  <a:schemeClr val="tx1"/>
                </a:solidFill>
                <a:cs typeface="Arial"/>
              </a:rPr>
              <a:t>to </a:t>
            </a:r>
            <a:r>
              <a:rPr lang="en-GB" sz="825" kern="0" spc="-6" dirty="0">
                <a:solidFill>
                  <a:schemeClr val="tx1"/>
                </a:solidFill>
                <a:cs typeface="Arial"/>
              </a:rPr>
              <a:t>providing</a:t>
            </a:r>
            <a:r>
              <a:rPr lang="en-GB" sz="825" kern="0" spc="-37" dirty="0">
                <a:solidFill>
                  <a:schemeClr val="tx1"/>
                </a:solidFill>
                <a:cs typeface="Arial"/>
              </a:rPr>
              <a:t> </a:t>
            </a:r>
            <a:r>
              <a:rPr lang="en-GB" sz="825" kern="0" spc="-6" dirty="0">
                <a:solidFill>
                  <a:schemeClr val="tx1"/>
                </a:solidFill>
                <a:cs typeface="Arial"/>
              </a:rPr>
              <a:t>excellence</a:t>
            </a:r>
            <a:r>
              <a:rPr lang="en-GB" sz="825" kern="0" spc="-30" dirty="0">
                <a:solidFill>
                  <a:schemeClr val="tx1"/>
                </a:solidFill>
                <a:cs typeface="Arial"/>
              </a:rPr>
              <a:t> </a:t>
            </a:r>
            <a:r>
              <a:rPr lang="en-GB" sz="825" kern="0" dirty="0">
                <a:solidFill>
                  <a:schemeClr val="tx1"/>
                </a:solidFill>
                <a:cs typeface="Arial"/>
              </a:rPr>
              <a:t>in</a:t>
            </a:r>
            <a:r>
              <a:rPr lang="en-GB" sz="825" kern="0" spc="-30" dirty="0">
                <a:solidFill>
                  <a:schemeClr val="tx1"/>
                </a:solidFill>
                <a:cs typeface="Arial"/>
              </a:rPr>
              <a:t> </a:t>
            </a:r>
            <a:r>
              <a:rPr lang="en-GB" sz="825" kern="0" dirty="0">
                <a:solidFill>
                  <a:schemeClr val="tx1"/>
                </a:solidFill>
                <a:cs typeface="Arial"/>
              </a:rPr>
              <a:t>risk</a:t>
            </a:r>
            <a:r>
              <a:rPr lang="en-GB" sz="825" kern="0" spc="-27" dirty="0">
                <a:solidFill>
                  <a:schemeClr val="tx1"/>
                </a:solidFill>
                <a:cs typeface="Arial"/>
              </a:rPr>
              <a:t> </a:t>
            </a:r>
            <a:r>
              <a:rPr lang="en-GB" sz="825" kern="0" spc="-6" dirty="0">
                <a:solidFill>
                  <a:schemeClr val="tx1"/>
                </a:solidFill>
                <a:cs typeface="Arial"/>
              </a:rPr>
              <a:t>management</a:t>
            </a:r>
            <a:r>
              <a:rPr lang="en-GB" sz="825" kern="0" spc="-30" dirty="0">
                <a:solidFill>
                  <a:schemeClr val="tx1"/>
                </a:solidFill>
                <a:cs typeface="Arial"/>
              </a:rPr>
              <a:t> </a:t>
            </a:r>
            <a:r>
              <a:rPr lang="en-GB" sz="825" kern="0" dirty="0">
                <a:solidFill>
                  <a:schemeClr val="tx1"/>
                </a:solidFill>
                <a:cs typeface="Arial"/>
              </a:rPr>
              <a:t>services</a:t>
            </a:r>
            <a:r>
              <a:rPr lang="en-GB" sz="825" kern="0" spc="-30" dirty="0">
                <a:solidFill>
                  <a:schemeClr val="tx1"/>
                </a:solidFill>
                <a:cs typeface="Arial"/>
              </a:rPr>
              <a:t> </a:t>
            </a:r>
            <a:r>
              <a:rPr lang="en-GB" sz="825" kern="0" dirty="0">
                <a:solidFill>
                  <a:schemeClr val="tx1"/>
                </a:solidFill>
                <a:cs typeface="Arial"/>
              </a:rPr>
              <a:t>to</a:t>
            </a:r>
            <a:r>
              <a:rPr lang="en-GB" sz="825" kern="0" spc="-27" dirty="0">
                <a:solidFill>
                  <a:schemeClr val="tx1"/>
                </a:solidFill>
                <a:cs typeface="Arial"/>
              </a:rPr>
              <a:t> </a:t>
            </a:r>
            <a:r>
              <a:rPr lang="en-GB" sz="825" kern="0" spc="-15" dirty="0">
                <a:solidFill>
                  <a:schemeClr val="tx1"/>
                </a:solidFill>
                <a:cs typeface="Arial"/>
              </a:rPr>
              <a:t>our </a:t>
            </a:r>
            <a:r>
              <a:rPr lang="en-GB" sz="825" kern="0" spc="-6" dirty="0">
                <a:solidFill>
                  <a:schemeClr val="tx1"/>
                </a:solidFill>
                <a:cs typeface="Arial"/>
              </a:rPr>
              <a:t>White Castles.</a:t>
            </a:r>
            <a:endParaRPr lang="en-GB" sz="825" kern="0" dirty="0">
              <a:solidFill>
                <a:schemeClr val="tx1"/>
              </a:solidFill>
              <a:cs typeface="Arial"/>
            </a:endParaRPr>
          </a:p>
          <a:p>
            <a:pPr marL="213122" marR="11552"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We</a:t>
            </a:r>
            <a:r>
              <a:rPr lang="en-GB" sz="825" kern="0" spc="-30" dirty="0">
                <a:solidFill>
                  <a:schemeClr val="tx1"/>
                </a:solidFill>
                <a:cs typeface="Arial"/>
              </a:rPr>
              <a:t> </a:t>
            </a:r>
            <a:r>
              <a:rPr lang="en-GB" sz="825" kern="0" dirty="0">
                <a:solidFill>
                  <a:schemeClr val="tx1"/>
                </a:solidFill>
                <a:cs typeface="Arial"/>
              </a:rPr>
              <a:t>support</a:t>
            </a:r>
            <a:r>
              <a:rPr lang="en-GB" sz="825" kern="0" spc="-30" dirty="0">
                <a:solidFill>
                  <a:schemeClr val="tx1"/>
                </a:solidFill>
                <a:cs typeface="Arial"/>
              </a:rPr>
              <a:t> </a:t>
            </a:r>
            <a:r>
              <a:rPr lang="en-GB" sz="825" kern="0" dirty="0">
                <a:solidFill>
                  <a:schemeClr val="tx1"/>
                </a:solidFill>
                <a:cs typeface="Arial"/>
              </a:rPr>
              <a:t>one</a:t>
            </a:r>
            <a:r>
              <a:rPr lang="en-GB" sz="825" kern="0" spc="-30" dirty="0">
                <a:solidFill>
                  <a:schemeClr val="tx1"/>
                </a:solidFill>
                <a:cs typeface="Arial"/>
              </a:rPr>
              <a:t> </a:t>
            </a:r>
            <a:r>
              <a:rPr lang="en-GB" sz="825" kern="0" spc="-15" dirty="0">
                <a:solidFill>
                  <a:schemeClr val="tx1"/>
                </a:solidFill>
                <a:cs typeface="Arial"/>
              </a:rPr>
              <a:t>another.</a:t>
            </a:r>
            <a:r>
              <a:rPr lang="en-GB" sz="825" kern="0" spc="-30" dirty="0">
                <a:solidFill>
                  <a:schemeClr val="tx1"/>
                </a:solidFill>
                <a:cs typeface="Arial"/>
              </a:rPr>
              <a:t> </a:t>
            </a:r>
            <a:r>
              <a:rPr lang="en-GB" sz="825" kern="0" dirty="0">
                <a:solidFill>
                  <a:schemeClr val="tx1"/>
                </a:solidFill>
                <a:cs typeface="Arial"/>
              </a:rPr>
              <a:t>We</a:t>
            </a:r>
            <a:r>
              <a:rPr lang="en-GB" sz="825" kern="0" spc="-27" dirty="0">
                <a:solidFill>
                  <a:schemeClr val="tx1"/>
                </a:solidFill>
                <a:cs typeface="Arial"/>
              </a:rPr>
              <a:t> </a:t>
            </a:r>
            <a:r>
              <a:rPr lang="en-GB" sz="825" kern="0" spc="-6" dirty="0">
                <a:solidFill>
                  <a:schemeClr val="tx1"/>
                </a:solidFill>
                <a:cs typeface="Arial"/>
              </a:rPr>
              <a:t>believe</a:t>
            </a:r>
            <a:r>
              <a:rPr lang="en-GB" sz="825" kern="0" spc="-30" dirty="0">
                <a:solidFill>
                  <a:schemeClr val="tx1"/>
                </a:solidFill>
                <a:cs typeface="Arial"/>
              </a:rPr>
              <a:t> </a:t>
            </a:r>
            <a:r>
              <a:rPr lang="en-GB" sz="825" kern="0" dirty="0">
                <a:solidFill>
                  <a:schemeClr val="tx1"/>
                </a:solidFill>
                <a:cs typeface="Arial"/>
              </a:rPr>
              <a:t>in</a:t>
            </a:r>
            <a:r>
              <a:rPr lang="en-GB" sz="825" kern="0" spc="-30" dirty="0">
                <a:solidFill>
                  <a:schemeClr val="tx1"/>
                </a:solidFill>
                <a:cs typeface="Arial"/>
              </a:rPr>
              <a:t> </a:t>
            </a:r>
            <a:r>
              <a:rPr lang="en-GB" sz="825" kern="0" dirty="0">
                <a:solidFill>
                  <a:schemeClr val="tx1"/>
                </a:solidFill>
                <a:cs typeface="Arial"/>
              </a:rPr>
              <a:t>one</a:t>
            </a:r>
            <a:r>
              <a:rPr lang="en-GB" sz="825" kern="0" spc="-30" dirty="0">
                <a:solidFill>
                  <a:schemeClr val="tx1"/>
                </a:solidFill>
                <a:cs typeface="Arial"/>
              </a:rPr>
              <a:t> </a:t>
            </a:r>
            <a:r>
              <a:rPr lang="en-GB" sz="825" kern="0" spc="-15" dirty="0">
                <a:solidFill>
                  <a:schemeClr val="tx1"/>
                </a:solidFill>
                <a:cs typeface="Arial"/>
              </a:rPr>
              <a:t>another.</a:t>
            </a:r>
            <a:r>
              <a:rPr lang="en-GB" sz="825" kern="0" spc="-27" dirty="0">
                <a:solidFill>
                  <a:schemeClr val="tx1"/>
                </a:solidFill>
                <a:cs typeface="Arial"/>
              </a:rPr>
              <a:t> </a:t>
            </a:r>
            <a:r>
              <a:rPr lang="en-GB" sz="825" kern="0" spc="-15" dirty="0">
                <a:solidFill>
                  <a:schemeClr val="tx1"/>
                </a:solidFill>
                <a:cs typeface="Arial"/>
              </a:rPr>
              <a:t>We </a:t>
            </a:r>
            <a:r>
              <a:rPr lang="en-GB" sz="825" kern="0" spc="-6" dirty="0">
                <a:solidFill>
                  <a:schemeClr val="tx1"/>
                </a:solidFill>
                <a:cs typeface="Arial"/>
              </a:rPr>
              <a:t>acknowledge</a:t>
            </a:r>
            <a:r>
              <a:rPr lang="en-GB" sz="825" kern="0" spc="-37" dirty="0">
                <a:solidFill>
                  <a:schemeClr val="tx1"/>
                </a:solidFill>
                <a:cs typeface="Arial"/>
              </a:rPr>
              <a:t> </a:t>
            </a:r>
            <a:r>
              <a:rPr lang="en-GB" sz="825" kern="0" dirty="0">
                <a:solidFill>
                  <a:schemeClr val="tx1"/>
                </a:solidFill>
                <a:cs typeface="Arial"/>
              </a:rPr>
              <a:t>and</a:t>
            </a:r>
            <a:r>
              <a:rPr lang="en-GB" sz="825" kern="0" spc="-30" dirty="0">
                <a:solidFill>
                  <a:schemeClr val="tx1"/>
                </a:solidFill>
                <a:cs typeface="Arial"/>
              </a:rPr>
              <a:t> </a:t>
            </a:r>
            <a:r>
              <a:rPr lang="en-GB" sz="825" kern="0" dirty="0">
                <a:solidFill>
                  <a:schemeClr val="tx1"/>
                </a:solidFill>
                <a:cs typeface="Arial"/>
              </a:rPr>
              <a:t>respect</a:t>
            </a:r>
            <a:r>
              <a:rPr lang="en-GB" sz="825" kern="0" spc="-27" dirty="0">
                <a:solidFill>
                  <a:schemeClr val="tx1"/>
                </a:solidFill>
                <a:cs typeface="Arial"/>
              </a:rPr>
              <a:t> </a:t>
            </a:r>
            <a:r>
              <a:rPr lang="en-GB" sz="825" kern="0" dirty="0">
                <a:solidFill>
                  <a:schemeClr val="tx1"/>
                </a:solidFill>
                <a:cs typeface="Arial"/>
              </a:rPr>
              <a:t>the</a:t>
            </a:r>
            <a:r>
              <a:rPr lang="en-GB" sz="825" kern="0" spc="-30" dirty="0">
                <a:solidFill>
                  <a:schemeClr val="tx1"/>
                </a:solidFill>
                <a:cs typeface="Arial"/>
              </a:rPr>
              <a:t> </a:t>
            </a:r>
            <a:r>
              <a:rPr lang="en-GB" sz="825" kern="0" dirty="0">
                <a:solidFill>
                  <a:schemeClr val="tx1"/>
                </a:solidFill>
                <a:cs typeface="Arial"/>
              </a:rPr>
              <a:t>ability</a:t>
            </a:r>
            <a:r>
              <a:rPr lang="en-GB" sz="825" kern="0" spc="-27" dirty="0">
                <a:solidFill>
                  <a:schemeClr val="tx1"/>
                </a:solidFill>
                <a:cs typeface="Arial"/>
              </a:rPr>
              <a:t> </a:t>
            </a:r>
            <a:r>
              <a:rPr lang="en-GB" sz="825" kern="0" dirty="0">
                <a:solidFill>
                  <a:schemeClr val="tx1"/>
                </a:solidFill>
                <a:cs typeface="Arial"/>
              </a:rPr>
              <a:t>of</a:t>
            </a:r>
            <a:r>
              <a:rPr lang="en-GB" sz="825" kern="0" spc="-30" dirty="0">
                <a:solidFill>
                  <a:schemeClr val="tx1"/>
                </a:solidFill>
                <a:cs typeface="Arial"/>
              </a:rPr>
              <a:t> </a:t>
            </a:r>
            <a:r>
              <a:rPr lang="en-GB" sz="825" kern="0" dirty="0">
                <a:solidFill>
                  <a:schemeClr val="tx1"/>
                </a:solidFill>
                <a:cs typeface="Arial"/>
              </a:rPr>
              <a:t>one</a:t>
            </a:r>
            <a:r>
              <a:rPr lang="en-GB" sz="825" kern="0" spc="-27" dirty="0">
                <a:solidFill>
                  <a:schemeClr val="tx1"/>
                </a:solidFill>
                <a:cs typeface="Arial"/>
              </a:rPr>
              <a:t> </a:t>
            </a:r>
            <a:r>
              <a:rPr lang="en-GB" sz="825" kern="0" spc="-6" dirty="0">
                <a:solidFill>
                  <a:schemeClr val="tx1"/>
                </a:solidFill>
                <a:cs typeface="Arial"/>
              </a:rPr>
              <a:t>another.</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We</a:t>
            </a:r>
            <a:r>
              <a:rPr lang="en-GB" sz="825" kern="0" spc="-43" dirty="0">
                <a:solidFill>
                  <a:schemeClr val="tx1"/>
                </a:solidFill>
                <a:cs typeface="Arial"/>
              </a:rPr>
              <a:t> </a:t>
            </a:r>
            <a:r>
              <a:rPr lang="en-GB" sz="825" kern="0" dirty="0">
                <a:solidFill>
                  <a:schemeClr val="tx1"/>
                </a:solidFill>
                <a:cs typeface="Arial"/>
              </a:rPr>
              <a:t>push</a:t>
            </a:r>
            <a:r>
              <a:rPr lang="en-GB" sz="825" kern="0" spc="-33" dirty="0">
                <a:solidFill>
                  <a:schemeClr val="tx1"/>
                </a:solidFill>
                <a:cs typeface="Arial"/>
              </a:rPr>
              <a:t> </a:t>
            </a:r>
            <a:r>
              <a:rPr lang="en-GB" sz="825" kern="0" dirty="0">
                <a:solidFill>
                  <a:schemeClr val="tx1"/>
                </a:solidFill>
                <a:cs typeface="Arial"/>
              </a:rPr>
              <a:t>for</a:t>
            </a:r>
            <a:r>
              <a:rPr lang="en-GB" sz="825" kern="0" spc="-33" dirty="0">
                <a:solidFill>
                  <a:schemeClr val="tx1"/>
                </a:solidFill>
                <a:cs typeface="Arial"/>
              </a:rPr>
              <a:t> </a:t>
            </a:r>
            <a:r>
              <a:rPr lang="en-GB" sz="825" kern="0" spc="-6" dirty="0">
                <a:solidFill>
                  <a:schemeClr val="tx1"/>
                </a:solidFill>
                <a:cs typeface="Arial"/>
              </a:rPr>
              <a:t>professional</a:t>
            </a:r>
            <a:r>
              <a:rPr lang="en-GB" sz="825" kern="0" spc="-33" dirty="0">
                <a:solidFill>
                  <a:schemeClr val="tx1"/>
                </a:solidFill>
                <a:cs typeface="Arial"/>
              </a:rPr>
              <a:t> </a:t>
            </a:r>
            <a:r>
              <a:rPr lang="en-GB" sz="825" kern="0" spc="-6" dirty="0">
                <a:solidFill>
                  <a:schemeClr val="tx1"/>
                </a:solidFill>
                <a:cs typeface="Arial"/>
              </a:rPr>
              <a:t>excellence.</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We</a:t>
            </a:r>
            <a:r>
              <a:rPr lang="en-GB" sz="825" kern="0" spc="-33" dirty="0">
                <a:solidFill>
                  <a:schemeClr val="tx1"/>
                </a:solidFill>
                <a:cs typeface="Arial"/>
              </a:rPr>
              <a:t> </a:t>
            </a:r>
            <a:r>
              <a:rPr lang="en-GB" sz="825" kern="0" dirty="0">
                <a:solidFill>
                  <a:schemeClr val="tx1"/>
                </a:solidFill>
                <a:cs typeface="Arial"/>
              </a:rPr>
              <a:t>can</a:t>
            </a:r>
            <a:r>
              <a:rPr lang="en-GB" sz="825" kern="0" spc="-27" dirty="0">
                <a:solidFill>
                  <a:schemeClr val="tx1"/>
                </a:solidFill>
                <a:cs typeface="Arial"/>
              </a:rPr>
              <a:t> </a:t>
            </a:r>
            <a:r>
              <a:rPr lang="en-GB" sz="825" kern="0" dirty="0">
                <a:solidFill>
                  <a:schemeClr val="tx1"/>
                </a:solidFill>
                <a:cs typeface="Arial"/>
              </a:rPr>
              <a:t>all</a:t>
            </a:r>
            <a:r>
              <a:rPr lang="en-GB" sz="825" kern="0" spc="-27" dirty="0">
                <a:solidFill>
                  <a:schemeClr val="tx1"/>
                </a:solidFill>
                <a:cs typeface="Arial"/>
              </a:rPr>
              <a:t> </a:t>
            </a:r>
            <a:r>
              <a:rPr lang="en-GB" sz="825" kern="0" spc="-6" dirty="0">
                <a:solidFill>
                  <a:schemeClr val="tx1"/>
                </a:solidFill>
                <a:cs typeface="Arial"/>
              </a:rPr>
              <a:t>improve</a:t>
            </a:r>
            <a:r>
              <a:rPr lang="en-GB" sz="825" kern="0" spc="-24" dirty="0">
                <a:solidFill>
                  <a:schemeClr val="tx1"/>
                </a:solidFill>
                <a:cs typeface="Arial"/>
              </a:rPr>
              <a:t> </a:t>
            </a:r>
            <a:r>
              <a:rPr lang="en-GB" sz="825" kern="0" dirty="0">
                <a:solidFill>
                  <a:schemeClr val="tx1"/>
                </a:solidFill>
                <a:cs typeface="Arial"/>
              </a:rPr>
              <a:t>and</a:t>
            </a:r>
            <a:r>
              <a:rPr lang="en-GB" sz="825" kern="0" spc="-27" dirty="0">
                <a:solidFill>
                  <a:schemeClr val="tx1"/>
                </a:solidFill>
                <a:cs typeface="Arial"/>
              </a:rPr>
              <a:t> </a:t>
            </a:r>
            <a:r>
              <a:rPr lang="en-GB" sz="825" kern="0" dirty="0">
                <a:solidFill>
                  <a:schemeClr val="tx1"/>
                </a:solidFill>
                <a:cs typeface="Arial"/>
              </a:rPr>
              <a:t>learn</a:t>
            </a:r>
            <a:r>
              <a:rPr lang="en-GB" sz="825" kern="0" spc="-27" dirty="0">
                <a:solidFill>
                  <a:schemeClr val="tx1"/>
                </a:solidFill>
                <a:cs typeface="Arial"/>
              </a:rPr>
              <a:t> </a:t>
            </a:r>
            <a:r>
              <a:rPr lang="en-GB" sz="825" kern="0" dirty="0">
                <a:solidFill>
                  <a:schemeClr val="tx1"/>
                </a:solidFill>
                <a:cs typeface="Arial"/>
              </a:rPr>
              <a:t>from</a:t>
            </a:r>
            <a:r>
              <a:rPr lang="en-GB" sz="825" kern="0" spc="-27" dirty="0">
                <a:solidFill>
                  <a:schemeClr val="tx1"/>
                </a:solidFill>
                <a:cs typeface="Arial"/>
              </a:rPr>
              <a:t> </a:t>
            </a:r>
            <a:r>
              <a:rPr lang="en-GB" sz="825" kern="0" dirty="0">
                <a:solidFill>
                  <a:schemeClr val="tx1"/>
                </a:solidFill>
                <a:cs typeface="Arial"/>
              </a:rPr>
              <a:t>one</a:t>
            </a:r>
            <a:r>
              <a:rPr lang="en-GB" sz="825" kern="0" spc="-24" dirty="0">
                <a:solidFill>
                  <a:schemeClr val="tx1"/>
                </a:solidFill>
                <a:cs typeface="Arial"/>
              </a:rPr>
              <a:t> </a:t>
            </a:r>
            <a:r>
              <a:rPr lang="en-GB" sz="825" kern="0" spc="-6" dirty="0">
                <a:solidFill>
                  <a:schemeClr val="tx1"/>
                </a:solidFill>
                <a:cs typeface="Arial"/>
              </a:rPr>
              <a:t>another.</a:t>
            </a:r>
          </a:p>
          <a:p>
            <a:pPr marL="213122" lvl="0" indent="-205979" defTabSz="685800">
              <a:spcAft>
                <a:spcPts val="225"/>
              </a:spcAft>
              <a:buClr>
                <a:schemeClr val="accent1"/>
              </a:buClr>
              <a:buFont typeface="+mj-lt"/>
              <a:buAutoNum type="arabicPeriod"/>
              <a:tabLst>
                <a:tab pos="121676" algn="l"/>
              </a:tabLst>
              <a:defRPr/>
            </a:pPr>
            <a:r>
              <a:rPr lang="en-GB" sz="825" kern="0" spc="-6" dirty="0">
                <a:solidFill>
                  <a:schemeClr val="tx1"/>
                </a:solidFill>
                <a:cs typeface="Arial"/>
              </a:rPr>
              <a:t>There are no second-class citizens – everyone is important and everyone’s job is</a:t>
            </a:r>
            <a:r>
              <a:rPr lang="en-GB" sz="825" kern="0" spc="-6" baseline="0" dirty="0">
                <a:solidFill>
                  <a:schemeClr val="tx1"/>
                </a:solidFill>
                <a:cs typeface="Arial"/>
              </a:rPr>
              <a:t> important.</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spc="-18" dirty="0">
                <a:solidFill>
                  <a:schemeClr val="tx1"/>
                </a:solidFill>
                <a:cs typeface="Arial"/>
              </a:rPr>
              <a:t>We’re</a:t>
            </a:r>
            <a:r>
              <a:rPr lang="en-GB" sz="825" kern="0" spc="-30" dirty="0">
                <a:solidFill>
                  <a:schemeClr val="tx1"/>
                </a:solidFill>
                <a:cs typeface="Arial"/>
              </a:rPr>
              <a:t> </a:t>
            </a:r>
            <a:r>
              <a:rPr lang="en-GB" sz="825" kern="0" dirty="0">
                <a:solidFill>
                  <a:schemeClr val="tx1"/>
                </a:solidFill>
                <a:cs typeface="Arial"/>
              </a:rPr>
              <a:t>an</a:t>
            </a:r>
            <a:r>
              <a:rPr lang="en-GB" sz="825" kern="0" spc="-30" dirty="0">
                <a:solidFill>
                  <a:schemeClr val="tx1"/>
                </a:solidFill>
                <a:cs typeface="Arial"/>
              </a:rPr>
              <a:t> </a:t>
            </a:r>
            <a:r>
              <a:rPr lang="en-GB" sz="825" kern="0" dirty="0">
                <a:solidFill>
                  <a:schemeClr val="tx1"/>
                </a:solidFill>
                <a:cs typeface="Arial"/>
              </a:rPr>
              <a:t>open</a:t>
            </a:r>
            <a:r>
              <a:rPr lang="en-GB" sz="825" kern="0" spc="-27" dirty="0">
                <a:solidFill>
                  <a:schemeClr val="tx1"/>
                </a:solidFill>
                <a:cs typeface="Arial"/>
              </a:rPr>
              <a:t> </a:t>
            </a:r>
            <a:r>
              <a:rPr lang="en-GB" sz="825" kern="0" spc="-6" dirty="0">
                <a:solidFill>
                  <a:schemeClr val="tx1"/>
                </a:solidFill>
                <a:cs typeface="Arial"/>
              </a:rPr>
              <a:t>society.</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spc="-6" dirty="0">
                <a:solidFill>
                  <a:schemeClr val="tx1"/>
                </a:solidFill>
                <a:cs typeface="Arial"/>
              </a:rPr>
              <a:t>Empathy</a:t>
            </a:r>
            <a:r>
              <a:rPr lang="en-GB" sz="825" kern="0" spc="-37" dirty="0">
                <a:solidFill>
                  <a:schemeClr val="tx1"/>
                </a:solidFill>
                <a:cs typeface="Arial"/>
              </a:rPr>
              <a:t> </a:t>
            </a:r>
            <a:r>
              <a:rPr lang="en-GB" sz="825" kern="0" dirty="0">
                <a:solidFill>
                  <a:schemeClr val="tx1"/>
                </a:solidFill>
                <a:cs typeface="Arial"/>
              </a:rPr>
              <a:t>for</a:t>
            </a:r>
            <a:r>
              <a:rPr lang="en-GB" sz="825" kern="0" spc="-27" dirty="0">
                <a:solidFill>
                  <a:schemeClr val="tx1"/>
                </a:solidFill>
                <a:cs typeface="Arial"/>
              </a:rPr>
              <a:t> </a:t>
            </a:r>
            <a:r>
              <a:rPr lang="en-GB" sz="825" kern="0" dirty="0">
                <a:solidFill>
                  <a:schemeClr val="tx1"/>
                </a:solidFill>
                <a:cs typeface="Arial"/>
              </a:rPr>
              <a:t>the</a:t>
            </a:r>
            <a:r>
              <a:rPr lang="en-GB" sz="825" kern="0" spc="-27" dirty="0">
                <a:solidFill>
                  <a:schemeClr val="tx1"/>
                </a:solidFill>
                <a:cs typeface="Arial"/>
              </a:rPr>
              <a:t> </a:t>
            </a:r>
            <a:r>
              <a:rPr lang="en-GB" sz="825" kern="0" dirty="0">
                <a:solidFill>
                  <a:schemeClr val="tx1"/>
                </a:solidFill>
                <a:cs typeface="Arial"/>
              </a:rPr>
              <a:t>other</a:t>
            </a:r>
            <a:r>
              <a:rPr lang="en-GB" sz="825" kern="0" spc="-27" dirty="0">
                <a:solidFill>
                  <a:schemeClr val="tx1"/>
                </a:solidFill>
                <a:cs typeface="Arial"/>
              </a:rPr>
              <a:t> </a:t>
            </a:r>
            <a:r>
              <a:rPr lang="en-GB" sz="825" kern="0" dirty="0">
                <a:solidFill>
                  <a:schemeClr val="tx1"/>
                </a:solidFill>
                <a:cs typeface="Arial"/>
              </a:rPr>
              <a:t>person</a:t>
            </a:r>
            <a:r>
              <a:rPr lang="en-GB" sz="825" kern="0" spc="-27" dirty="0">
                <a:solidFill>
                  <a:schemeClr val="tx1"/>
                </a:solidFill>
                <a:cs typeface="Arial"/>
              </a:rPr>
              <a:t> </a:t>
            </a:r>
            <a:r>
              <a:rPr lang="en-GB" sz="825" kern="0" dirty="0">
                <a:solidFill>
                  <a:schemeClr val="tx1"/>
                </a:solidFill>
                <a:cs typeface="Arial"/>
              </a:rPr>
              <a:t>is</a:t>
            </a:r>
            <a:r>
              <a:rPr lang="en-GB" sz="825" kern="0" spc="-27" dirty="0">
                <a:solidFill>
                  <a:schemeClr val="tx1"/>
                </a:solidFill>
                <a:cs typeface="Arial"/>
              </a:rPr>
              <a:t> </a:t>
            </a:r>
            <a:r>
              <a:rPr lang="en-GB" sz="825" kern="0" dirty="0">
                <a:solidFill>
                  <a:schemeClr val="tx1"/>
                </a:solidFill>
                <a:cs typeface="Arial"/>
              </a:rPr>
              <a:t>not</a:t>
            </a:r>
            <a:r>
              <a:rPr lang="en-GB" sz="825" kern="0" spc="-27" dirty="0">
                <a:solidFill>
                  <a:schemeClr val="tx1"/>
                </a:solidFill>
                <a:cs typeface="Arial"/>
              </a:rPr>
              <a:t> </a:t>
            </a:r>
            <a:r>
              <a:rPr lang="en-GB" sz="825" kern="0" dirty="0">
                <a:solidFill>
                  <a:schemeClr val="tx1"/>
                </a:solidFill>
                <a:cs typeface="Arial"/>
              </a:rPr>
              <a:t>a</a:t>
            </a:r>
            <a:r>
              <a:rPr lang="en-GB" sz="825" kern="0" spc="-27" dirty="0">
                <a:solidFill>
                  <a:schemeClr val="tx1"/>
                </a:solidFill>
                <a:cs typeface="Arial"/>
              </a:rPr>
              <a:t> </a:t>
            </a:r>
            <a:r>
              <a:rPr lang="en-GB" sz="825" kern="0" spc="-6" dirty="0">
                <a:solidFill>
                  <a:schemeClr val="tx1"/>
                </a:solidFill>
                <a:cs typeface="Arial"/>
              </a:rPr>
              <a:t>weakness.</a:t>
            </a:r>
            <a:endParaRPr lang="en-GB" sz="825" kern="0" dirty="0">
              <a:solidFill>
                <a:schemeClr val="tx1"/>
              </a:solidFill>
              <a:cs typeface="Arial"/>
            </a:endParaRPr>
          </a:p>
          <a:p>
            <a:pPr marL="213122" marR="409307"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Suspicion</a:t>
            </a:r>
            <a:r>
              <a:rPr lang="en-GB" sz="825" kern="0" spc="-49" dirty="0">
                <a:solidFill>
                  <a:schemeClr val="tx1"/>
                </a:solidFill>
                <a:cs typeface="Arial"/>
              </a:rPr>
              <a:t> </a:t>
            </a:r>
            <a:r>
              <a:rPr lang="en-GB" sz="825" kern="0" dirty="0">
                <a:solidFill>
                  <a:schemeClr val="tx1"/>
                </a:solidFill>
                <a:cs typeface="Arial"/>
              </a:rPr>
              <a:t>breeds</a:t>
            </a:r>
            <a:r>
              <a:rPr lang="en-GB" sz="825" kern="0" spc="-43" dirty="0">
                <a:solidFill>
                  <a:schemeClr val="tx1"/>
                </a:solidFill>
                <a:cs typeface="Arial"/>
              </a:rPr>
              <a:t> </a:t>
            </a:r>
            <a:r>
              <a:rPr lang="en-GB" sz="825" kern="0" dirty="0">
                <a:solidFill>
                  <a:schemeClr val="tx1"/>
                </a:solidFill>
                <a:cs typeface="Arial"/>
              </a:rPr>
              <a:t>more</a:t>
            </a:r>
            <a:r>
              <a:rPr lang="en-GB" sz="825" kern="0" spc="-40" dirty="0">
                <a:solidFill>
                  <a:schemeClr val="tx1"/>
                </a:solidFill>
                <a:cs typeface="Arial"/>
              </a:rPr>
              <a:t> </a:t>
            </a:r>
            <a:r>
              <a:rPr lang="en-GB" sz="825" kern="0" spc="-6" dirty="0">
                <a:solidFill>
                  <a:schemeClr val="tx1"/>
                </a:solidFill>
                <a:cs typeface="Arial"/>
              </a:rPr>
              <a:t>suspicion.</a:t>
            </a:r>
            <a:r>
              <a:rPr lang="en-GB" sz="825" kern="0" spc="-43" dirty="0">
                <a:solidFill>
                  <a:schemeClr val="tx1"/>
                </a:solidFill>
                <a:cs typeface="Arial"/>
              </a:rPr>
              <a:t> </a:t>
            </a:r>
            <a:r>
              <a:rPr lang="en-GB" sz="825" kern="0" spc="-33" dirty="0">
                <a:solidFill>
                  <a:schemeClr val="tx1"/>
                </a:solidFill>
                <a:cs typeface="Arial"/>
              </a:rPr>
              <a:t>To</a:t>
            </a:r>
            <a:r>
              <a:rPr lang="en-GB" sz="825" kern="0" spc="-40" dirty="0">
                <a:solidFill>
                  <a:schemeClr val="tx1"/>
                </a:solidFill>
                <a:cs typeface="Arial"/>
              </a:rPr>
              <a:t> </a:t>
            </a:r>
            <a:r>
              <a:rPr lang="en-GB" sz="825" kern="0" dirty="0">
                <a:solidFill>
                  <a:schemeClr val="tx1"/>
                </a:solidFill>
                <a:cs typeface="Arial"/>
              </a:rPr>
              <a:t>trust</a:t>
            </a:r>
            <a:r>
              <a:rPr lang="en-GB" sz="825" kern="0" spc="-43" dirty="0">
                <a:solidFill>
                  <a:schemeClr val="tx1"/>
                </a:solidFill>
                <a:cs typeface="Arial"/>
              </a:rPr>
              <a:t> </a:t>
            </a:r>
            <a:r>
              <a:rPr lang="en-GB" sz="825" kern="0" dirty="0">
                <a:solidFill>
                  <a:schemeClr val="tx1"/>
                </a:solidFill>
                <a:cs typeface="Arial"/>
              </a:rPr>
              <a:t>and</a:t>
            </a:r>
            <a:r>
              <a:rPr lang="en-GB" sz="825" kern="0" spc="-40" dirty="0">
                <a:solidFill>
                  <a:schemeClr val="tx1"/>
                </a:solidFill>
                <a:cs typeface="Arial"/>
              </a:rPr>
              <a:t> </a:t>
            </a:r>
            <a:r>
              <a:rPr lang="en-GB" sz="825" kern="0" spc="-15" dirty="0">
                <a:solidFill>
                  <a:schemeClr val="tx1"/>
                </a:solidFill>
                <a:cs typeface="Arial"/>
              </a:rPr>
              <a:t>be </a:t>
            </a:r>
            <a:r>
              <a:rPr lang="en-GB" sz="825" kern="0" dirty="0">
                <a:solidFill>
                  <a:schemeClr val="tx1"/>
                </a:solidFill>
                <a:cs typeface="Arial"/>
              </a:rPr>
              <a:t>trusted</a:t>
            </a:r>
            <a:r>
              <a:rPr lang="en-GB" sz="825" kern="0" spc="-33" dirty="0">
                <a:solidFill>
                  <a:schemeClr val="tx1"/>
                </a:solidFill>
                <a:cs typeface="Arial"/>
              </a:rPr>
              <a:t> </a:t>
            </a:r>
            <a:r>
              <a:rPr lang="en-GB" sz="825" kern="0" dirty="0">
                <a:solidFill>
                  <a:schemeClr val="tx1"/>
                </a:solidFill>
                <a:cs typeface="Arial"/>
              </a:rPr>
              <a:t>is</a:t>
            </a:r>
            <a:r>
              <a:rPr lang="en-GB" sz="825" kern="0" spc="-30" dirty="0">
                <a:solidFill>
                  <a:schemeClr val="tx1"/>
                </a:solidFill>
                <a:cs typeface="Arial"/>
              </a:rPr>
              <a:t> </a:t>
            </a:r>
            <a:r>
              <a:rPr lang="en-GB" sz="825" kern="0" spc="-6" dirty="0">
                <a:solidFill>
                  <a:schemeClr val="tx1"/>
                </a:solidFill>
                <a:cs typeface="Arial"/>
              </a:rPr>
              <a:t>vital.</a:t>
            </a:r>
            <a:endParaRPr lang="en-GB" sz="825" kern="0" dirty="0">
              <a:solidFill>
                <a:schemeClr val="tx1"/>
              </a:solidFill>
              <a:cs typeface="Arial"/>
            </a:endParaRPr>
          </a:p>
          <a:p>
            <a:pPr marL="213122" marR="7316"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Leaders</a:t>
            </a:r>
            <a:r>
              <a:rPr lang="en-GB" sz="825" kern="0" spc="-52" dirty="0">
                <a:solidFill>
                  <a:schemeClr val="tx1"/>
                </a:solidFill>
                <a:cs typeface="Arial"/>
              </a:rPr>
              <a:t> </a:t>
            </a:r>
            <a:r>
              <a:rPr lang="en-GB" sz="825" kern="0" dirty="0">
                <a:solidFill>
                  <a:schemeClr val="tx1"/>
                </a:solidFill>
                <a:cs typeface="Arial"/>
              </a:rPr>
              <a:t>need</a:t>
            </a:r>
            <a:r>
              <a:rPr lang="en-GB" sz="825" kern="0" spc="-46" dirty="0">
                <a:solidFill>
                  <a:schemeClr val="tx1"/>
                </a:solidFill>
                <a:cs typeface="Arial"/>
              </a:rPr>
              <a:t> </a:t>
            </a:r>
            <a:r>
              <a:rPr lang="en-GB" sz="825" kern="0" spc="-6" dirty="0">
                <a:solidFill>
                  <a:schemeClr val="tx1"/>
                </a:solidFill>
                <a:cs typeface="Arial"/>
              </a:rPr>
              <a:t>followers.</a:t>
            </a:r>
            <a:r>
              <a:rPr lang="en-GB" sz="825" kern="0" spc="-43" dirty="0">
                <a:solidFill>
                  <a:schemeClr val="tx1"/>
                </a:solidFill>
                <a:cs typeface="Arial"/>
              </a:rPr>
              <a:t> </a:t>
            </a:r>
            <a:r>
              <a:rPr lang="en-GB" sz="825" kern="0" dirty="0">
                <a:solidFill>
                  <a:schemeClr val="tx1"/>
                </a:solidFill>
                <a:cs typeface="Arial"/>
              </a:rPr>
              <a:t>How</a:t>
            </a:r>
            <a:r>
              <a:rPr lang="en-GB" sz="825" kern="0" spc="-46" dirty="0">
                <a:solidFill>
                  <a:schemeClr val="tx1"/>
                </a:solidFill>
                <a:cs typeface="Arial"/>
              </a:rPr>
              <a:t> </a:t>
            </a:r>
            <a:r>
              <a:rPr lang="en-GB" sz="825" kern="0" dirty="0">
                <a:solidFill>
                  <a:schemeClr val="tx1"/>
                </a:solidFill>
                <a:cs typeface="Arial"/>
              </a:rPr>
              <a:t>leaders</a:t>
            </a:r>
            <a:r>
              <a:rPr lang="en-GB" sz="825" kern="0" spc="-43" dirty="0">
                <a:solidFill>
                  <a:schemeClr val="tx1"/>
                </a:solidFill>
                <a:cs typeface="Arial"/>
              </a:rPr>
              <a:t> </a:t>
            </a:r>
            <a:r>
              <a:rPr lang="en-GB" sz="825" kern="0" dirty="0">
                <a:solidFill>
                  <a:schemeClr val="tx1"/>
                </a:solidFill>
                <a:cs typeface="Arial"/>
              </a:rPr>
              <a:t>treat</a:t>
            </a:r>
            <a:r>
              <a:rPr lang="en-GB" sz="825" kern="0" spc="-46" dirty="0">
                <a:solidFill>
                  <a:schemeClr val="tx1"/>
                </a:solidFill>
                <a:cs typeface="Arial"/>
              </a:rPr>
              <a:t> </a:t>
            </a:r>
            <a:r>
              <a:rPr lang="en-GB" sz="825" kern="0" spc="-6" dirty="0">
                <a:solidFill>
                  <a:schemeClr val="tx1"/>
                </a:solidFill>
                <a:cs typeface="Arial"/>
              </a:rPr>
              <a:t>followers</a:t>
            </a:r>
            <a:r>
              <a:rPr lang="en-GB" sz="825" kern="0" spc="-43" dirty="0">
                <a:solidFill>
                  <a:schemeClr val="tx1"/>
                </a:solidFill>
                <a:cs typeface="Arial"/>
              </a:rPr>
              <a:t> </a:t>
            </a:r>
            <a:r>
              <a:rPr lang="en-GB" sz="825" kern="0" spc="-15" dirty="0">
                <a:solidFill>
                  <a:schemeClr val="tx1"/>
                </a:solidFill>
                <a:cs typeface="Arial"/>
              </a:rPr>
              <a:t>has </a:t>
            </a:r>
            <a:r>
              <a:rPr lang="en-GB" sz="825" kern="0" dirty="0">
                <a:solidFill>
                  <a:schemeClr val="tx1"/>
                </a:solidFill>
                <a:cs typeface="Arial"/>
              </a:rPr>
              <a:t>a</a:t>
            </a:r>
            <a:r>
              <a:rPr lang="en-GB" sz="825" kern="0" spc="-30" dirty="0">
                <a:solidFill>
                  <a:schemeClr val="tx1"/>
                </a:solidFill>
                <a:cs typeface="Arial"/>
              </a:rPr>
              <a:t> </a:t>
            </a:r>
            <a:r>
              <a:rPr lang="en-GB" sz="825" kern="0" dirty="0">
                <a:solidFill>
                  <a:schemeClr val="tx1"/>
                </a:solidFill>
                <a:cs typeface="Arial"/>
              </a:rPr>
              <a:t>direct</a:t>
            </a:r>
            <a:r>
              <a:rPr lang="en-GB" sz="825" kern="0" spc="-24" dirty="0">
                <a:solidFill>
                  <a:schemeClr val="tx1"/>
                </a:solidFill>
                <a:cs typeface="Arial"/>
              </a:rPr>
              <a:t> </a:t>
            </a:r>
            <a:r>
              <a:rPr lang="en-GB" sz="825" kern="0" dirty="0">
                <a:solidFill>
                  <a:schemeClr val="tx1"/>
                </a:solidFill>
                <a:cs typeface="Arial"/>
              </a:rPr>
              <a:t>impact</a:t>
            </a:r>
            <a:r>
              <a:rPr lang="en-GB" sz="825" kern="0" spc="-24" dirty="0">
                <a:solidFill>
                  <a:schemeClr val="tx1"/>
                </a:solidFill>
                <a:cs typeface="Arial"/>
              </a:rPr>
              <a:t> </a:t>
            </a:r>
            <a:r>
              <a:rPr lang="en-GB" sz="825" kern="0" dirty="0">
                <a:solidFill>
                  <a:schemeClr val="tx1"/>
                </a:solidFill>
                <a:cs typeface="Arial"/>
              </a:rPr>
              <a:t>on</a:t>
            </a:r>
            <a:r>
              <a:rPr lang="en-GB" sz="825" kern="0" spc="-21" dirty="0">
                <a:solidFill>
                  <a:schemeClr val="tx1"/>
                </a:solidFill>
                <a:cs typeface="Arial"/>
              </a:rPr>
              <a:t> </a:t>
            </a:r>
            <a:r>
              <a:rPr lang="en-GB" sz="825" kern="0" dirty="0">
                <a:solidFill>
                  <a:schemeClr val="tx1"/>
                </a:solidFill>
                <a:cs typeface="Arial"/>
              </a:rPr>
              <a:t>the</a:t>
            </a:r>
            <a:r>
              <a:rPr lang="en-GB" sz="825" kern="0" spc="-24" dirty="0">
                <a:solidFill>
                  <a:schemeClr val="tx1"/>
                </a:solidFill>
                <a:cs typeface="Arial"/>
              </a:rPr>
              <a:t> </a:t>
            </a:r>
            <a:r>
              <a:rPr lang="en-GB" sz="825" kern="0" spc="-6" dirty="0">
                <a:solidFill>
                  <a:schemeClr val="tx1"/>
                </a:solidFill>
                <a:cs typeface="Arial"/>
              </a:rPr>
              <a:t>effectiveness</a:t>
            </a:r>
            <a:r>
              <a:rPr lang="en-GB" sz="825" kern="0" spc="-24" dirty="0">
                <a:solidFill>
                  <a:schemeClr val="tx1"/>
                </a:solidFill>
                <a:cs typeface="Arial"/>
              </a:rPr>
              <a:t> </a:t>
            </a:r>
            <a:r>
              <a:rPr lang="en-GB" sz="825" kern="0" dirty="0">
                <a:solidFill>
                  <a:schemeClr val="tx1"/>
                </a:solidFill>
                <a:cs typeface="Arial"/>
              </a:rPr>
              <a:t>of</a:t>
            </a:r>
            <a:r>
              <a:rPr lang="en-GB" sz="825" kern="0" spc="-24" dirty="0">
                <a:solidFill>
                  <a:schemeClr val="tx1"/>
                </a:solidFill>
                <a:cs typeface="Arial"/>
              </a:rPr>
              <a:t> </a:t>
            </a:r>
            <a:r>
              <a:rPr lang="en-GB" sz="825" kern="0" dirty="0">
                <a:solidFill>
                  <a:schemeClr val="tx1"/>
                </a:solidFill>
                <a:cs typeface="Arial"/>
              </a:rPr>
              <a:t>the</a:t>
            </a:r>
            <a:r>
              <a:rPr lang="en-GB" sz="825" kern="0" spc="-21" dirty="0">
                <a:solidFill>
                  <a:schemeClr val="tx1"/>
                </a:solidFill>
                <a:cs typeface="Arial"/>
              </a:rPr>
              <a:t> </a:t>
            </a:r>
            <a:r>
              <a:rPr lang="en-GB" sz="825" kern="0" spc="-6" dirty="0">
                <a:solidFill>
                  <a:schemeClr val="tx1"/>
                </a:solidFill>
                <a:cs typeface="Arial"/>
              </a:rPr>
              <a:t>leader.</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spc="-6" dirty="0">
                <a:solidFill>
                  <a:schemeClr val="tx1"/>
                </a:solidFill>
                <a:cs typeface="Arial"/>
              </a:rPr>
              <a:t>Interpersonal</a:t>
            </a:r>
            <a:r>
              <a:rPr lang="en-GB" sz="825" kern="0" spc="-49" dirty="0">
                <a:solidFill>
                  <a:schemeClr val="tx1"/>
                </a:solidFill>
                <a:cs typeface="Arial"/>
              </a:rPr>
              <a:t> </a:t>
            </a:r>
            <a:r>
              <a:rPr lang="en-GB" sz="825" kern="0" dirty="0">
                <a:solidFill>
                  <a:schemeClr val="tx1"/>
                </a:solidFill>
                <a:cs typeface="Arial"/>
              </a:rPr>
              <a:t>business</a:t>
            </a:r>
            <a:r>
              <a:rPr lang="en-GB" sz="825" kern="0" spc="-49" dirty="0">
                <a:solidFill>
                  <a:schemeClr val="tx1"/>
                </a:solidFill>
                <a:cs typeface="Arial"/>
              </a:rPr>
              <a:t> </a:t>
            </a:r>
            <a:r>
              <a:rPr lang="en-GB" sz="825" kern="0" spc="-6" dirty="0">
                <a:solidFill>
                  <a:schemeClr val="tx1"/>
                </a:solidFill>
                <a:cs typeface="Arial"/>
              </a:rPr>
              <a:t>relationships</a:t>
            </a:r>
            <a:r>
              <a:rPr lang="en-GB" sz="825" kern="0" spc="-49" dirty="0">
                <a:solidFill>
                  <a:schemeClr val="tx1"/>
                </a:solidFill>
                <a:cs typeface="Arial"/>
              </a:rPr>
              <a:t> </a:t>
            </a:r>
            <a:r>
              <a:rPr lang="en-GB" sz="825" kern="0" dirty="0">
                <a:solidFill>
                  <a:schemeClr val="tx1"/>
                </a:solidFill>
                <a:cs typeface="Arial"/>
              </a:rPr>
              <a:t>should</a:t>
            </a:r>
            <a:r>
              <a:rPr lang="en-GB" sz="825" kern="0" spc="-49" dirty="0">
                <a:solidFill>
                  <a:schemeClr val="tx1"/>
                </a:solidFill>
                <a:cs typeface="Arial"/>
              </a:rPr>
              <a:t> </a:t>
            </a:r>
            <a:r>
              <a:rPr lang="en-GB" sz="825" kern="0" dirty="0">
                <a:solidFill>
                  <a:schemeClr val="tx1"/>
                </a:solidFill>
                <a:cs typeface="Arial"/>
              </a:rPr>
              <a:t>be</a:t>
            </a:r>
            <a:r>
              <a:rPr lang="en-GB" sz="825" kern="0" spc="-46" dirty="0">
                <a:solidFill>
                  <a:schemeClr val="tx1"/>
                </a:solidFill>
                <a:cs typeface="Arial"/>
              </a:rPr>
              <a:t> </a:t>
            </a:r>
            <a:r>
              <a:rPr lang="en-GB" sz="825" kern="0" spc="-6" dirty="0">
                <a:solidFill>
                  <a:schemeClr val="tx1"/>
                </a:solidFill>
                <a:cs typeface="Arial"/>
              </a:rPr>
              <a:t>built.</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We</a:t>
            </a:r>
            <a:r>
              <a:rPr lang="en-GB" sz="825" kern="0" spc="-30" dirty="0">
                <a:solidFill>
                  <a:schemeClr val="tx1"/>
                </a:solidFill>
                <a:cs typeface="Arial"/>
              </a:rPr>
              <a:t> </a:t>
            </a:r>
            <a:r>
              <a:rPr lang="en-GB" sz="825" kern="0" dirty="0">
                <a:solidFill>
                  <a:schemeClr val="tx1"/>
                </a:solidFill>
                <a:cs typeface="Arial"/>
              </a:rPr>
              <a:t>all</a:t>
            </a:r>
            <a:r>
              <a:rPr lang="en-GB" sz="825" kern="0" spc="-24" dirty="0">
                <a:solidFill>
                  <a:schemeClr val="tx1"/>
                </a:solidFill>
                <a:cs typeface="Arial"/>
              </a:rPr>
              <a:t> </a:t>
            </a:r>
            <a:r>
              <a:rPr lang="en-GB" sz="825" kern="0" dirty="0">
                <a:solidFill>
                  <a:schemeClr val="tx1"/>
                </a:solidFill>
                <a:cs typeface="Arial"/>
              </a:rPr>
              <a:t>need</a:t>
            </a:r>
            <a:r>
              <a:rPr lang="en-GB" sz="825" kern="0" spc="-21" dirty="0">
                <a:solidFill>
                  <a:schemeClr val="tx1"/>
                </a:solidFill>
                <a:cs typeface="Arial"/>
              </a:rPr>
              <a:t> </a:t>
            </a:r>
            <a:r>
              <a:rPr lang="en-GB" sz="825" kern="0" dirty="0">
                <a:solidFill>
                  <a:schemeClr val="tx1"/>
                </a:solidFill>
                <a:cs typeface="Arial"/>
              </a:rPr>
              <a:t>one</a:t>
            </a:r>
            <a:r>
              <a:rPr lang="en-GB" sz="825" kern="0" spc="-24" dirty="0">
                <a:solidFill>
                  <a:schemeClr val="tx1"/>
                </a:solidFill>
                <a:cs typeface="Arial"/>
              </a:rPr>
              <a:t> </a:t>
            </a:r>
            <a:r>
              <a:rPr lang="en-GB" sz="825" kern="0" spc="-15" dirty="0">
                <a:solidFill>
                  <a:schemeClr val="tx1"/>
                </a:solidFill>
                <a:cs typeface="Arial"/>
              </a:rPr>
              <a:t>another.</a:t>
            </a:r>
            <a:r>
              <a:rPr lang="en-GB" sz="825" kern="0" spc="-21" dirty="0">
                <a:solidFill>
                  <a:schemeClr val="tx1"/>
                </a:solidFill>
                <a:cs typeface="Arial"/>
              </a:rPr>
              <a:t> </a:t>
            </a:r>
            <a:r>
              <a:rPr lang="en-GB" sz="825" kern="0" dirty="0">
                <a:solidFill>
                  <a:schemeClr val="tx1"/>
                </a:solidFill>
                <a:cs typeface="Arial"/>
              </a:rPr>
              <a:t>We</a:t>
            </a:r>
            <a:r>
              <a:rPr lang="en-GB" sz="825" kern="0" spc="-24" dirty="0">
                <a:solidFill>
                  <a:schemeClr val="tx1"/>
                </a:solidFill>
                <a:cs typeface="Arial"/>
              </a:rPr>
              <a:t> </a:t>
            </a:r>
            <a:r>
              <a:rPr lang="en-GB" sz="825" kern="0" dirty="0">
                <a:solidFill>
                  <a:schemeClr val="tx1"/>
                </a:solidFill>
                <a:cs typeface="Arial"/>
              </a:rPr>
              <a:t>are</a:t>
            </a:r>
            <a:r>
              <a:rPr lang="en-GB" sz="825" kern="0" spc="-21" dirty="0">
                <a:solidFill>
                  <a:schemeClr val="tx1"/>
                </a:solidFill>
                <a:cs typeface="Arial"/>
              </a:rPr>
              <a:t> </a:t>
            </a:r>
            <a:r>
              <a:rPr lang="en-GB" sz="825" kern="0" dirty="0">
                <a:solidFill>
                  <a:schemeClr val="tx1"/>
                </a:solidFill>
                <a:cs typeface="Arial"/>
              </a:rPr>
              <a:t>all</a:t>
            </a:r>
            <a:r>
              <a:rPr lang="en-GB" sz="825" kern="0" spc="-24" dirty="0">
                <a:solidFill>
                  <a:schemeClr val="tx1"/>
                </a:solidFill>
                <a:cs typeface="Arial"/>
              </a:rPr>
              <a:t> </a:t>
            </a:r>
            <a:r>
              <a:rPr lang="en-GB" sz="825" kern="0" dirty="0">
                <a:solidFill>
                  <a:schemeClr val="tx1"/>
                </a:solidFill>
                <a:cs typeface="Arial"/>
              </a:rPr>
              <a:t>cogs</a:t>
            </a:r>
            <a:r>
              <a:rPr lang="en-GB" sz="825" kern="0" spc="-21" dirty="0">
                <a:solidFill>
                  <a:schemeClr val="tx1"/>
                </a:solidFill>
                <a:cs typeface="Arial"/>
              </a:rPr>
              <a:t> </a:t>
            </a:r>
            <a:r>
              <a:rPr lang="en-GB" sz="825" kern="0" dirty="0">
                <a:solidFill>
                  <a:schemeClr val="tx1"/>
                </a:solidFill>
                <a:cs typeface="Arial"/>
              </a:rPr>
              <a:t>in</a:t>
            </a:r>
            <a:r>
              <a:rPr lang="en-GB" sz="825" kern="0" spc="-24" dirty="0">
                <a:solidFill>
                  <a:schemeClr val="tx1"/>
                </a:solidFill>
                <a:cs typeface="Arial"/>
              </a:rPr>
              <a:t> </a:t>
            </a:r>
            <a:r>
              <a:rPr lang="en-GB" sz="825" kern="0" dirty="0">
                <a:solidFill>
                  <a:schemeClr val="tx1"/>
                </a:solidFill>
                <a:cs typeface="Arial"/>
              </a:rPr>
              <a:t>a</a:t>
            </a:r>
            <a:r>
              <a:rPr lang="en-GB" sz="825" kern="0" spc="-21" dirty="0">
                <a:solidFill>
                  <a:schemeClr val="tx1"/>
                </a:solidFill>
                <a:cs typeface="Arial"/>
              </a:rPr>
              <a:t> </a:t>
            </a:r>
            <a:r>
              <a:rPr lang="en-GB" sz="825" kern="0" spc="-6" dirty="0">
                <a:solidFill>
                  <a:schemeClr val="tx1"/>
                </a:solidFill>
                <a:cs typeface="Arial"/>
              </a:rPr>
              <a:t>wheel.</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No</a:t>
            </a:r>
            <a:r>
              <a:rPr lang="en-GB" sz="825" kern="0" spc="-30" dirty="0">
                <a:solidFill>
                  <a:schemeClr val="tx1"/>
                </a:solidFill>
                <a:cs typeface="Arial"/>
              </a:rPr>
              <a:t> </a:t>
            </a:r>
            <a:r>
              <a:rPr lang="en-GB" sz="825" kern="0" dirty="0">
                <a:solidFill>
                  <a:schemeClr val="tx1"/>
                </a:solidFill>
                <a:cs typeface="Arial"/>
              </a:rPr>
              <a:t>department</a:t>
            </a:r>
            <a:r>
              <a:rPr lang="en-GB" sz="825" kern="0" spc="-21" dirty="0">
                <a:solidFill>
                  <a:schemeClr val="tx1"/>
                </a:solidFill>
                <a:cs typeface="Arial"/>
              </a:rPr>
              <a:t> </a:t>
            </a:r>
            <a:r>
              <a:rPr lang="en-GB" sz="825" kern="0" dirty="0">
                <a:solidFill>
                  <a:schemeClr val="tx1"/>
                </a:solidFill>
                <a:cs typeface="Arial"/>
              </a:rPr>
              <a:t>or</a:t>
            </a:r>
            <a:r>
              <a:rPr lang="en-GB" sz="825" kern="0" spc="-21" dirty="0">
                <a:solidFill>
                  <a:schemeClr val="tx1"/>
                </a:solidFill>
                <a:cs typeface="Arial"/>
              </a:rPr>
              <a:t> </a:t>
            </a:r>
            <a:r>
              <a:rPr lang="en-GB" sz="825" kern="0" dirty="0">
                <a:solidFill>
                  <a:schemeClr val="tx1"/>
                </a:solidFill>
                <a:cs typeface="Arial"/>
              </a:rPr>
              <a:t>person</a:t>
            </a:r>
            <a:r>
              <a:rPr lang="en-GB" sz="825" kern="0" spc="-24" dirty="0">
                <a:solidFill>
                  <a:schemeClr val="tx1"/>
                </a:solidFill>
                <a:cs typeface="Arial"/>
              </a:rPr>
              <a:t> </a:t>
            </a:r>
            <a:r>
              <a:rPr lang="en-GB" sz="825" kern="0" dirty="0">
                <a:solidFill>
                  <a:schemeClr val="tx1"/>
                </a:solidFill>
                <a:cs typeface="Arial"/>
              </a:rPr>
              <a:t>is</a:t>
            </a:r>
            <a:r>
              <a:rPr lang="en-GB" sz="825" kern="0" spc="-21" dirty="0">
                <a:solidFill>
                  <a:schemeClr val="tx1"/>
                </a:solidFill>
                <a:cs typeface="Arial"/>
              </a:rPr>
              <a:t> </a:t>
            </a:r>
            <a:r>
              <a:rPr lang="en-GB" sz="825" kern="0" dirty="0">
                <a:solidFill>
                  <a:schemeClr val="tx1"/>
                </a:solidFill>
                <a:cs typeface="Arial"/>
              </a:rPr>
              <a:t>an</a:t>
            </a:r>
            <a:r>
              <a:rPr lang="en-GB" sz="825" kern="0" spc="-21" dirty="0">
                <a:solidFill>
                  <a:schemeClr val="tx1"/>
                </a:solidFill>
                <a:cs typeface="Arial"/>
              </a:rPr>
              <a:t> </a:t>
            </a:r>
            <a:r>
              <a:rPr lang="en-GB" sz="825" kern="0" spc="-6" dirty="0">
                <a:solidFill>
                  <a:schemeClr val="tx1"/>
                </a:solidFill>
                <a:cs typeface="Arial"/>
              </a:rPr>
              <a:t>island.</a:t>
            </a:r>
            <a:endParaRPr lang="en-GB" sz="825"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kern="0" spc="-6" dirty="0">
                <a:solidFill>
                  <a:schemeClr val="tx1"/>
                </a:solidFill>
                <a:cs typeface="Arial"/>
              </a:rPr>
              <a:t>Professional</a:t>
            </a:r>
            <a:r>
              <a:rPr lang="en-GB" sz="825" kern="0" spc="-40" dirty="0">
                <a:solidFill>
                  <a:schemeClr val="tx1"/>
                </a:solidFill>
                <a:cs typeface="Arial"/>
              </a:rPr>
              <a:t> </a:t>
            </a:r>
            <a:r>
              <a:rPr lang="en-GB" sz="825" kern="0" dirty="0">
                <a:solidFill>
                  <a:schemeClr val="tx1"/>
                </a:solidFill>
                <a:cs typeface="Arial"/>
              </a:rPr>
              <a:t>courtesy</a:t>
            </a:r>
            <a:r>
              <a:rPr lang="en-GB" sz="825" kern="0" spc="-33" dirty="0">
                <a:solidFill>
                  <a:schemeClr val="tx1"/>
                </a:solidFill>
                <a:cs typeface="Arial"/>
              </a:rPr>
              <a:t> </a:t>
            </a:r>
            <a:r>
              <a:rPr lang="en-GB" sz="825" kern="0" dirty="0">
                <a:solidFill>
                  <a:schemeClr val="tx1"/>
                </a:solidFill>
                <a:cs typeface="Arial"/>
              </a:rPr>
              <a:t>is</a:t>
            </a:r>
            <a:r>
              <a:rPr lang="en-GB" sz="825" kern="0" spc="-30" dirty="0">
                <a:solidFill>
                  <a:schemeClr val="tx1"/>
                </a:solidFill>
                <a:cs typeface="Arial"/>
              </a:rPr>
              <a:t> </a:t>
            </a:r>
            <a:r>
              <a:rPr lang="en-GB" sz="825" kern="0" spc="-6" dirty="0">
                <a:solidFill>
                  <a:schemeClr val="tx1"/>
                </a:solidFill>
                <a:cs typeface="Arial"/>
              </a:rPr>
              <a:t>expected.</a:t>
            </a:r>
            <a:endParaRPr lang="en-GB" sz="825" kern="0" dirty="0">
              <a:solidFill>
                <a:schemeClr val="tx1"/>
              </a:solidFill>
              <a:cs typeface="Arial"/>
            </a:endParaRPr>
          </a:p>
          <a:p>
            <a:pPr marL="213122" marR="193679" lvl="0" indent="-205979" defTabSz="685800">
              <a:spcAft>
                <a:spcPts val="225"/>
              </a:spcAft>
              <a:buClr>
                <a:schemeClr val="accent1"/>
              </a:buClr>
              <a:buFont typeface="+mj-lt"/>
              <a:buAutoNum type="arabicPeriod"/>
              <a:tabLst>
                <a:tab pos="121676" algn="l"/>
              </a:tabLst>
              <a:defRPr/>
            </a:pPr>
            <a:r>
              <a:rPr lang="en-GB" sz="825" kern="0" dirty="0">
                <a:solidFill>
                  <a:schemeClr val="tx1"/>
                </a:solidFill>
                <a:cs typeface="Arial"/>
              </a:rPr>
              <a:t>Never</a:t>
            </a:r>
            <a:r>
              <a:rPr lang="en-GB" sz="825" kern="0" spc="-43" dirty="0">
                <a:solidFill>
                  <a:schemeClr val="tx1"/>
                </a:solidFill>
                <a:cs typeface="Arial"/>
              </a:rPr>
              <a:t> </a:t>
            </a:r>
            <a:r>
              <a:rPr lang="en-GB" sz="825" kern="0" dirty="0">
                <a:solidFill>
                  <a:schemeClr val="tx1"/>
                </a:solidFill>
                <a:cs typeface="Arial"/>
              </a:rPr>
              <a:t>ask</a:t>
            </a:r>
            <a:r>
              <a:rPr lang="en-GB" sz="825" kern="0" spc="-40" dirty="0">
                <a:solidFill>
                  <a:schemeClr val="tx1"/>
                </a:solidFill>
                <a:cs typeface="Arial"/>
              </a:rPr>
              <a:t> </a:t>
            </a:r>
            <a:r>
              <a:rPr lang="en-GB" sz="825" kern="0" dirty="0">
                <a:solidFill>
                  <a:schemeClr val="tx1"/>
                </a:solidFill>
                <a:cs typeface="Arial"/>
              </a:rPr>
              <a:t>someone</a:t>
            </a:r>
            <a:r>
              <a:rPr lang="en-GB" sz="825" kern="0" spc="-43" dirty="0">
                <a:solidFill>
                  <a:schemeClr val="tx1"/>
                </a:solidFill>
                <a:cs typeface="Arial"/>
              </a:rPr>
              <a:t> </a:t>
            </a:r>
            <a:r>
              <a:rPr lang="en-GB" sz="825" kern="0" dirty="0">
                <a:solidFill>
                  <a:schemeClr val="tx1"/>
                </a:solidFill>
                <a:cs typeface="Arial"/>
              </a:rPr>
              <a:t>to</a:t>
            </a:r>
            <a:r>
              <a:rPr lang="en-GB" sz="825" kern="0" spc="-40" dirty="0">
                <a:solidFill>
                  <a:schemeClr val="tx1"/>
                </a:solidFill>
                <a:cs typeface="Arial"/>
              </a:rPr>
              <a:t> </a:t>
            </a:r>
            <a:r>
              <a:rPr lang="en-GB" sz="825" kern="0" dirty="0">
                <a:solidFill>
                  <a:schemeClr val="tx1"/>
                </a:solidFill>
                <a:cs typeface="Arial"/>
              </a:rPr>
              <a:t>do</a:t>
            </a:r>
            <a:r>
              <a:rPr lang="en-GB" sz="825" kern="0" spc="-43" dirty="0">
                <a:solidFill>
                  <a:schemeClr val="tx1"/>
                </a:solidFill>
                <a:cs typeface="Arial"/>
              </a:rPr>
              <a:t> </a:t>
            </a:r>
            <a:r>
              <a:rPr lang="en-GB" sz="825" kern="0" spc="-6" dirty="0">
                <a:solidFill>
                  <a:schemeClr val="tx1"/>
                </a:solidFill>
                <a:cs typeface="Arial"/>
              </a:rPr>
              <a:t>something</a:t>
            </a:r>
            <a:r>
              <a:rPr lang="en-GB" sz="825" kern="0" spc="-40" dirty="0">
                <a:solidFill>
                  <a:schemeClr val="tx1"/>
                </a:solidFill>
                <a:cs typeface="Arial"/>
              </a:rPr>
              <a:t> </a:t>
            </a:r>
            <a:r>
              <a:rPr lang="en-GB" sz="825" kern="0" dirty="0">
                <a:solidFill>
                  <a:schemeClr val="tx1"/>
                </a:solidFill>
                <a:cs typeface="Arial"/>
              </a:rPr>
              <a:t>you</a:t>
            </a:r>
            <a:r>
              <a:rPr lang="en-GB" sz="825" kern="0" spc="-43" dirty="0">
                <a:solidFill>
                  <a:schemeClr val="tx1"/>
                </a:solidFill>
                <a:cs typeface="Arial"/>
              </a:rPr>
              <a:t> </a:t>
            </a:r>
            <a:r>
              <a:rPr lang="en-GB" sz="825" kern="0" spc="-6" dirty="0">
                <a:solidFill>
                  <a:schemeClr val="tx1"/>
                </a:solidFill>
                <a:cs typeface="Arial"/>
              </a:rPr>
              <a:t>wouldn’t</a:t>
            </a:r>
            <a:r>
              <a:rPr lang="en-GB" sz="825" kern="0" spc="-40" dirty="0">
                <a:solidFill>
                  <a:schemeClr val="tx1"/>
                </a:solidFill>
                <a:cs typeface="Arial"/>
              </a:rPr>
              <a:t> </a:t>
            </a:r>
            <a:r>
              <a:rPr lang="en-GB" sz="825" kern="0" spc="-15" dirty="0">
                <a:solidFill>
                  <a:schemeClr val="tx1"/>
                </a:solidFill>
                <a:cs typeface="Arial"/>
              </a:rPr>
              <a:t>do </a:t>
            </a:r>
            <a:r>
              <a:rPr lang="en-GB" sz="825" kern="0" spc="-6" dirty="0">
                <a:solidFill>
                  <a:schemeClr val="tx1"/>
                </a:solidFill>
                <a:cs typeface="Arial"/>
              </a:rPr>
              <a:t>yourself.</a:t>
            </a:r>
          </a:p>
          <a:p>
            <a:pPr marL="213122" marR="193679"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I</a:t>
            </a:r>
            <a:r>
              <a:rPr lang="en-GB" sz="825" spc="-33" dirty="0">
                <a:solidFill>
                  <a:schemeClr val="tx1"/>
                </a:solidFill>
                <a:cs typeface="Arial"/>
              </a:rPr>
              <a:t> </a:t>
            </a:r>
            <a:r>
              <a:rPr lang="en-GB" sz="825" dirty="0">
                <a:solidFill>
                  <a:schemeClr val="tx1"/>
                </a:solidFill>
                <a:cs typeface="Arial"/>
              </a:rPr>
              <a:t>consider</a:t>
            </a:r>
            <a:r>
              <a:rPr lang="en-GB" sz="825" spc="-33" dirty="0">
                <a:solidFill>
                  <a:schemeClr val="tx1"/>
                </a:solidFill>
                <a:cs typeface="Arial"/>
              </a:rPr>
              <a:t> </a:t>
            </a:r>
            <a:r>
              <a:rPr lang="en-GB" sz="825" dirty="0">
                <a:solidFill>
                  <a:schemeClr val="tx1"/>
                </a:solidFill>
                <a:cs typeface="Arial"/>
              </a:rPr>
              <a:t>myself</a:t>
            </a:r>
            <a:r>
              <a:rPr lang="en-GB" sz="825" spc="-30" dirty="0">
                <a:solidFill>
                  <a:schemeClr val="tx1"/>
                </a:solidFill>
                <a:cs typeface="Arial"/>
              </a:rPr>
              <a:t> </a:t>
            </a:r>
            <a:r>
              <a:rPr lang="en-GB" sz="825" dirty="0">
                <a:solidFill>
                  <a:schemeClr val="tx1"/>
                </a:solidFill>
                <a:cs typeface="Arial"/>
              </a:rPr>
              <a:t>support</a:t>
            </a:r>
            <a:r>
              <a:rPr lang="en-GB" sz="825" spc="-33" dirty="0">
                <a:solidFill>
                  <a:schemeClr val="tx1"/>
                </a:solidFill>
                <a:cs typeface="Arial"/>
              </a:rPr>
              <a:t> </a:t>
            </a:r>
            <a:r>
              <a:rPr lang="en-GB" sz="825" dirty="0">
                <a:solidFill>
                  <a:schemeClr val="tx1"/>
                </a:solidFill>
                <a:cs typeface="Arial"/>
              </a:rPr>
              <a:t>for</a:t>
            </a:r>
            <a:r>
              <a:rPr lang="en-GB" sz="825" spc="-33" dirty="0">
                <a:solidFill>
                  <a:schemeClr val="tx1"/>
                </a:solidFill>
                <a:cs typeface="Arial"/>
              </a:rPr>
              <a:t> </a:t>
            </a:r>
            <a:r>
              <a:rPr lang="en-GB" sz="825" dirty="0">
                <a:solidFill>
                  <a:schemeClr val="tx1"/>
                </a:solidFill>
                <a:cs typeface="Arial"/>
              </a:rPr>
              <a:t>our</a:t>
            </a:r>
            <a:r>
              <a:rPr lang="en-GB" sz="825" spc="-30" dirty="0">
                <a:solidFill>
                  <a:schemeClr val="tx1"/>
                </a:solidFill>
                <a:cs typeface="Arial"/>
              </a:rPr>
              <a:t> </a:t>
            </a:r>
            <a:r>
              <a:rPr lang="en-GB" sz="825" dirty="0">
                <a:solidFill>
                  <a:schemeClr val="tx1"/>
                </a:solidFill>
                <a:cs typeface="Arial"/>
              </a:rPr>
              <a:t>sales</a:t>
            </a:r>
            <a:r>
              <a:rPr lang="en-GB" sz="825" spc="-33" dirty="0">
                <a:solidFill>
                  <a:schemeClr val="tx1"/>
                </a:solidFill>
                <a:cs typeface="Arial"/>
              </a:rPr>
              <a:t> </a:t>
            </a:r>
            <a:r>
              <a:rPr lang="en-GB" sz="825" dirty="0">
                <a:solidFill>
                  <a:schemeClr val="tx1"/>
                </a:solidFill>
                <a:cs typeface="Arial"/>
              </a:rPr>
              <a:t>and</a:t>
            </a:r>
            <a:r>
              <a:rPr lang="en-GB" sz="825" spc="-30" dirty="0">
                <a:solidFill>
                  <a:schemeClr val="tx1"/>
                </a:solidFill>
                <a:cs typeface="Arial"/>
              </a:rPr>
              <a:t> </a:t>
            </a:r>
            <a:r>
              <a:rPr lang="en-GB" sz="825" spc="-6" dirty="0">
                <a:solidFill>
                  <a:schemeClr val="tx1"/>
                </a:solidFill>
                <a:cs typeface="Arial"/>
              </a:rPr>
              <a:t>marketing. </a:t>
            </a:r>
            <a:r>
              <a:rPr lang="en-GB" sz="825" dirty="0">
                <a:solidFill>
                  <a:schemeClr val="tx1"/>
                </a:solidFill>
                <a:cs typeface="Arial"/>
              </a:rPr>
              <a:t>We</a:t>
            </a:r>
            <a:r>
              <a:rPr lang="en-GB" sz="825" spc="-58" dirty="0">
                <a:solidFill>
                  <a:schemeClr val="tx1"/>
                </a:solidFill>
                <a:cs typeface="Arial"/>
              </a:rPr>
              <a:t> </a:t>
            </a:r>
            <a:r>
              <a:rPr lang="en-GB" sz="825" dirty="0">
                <a:solidFill>
                  <a:schemeClr val="tx1"/>
                </a:solidFill>
                <a:cs typeface="Arial"/>
              </a:rPr>
              <a:t>can’t</a:t>
            </a:r>
            <a:r>
              <a:rPr lang="en-GB" sz="825" spc="-52" dirty="0">
                <a:solidFill>
                  <a:schemeClr val="tx1"/>
                </a:solidFill>
                <a:cs typeface="Arial"/>
              </a:rPr>
              <a:t> </a:t>
            </a:r>
            <a:r>
              <a:rPr lang="en-GB" sz="825" dirty="0">
                <a:solidFill>
                  <a:schemeClr val="tx1"/>
                </a:solidFill>
                <a:cs typeface="Arial"/>
              </a:rPr>
              <a:t>make things</a:t>
            </a:r>
            <a:r>
              <a:rPr lang="en-GB" sz="825" spc="-49" dirty="0">
                <a:solidFill>
                  <a:schemeClr val="tx1"/>
                </a:solidFill>
                <a:cs typeface="Arial"/>
              </a:rPr>
              <a:t> </a:t>
            </a:r>
            <a:r>
              <a:rPr lang="en-GB" sz="825" dirty="0">
                <a:solidFill>
                  <a:schemeClr val="tx1"/>
                </a:solidFill>
                <a:cs typeface="Arial"/>
              </a:rPr>
              <a:t>happen</a:t>
            </a:r>
            <a:r>
              <a:rPr lang="en-GB" sz="825" spc="-52" dirty="0">
                <a:solidFill>
                  <a:schemeClr val="tx1"/>
                </a:solidFill>
                <a:cs typeface="Arial"/>
              </a:rPr>
              <a:t> </a:t>
            </a:r>
            <a:r>
              <a:rPr lang="en-GB" sz="825" dirty="0">
                <a:solidFill>
                  <a:schemeClr val="tx1"/>
                </a:solidFill>
                <a:cs typeface="Arial"/>
              </a:rPr>
              <a:t>without</a:t>
            </a:r>
            <a:r>
              <a:rPr lang="en-GB" sz="825" spc="-52" dirty="0">
                <a:solidFill>
                  <a:schemeClr val="tx1"/>
                </a:solidFill>
                <a:cs typeface="Arial"/>
              </a:rPr>
              <a:t> </a:t>
            </a:r>
            <a:r>
              <a:rPr lang="en-GB" sz="825" dirty="0">
                <a:solidFill>
                  <a:schemeClr val="tx1"/>
                </a:solidFill>
                <a:cs typeface="Arial"/>
              </a:rPr>
              <a:t>each</a:t>
            </a:r>
            <a:r>
              <a:rPr lang="en-GB" sz="825" spc="-49" dirty="0">
                <a:solidFill>
                  <a:schemeClr val="tx1"/>
                </a:solidFill>
                <a:cs typeface="Arial"/>
              </a:rPr>
              <a:t> </a:t>
            </a:r>
            <a:r>
              <a:rPr lang="en-GB" sz="825" spc="-6" dirty="0">
                <a:solidFill>
                  <a:schemeClr val="tx1"/>
                </a:solidFill>
                <a:cs typeface="Arial"/>
              </a:rPr>
              <a:t>other.</a:t>
            </a:r>
            <a:r>
              <a:rPr lang="en-GB" sz="825" dirty="0">
                <a:solidFill>
                  <a:schemeClr val="tx1"/>
                </a:solidFill>
                <a:cs typeface="Arial"/>
              </a:rPr>
              <a:t> We</a:t>
            </a:r>
            <a:r>
              <a:rPr lang="en-GB" sz="825" spc="-21" dirty="0">
                <a:solidFill>
                  <a:schemeClr val="tx1"/>
                </a:solidFill>
                <a:cs typeface="Arial"/>
              </a:rPr>
              <a:t> </a:t>
            </a:r>
            <a:r>
              <a:rPr lang="en-GB" sz="825" dirty="0">
                <a:solidFill>
                  <a:schemeClr val="tx1"/>
                </a:solidFill>
                <a:cs typeface="Arial"/>
              </a:rPr>
              <a:t>are</a:t>
            </a:r>
            <a:r>
              <a:rPr lang="en-GB" sz="825" spc="-21" dirty="0">
                <a:solidFill>
                  <a:schemeClr val="tx1"/>
                </a:solidFill>
                <a:cs typeface="Arial"/>
              </a:rPr>
              <a:t> </a:t>
            </a:r>
            <a:r>
              <a:rPr lang="en-GB" sz="825" dirty="0">
                <a:solidFill>
                  <a:schemeClr val="tx1"/>
                </a:solidFill>
                <a:cs typeface="Arial"/>
              </a:rPr>
              <a:t>a</a:t>
            </a:r>
            <a:r>
              <a:rPr lang="en-GB" sz="825" spc="-18" dirty="0">
                <a:solidFill>
                  <a:schemeClr val="tx1"/>
                </a:solidFill>
                <a:cs typeface="Arial"/>
              </a:rPr>
              <a:t> </a:t>
            </a:r>
            <a:r>
              <a:rPr lang="en-GB" sz="825" spc="-12" dirty="0">
                <a:solidFill>
                  <a:schemeClr val="tx1"/>
                </a:solidFill>
                <a:cs typeface="Arial"/>
              </a:rPr>
              <a:t>team.</a:t>
            </a:r>
            <a:endParaRPr lang="en-GB" sz="825"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spc="-6" dirty="0">
                <a:solidFill>
                  <a:schemeClr val="tx1"/>
                </a:solidFill>
                <a:cs typeface="Arial"/>
              </a:rPr>
              <a:t>Loyalty</a:t>
            </a:r>
            <a:r>
              <a:rPr lang="en-GB" sz="825" spc="-37" dirty="0">
                <a:solidFill>
                  <a:schemeClr val="tx1"/>
                </a:solidFill>
                <a:cs typeface="Arial"/>
              </a:rPr>
              <a:t> </a:t>
            </a:r>
            <a:r>
              <a:rPr lang="en-GB" sz="825" dirty="0">
                <a:solidFill>
                  <a:schemeClr val="tx1"/>
                </a:solidFill>
                <a:cs typeface="Arial"/>
              </a:rPr>
              <a:t>and</a:t>
            </a:r>
            <a:r>
              <a:rPr lang="en-GB" sz="825" spc="-30" dirty="0">
                <a:solidFill>
                  <a:schemeClr val="tx1"/>
                </a:solidFill>
                <a:cs typeface="Arial"/>
              </a:rPr>
              <a:t> </a:t>
            </a:r>
            <a:r>
              <a:rPr lang="en-GB" sz="825" dirty="0">
                <a:solidFill>
                  <a:schemeClr val="tx1"/>
                </a:solidFill>
                <a:cs typeface="Arial"/>
              </a:rPr>
              <a:t>respect</a:t>
            </a:r>
            <a:r>
              <a:rPr lang="en-GB" sz="825" spc="-30" dirty="0">
                <a:solidFill>
                  <a:schemeClr val="tx1"/>
                </a:solidFill>
                <a:cs typeface="Arial"/>
              </a:rPr>
              <a:t> </a:t>
            </a:r>
            <a:r>
              <a:rPr lang="en-GB" sz="825" dirty="0">
                <a:solidFill>
                  <a:schemeClr val="tx1"/>
                </a:solidFill>
                <a:cs typeface="Arial"/>
              </a:rPr>
              <a:t>are</a:t>
            </a:r>
            <a:r>
              <a:rPr lang="en-GB" sz="825" spc="-27" dirty="0">
                <a:solidFill>
                  <a:schemeClr val="tx1"/>
                </a:solidFill>
                <a:cs typeface="Arial"/>
              </a:rPr>
              <a:t> </a:t>
            </a:r>
            <a:r>
              <a:rPr lang="en-GB" sz="825" dirty="0">
                <a:solidFill>
                  <a:schemeClr val="tx1"/>
                </a:solidFill>
                <a:cs typeface="Arial"/>
              </a:rPr>
              <a:t>earned</a:t>
            </a:r>
            <a:r>
              <a:rPr lang="en-GB" sz="825" spc="-30" dirty="0">
                <a:solidFill>
                  <a:schemeClr val="tx1"/>
                </a:solidFill>
                <a:cs typeface="Arial"/>
              </a:rPr>
              <a:t> </a:t>
            </a:r>
            <a:r>
              <a:rPr lang="en-GB" sz="825" dirty="0">
                <a:solidFill>
                  <a:schemeClr val="tx1"/>
                </a:solidFill>
                <a:cs typeface="Arial"/>
              </a:rPr>
              <a:t>–</a:t>
            </a:r>
            <a:r>
              <a:rPr lang="en-GB" sz="825" spc="-30" dirty="0">
                <a:solidFill>
                  <a:schemeClr val="tx1"/>
                </a:solidFill>
                <a:cs typeface="Arial"/>
              </a:rPr>
              <a:t> </a:t>
            </a:r>
            <a:r>
              <a:rPr lang="en-GB" sz="825" dirty="0">
                <a:solidFill>
                  <a:schemeClr val="tx1"/>
                </a:solidFill>
                <a:cs typeface="Arial"/>
              </a:rPr>
              <a:t>not</a:t>
            </a:r>
            <a:r>
              <a:rPr lang="en-GB" sz="825" spc="-27" dirty="0">
                <a:solidFill>
                  <a:schemeClr val="tx1"/>
                </a:solidFill>
                <a:cs typeface="Arial"/>
              </a:rPr>
              <a:t> </a:t>
            </a:r>
            <a:r>
              <a:rPr lang="en-GB" sz="825" spc="-6" dirty="0">
                <a:solidFill>
                  <a:schemeClr val="tx1"/>
                </a:solidFill>
                <a:cs typeface="Arial"/>
              </a:rPr>
              <a:t>dictated.</a:t>
            </a:r>
            <a:endParaRPr lang="en-GB" sz="825"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Fear</a:t>
            </a:r>
            <a:r>
              <a:rPr lang="en-GB" sz="825" spc="-24" dirty="0">
                <a:solidFill>
                  <a:schemeClr val="tx1"/>
                </a:solidFill>
                <a:cs typeface="Arial"/>
              </a:rPr>
              <a:t> </a:t>
            </a:r>
            <a:r>
              <a:rPr lang="en-GB" sz="825" dirty="0">
                <a:solidFill>
                  <a:schemeClr val="tx1"/>
                </a:solidFill>
                <a:cs typeface="Arial"/>
              </a:rPr>
              <a:t>is</a:t>
            </a:r>
            <a:r>
              <a:rPr lang="en-GB" sz="825" spc="-24" dirty="0">
                <a:solidFill>
                  <a:schemeClr val="tx1"/>
                </a:solidFill>
                <a:cs typeface="Arial"/>
              </a:rPr>
              <a:t> </a:t>
            </a:r>
            <a:r>
              <a:rPr lang="en-GB" sz="825" dirty="0">
                <a:solidFill>
                  <a:schemeClr val="tx1"/>
                </a:solidFill>
                <a:cs typeface="Arial"/>
              </a:rPr>
              <a:t>a</a:t>
            </a:r>
            <a:r>
              <a:rPr lang="en-GB" sz="825" spc="-21" dirty="0">
                <a:solidFill>
                  <a:schemeClr val="tx1"/>
                </a:solidFill>
                <a:cs typeface="Arial"/>
              </a:rPr>
              <a:t> </a:t>
            </a:r>
            <a:r>
              <a:rPr lang="en-GB" sz="825" spc="-6" dirty="0">
                <a:solidFill>
                  <a:schemeClr val="tx1"/>
                </a:solidFill>
                <a:cs typeface="Arial"/>
              </a:rPr>
              <a:t>turnoff.</a:t>
            </a:r>
            <a:endParaRPr lang="en-GB" sz="825" dirty="0">
              <a:solidFill>
                <a:schemeClr val="tx1"/>
              </a:solidFill>
              <a:cs typeface="Arial"/>
            </a:endParaRPr>
          </a:p>
          <a:p>
            <a:pPr marL="213122" marR="22333"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People</a:t>
            </a:r>
            <a:r>
              <a:rPr lang="en-GB" sz="825" spc="-30" dirty="0">
                <a:solidFill>
                  <a:schemeClr val="tx1"/>
                </a:solidFill>
                <a:cs typeface="Arial"/>
              </a:rPr>
              <a:t> </a:t>
            </a:r>
            <a:r>
              <a:rPr lang="en-GB" sz="825" dirty="0">
                <a:solidFill>
                  <a:schemeClr val="tx1"/>
                </a:solidFill>
                <a:cs typeface="Arial"/>
              </a:rPr>
              <a:t>skills</a:t>
            </a:r>
            <a:r>
              <a:rPr lang="en-GB" sz="825" spc="-30" dirty="0">
                <a:solidFill>
                  <a:schemeClr val="tx1"/>
                </a:solidFill>
                <a:cs typeface="Arial"/>
              </a:rPr>
              <a:t> </a:t>
            </a:r>
            <a:r>
              <a:rPr lang="en-GB" sz="825" dirty="0">
                <a:solidFill>
                  <a:schemeClr val="tx1"/>
                </a:solidFill>
                <a:cs typeface="Arial"/>
              </a:rPr>
              <a:t>are</a:t>
            </a:r>
            <a:r>
              <a:rPr lang="en-GB" sz="825" spc="-27" dirty="0">
                <a:solidFill>
                  <a:schemeClr val="tx1"/>
                </a:solidFill>
                <a:cs typeface="Arial"/>
              </a:rPr>
              <a:t> </a:t>
            </a:r>
            <a:r>
              <a:rPr lang="en-GB" sz="825" dirty="0">
                <a:solidFill>
                  <a:schemeClr val="tx1"/>
                </a:solidFill>
                <a:cs typeface="Arial"/>
              </a:rPr>
              <a:t>very</a:t>
            </a:r>
            <a:r>
              <a:rPr lang="en-GB" sz="825" spc="-30" dirty="0">
                <a:solidFill>
                  <a:schemeClr val="tx1"/>
                </a:solidFill>
                <a:cs typeface="Arial"/>
              </a:rPr>
              <a:t> </a:t>
            </a:r>
            <a:r>
              <a:rPr lang="en-GB" sz="825" dirty="0">
                <a:solidFill>
                  <a:schemeClr val="tx1"/>
                </a:solidFill>
                <a:cs typeface="Arial"/>
              </a:rPr>
              <a:t>important</a:t>
            </a:r>
            <a:r>
              <a:rPr lang="en-GB" sz="825" spc="-30" dirty="0">
                <a:solidFill>
                  <a:schemeClr val="tx1"/>
                </a:solidFill>
                <a:cs typeface="Arial"/>
              </a:rPr>
              <a:t> </a:t>
            </a:r>
            <a:r>
              <a:rPr lang="en-GB" sz="825" dirty="0">
                <a:solidFill>
                  <a:schemeClr val="tx1"/>
                </a:solidFill>
                <a:cs typeface="Arial"/>
              </a:rPr>
              <a:t>at</a:t>
            </a:r>
            <a:r>
              <a:rPr lang="en-GB" sz="825" spc="-27" dirty="0">
                <a:solidFill>
                  <a:schemeClr val="tx1"/>
                </a:solidFill>
                <a:cs typeface="Arial"/>
              </a:rPr>
              <a:t> </a:t>
            </a:r>
            <a:r>
              <a:rPr lang="en-GB" sz="825" dirty="0">
                <a:solidFill>
                  <a:schemeClr val="tx1"/>
                </a:solidFill>
                <a:cs typeface="Arial"/>
              </a:rPr>
              <a:t>Arthur</a:t>
            </a:r>
            <a:r>
              <a:rPr lang="en-GB" sz="825" spc="-30" dirty="0">
                <a:solidFill>
                  <a:schemeClr val="tx1"/>
                </a:solidFill>
                <a:cs typeface="Arial"/>
              </a:rPr>
              <a:t> </a:t>
            </a:r>
            <a:r>
              <a:rPr lang="en-GB" sz="825" dirty="0">
                <a:solidFill>
                  <a:schemeClr val="tx1"/>
                </a:solidFill>
                <a:cs typeface="Arial"/>
              </a:rPr>
              <a:t>J.</a:t>
            </a:r>
            <a:r>
              <a:rPr lang="en-GB" sz="825" spc="-30" dirty="0">
                <a:solidFill>
                  <a:schemeClr val="tx1"/>
                </a:solidFill>
                <a:cs typeface="Arial"/>
              </a:rPr>
              <a:t> </a:t>
            </a:r>
            <a:r>
              <a:rPr lang="en-GB" sz="825" spc="-6" dirty="0">
                <a:solidFill>
                  <a:schemeClr val="tx1"/>
                </a:solidFill>
                <a:cs typeface="Arial"/>
              </a:rPr>
              <a:t>Gallagher</a:t>
            </a:r>
            <a:r>
              <a:rPr lang="en-GB" sz="825" spc="-27" dirty="0">
                <a:solidFill>
                  <a:schemeClr val="tx1"/>
                </a:solidFill>
                <a:cs typeface="Arial"/>
              </a:rPr>
              <a:t> </a:t>
            </a:r>
            <a:r>
              <a:rPr lang="en-GB" sz="825" spc="-30" dirty="0">
                <a:solidFill>
                  <a:schemeClr val="tx1"/>
                </a:solidFill>
                <a:cs typeface="Arial"/>
              </a:rPr>
              <a:t>&amp; </a:t>
            </a:r>
            <a:r>
              <a:rPr lang="en-GB" sz="825" spc="-15" dirty="0">
                <a:solidFill>
                  <a:schemeClr val="tx1"/>
                </a:solidFill>
                <a:cs typeface="Arial"/>
              </a:rPr>
              <a:t>Co.</a:t>
            </a:r>
            <a:endParaRPr lang="en-GB" sz="825"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spc="-18" dirty="0">
                <a:solidFill>
                  <a:schemeClr val="tx1"/>
                </a:solidFill>
                <a:cs typeface="Arial"/>
              </a:rPr>
              <a:t>We’re</a:t>
            </a:r>
            <a:r>
              <a:rPr lang="en-GB" sz="825" spc="-33" dirty="0">
                <a:solidFill>
                  <a:schemeClr val="tx1"/>
                </a:solidFill>
                <a:cs typeface="Arial"/>
              </a:rPr>
              <a:t> </a:t>
            </a:r>
            <a:r>
              <a:rPr lang="en-GB" sz="825" dirty="0">
                <a:solidFill>
                  <a:schemeClr val="tx1"/>
                </a:solidFill>
                <a:cs typeface="Arial"/>
              </a:rPr>
              <a:t>a</a:t>
            </a:r>
            <a:r>
              <a:rPr lang="en-GB" sz="825" spc="-27" dirty="0">
                <a:solidFill>
                  <a:schemeClr val="tx1"/>
                </a:solidFill>
                <a:cs typeface="Arial"/>
              </a:rPr>
              <a:t> </a:t>
            </a:r>
            <a:r>
              <a:rPr lang="en-GB" sz="825" dirty="0">
                <a:solidFill>
                  <a:schemeClr val="tx1"/>
                </a:solidFill>
                <a:cs typeface="Arial"/>
              </a:rPr>
              <a:t>very</a:t>
            </a:r>
            <a:r>
              <a:rPr lang="en-GB" sz="825" spc="-24" dirty="0">
                <a:solidFill>
                  <a:schemeClr val="tx1"/>
                </a:solidFill>
                <a:cs typeface="Arial"/>
              </a:rPr>
              <a:t> </a:t>
            </a:r>
            <a:r>
              <a:rPr lang="en-GB" sz="825" spc="-6" dirty="0">
                <a:solidFill>
                  <a:schemeClr val="tx1"/>
                </a:solidFill>
                <a:cs typeface="Arial"/>
              </a:rPr>
              <a:t>competitive</a:t>
            </a:r>
            <a:r>
              <a:rPr lang="en-GB" sz="825" spc="-27" dirty="0">
                <a:solidFill>
                  <a:schemeClr val="tx1"/>
                </a:solidFill>
                <a:cs typeface="Arial"/>
              </a:rPr>
              <a:t> </a:t>
            </a:r>
            <a:r>
              <a:rPr lang="en-GB" sz="825" dirty="0">
                <a:solidFill>
                  <a:schemeClr val="tx1"/>
                </a:solidFill>
                <a:cs typeface="Arial"/>
              </a:rPr>
              <a:t>and</a:t>
            </a:r>
            <a:r>
              <a:rPr lang="en-GB" sz="825" spc="-27" dirty="0">
                <a:solidFill>
                  <a:schemeClr val="tx1"/>
                </a:solidFill>
                <a:cs typeface="Arial"/>
              </a:rPr>
              <a:t> </a:t>
            </a:r>
            <a:r>
              <a:rPr lang="en-GB" sz="825" spc="-6" dirty="0">
                <a:solidFill>
                  <a:schemeClr val="tx1"/>
                </a:solidFill>
                <a:cs typeface="Arial"/>
              </a:rPr>
              <a:t>aggressive</a:t>
            </a:r>
            <a:r>
              <a:rPr lang="en-GB" sz="825" spc="-24" dirty="0">
                <a:solidFill>
                  <a:schemeClr val="tx1"/>
                </a:solidFill>
                <a:cs typeface="Arial"/>
              </a:rPr>
              <a:t> </a:t>
            </a:r>
            <a:r>
              <a:rPr lang="en-GB" sz="825" spc="-6" dirty="0">
                <a:solidFill>
                  <a:schemeClr val="tx1"/>
                </a:solidFill>
                <a:cs typeface="Arial"/>
              </a:rPr>
              <a:t>company.</a:t>
            </a:r>
            <a:endParaRPr lang="en-GB" sz="825"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We</a:t>
            </a:r>
            <a:r>
              <a:rPr lang="en-GB" sz="825" spc="-40" dirty="0">
                <a:solidFill>
                  <a:schemeClr val="tx1"/>
                </a:solidFill>
                <a:cs typeface="Arial"/>
              </a:rPr>
              <a:t> </a:t>
            </a:r>
            <a:r>
              <a:rPr lang="en-GB" sz="825" dirty="0">
                <a:solidFill>
                  <a:schemeClr val="tx1"/>
                </a:solidFill>
                <a:cs typeface="Arial"/>
              </a:rPr>
              <a:t>run</a:t>
            </a:r>
            <a:r>
              <a:rPr lang="en-GB" sz="825" spc="-33" dirty="0">
                <a:solidFill>
                  <a:schemeClr val="tx1"/>
                </a:solidFill>
                <a:cs typeface="Arial"/>
              </a:rPr>
              <a:t> </a:t>
            </a:r>
            <a:r>
              <a:rPr lang="en-GB" sz="825" dirty="0">
                <a:solidFill>
                  <a:schemeClr val="tx1"/>
                </a:solidFill>
                <a:cs typeface="Arial"/>
              </a:rPr>
              <a:t>to</a:t>
            </a:r>
            <a:r>
              <a:rPr lang="en-GB" sz="825" spc="-30" dirty="0">
                <a:solidFill>
                  <a:schemeClr val="tx1"/>
                </a:solidFill>
                <a:cs typeface="Arial"/>
              </a:rPr>
              <a:t> </a:t>
            </a:r>
            <a:r>
              <a:rPr lang="en-GB" sz="825" dirty="0">
                <a:solidFill>
                  <a:schemeClr val="tx1"/>
                </a:solidFill>
                <a:cs typeface="Arial"/>
              </a:rPr>
              <a:t>problems</a:t>
            </a:r>
            <a:r>
              <a:rPr lang="en-GB" sz="825" spc="-33" dirty="0">
                <a:solidFill>
                  <a:schemeClr val="tx1"/>
                </a:solidFill>
                <a:cs typeface="Arial"/>
              </a:rPr>
              <a:t> </a:t>
            </a:r>
            <a:r>
              <a:rPr lang="en-GB" sz="825" dirty="0">
                <a:solidFill>
                  <a:schemeClr val="tx1"/>
                </a:solidFill>
                <a:cs typeface="Arial"/>
              </a:rPr>
              <a:t>–</a:t>
            </a:r>
            <a:r>
              <a:rPr lang="en-GB" sz="825" spc="-33" dirty="0">
                <a:solidFill>
                  <a:schemeClr val="tx1"/>
                </a:solidFill>
                <a:cs typeface="Arial"/>
              </a:rPr>
              <a:t> </a:t>
            </a:r>
            <a:r>
              <a:rPr lang="en-GB" sz="825" dirty="0">
                <a:solidFill>
                  <a:schemeClr val="tx1"/>
                </a:solidFill>
                <a:cs typeface="Arial"/>
              </a:rPr>
              <a:t>not</a:t>
            </a:r>
            <a:r>
              <a:rPr lang="en-GB" sz="825" spc="-30" dirty="0">
                <a:solidFill>
                  <a:schemeClr val="tx1"/>
                </a:solidFill>
                <a:cs typeface="Arial"/>
              </a:rPr>
              <a:t> </a:t>
            </a:r>
            <a:r>
              <a:rPr lang="en-GB" sz="825" dirty="0">
                <a:solidFill>
                  <a:schemeClr val="tx1"/>
                </a:solidFill>
                <a:cs typeface="Arial"/>
              </a:rPr>
              <a:t>away</a:t>
            </a:r>
            <a:r>
              <a:rPr lang="en-GB" sz="825" spc="-33" dirty="0">
                <a:solidFill>
                  <a:schemeClr val="tx1"/>
                </a:solidFill>
                <a:cs typeface="Arial"/>
              </a:rPr>
              <a:t> </a:t>
            </a:r>
            <a:r>
              <a:rPr lang="en-GB" sz="825" dirty="0">
                <a:solidFill>
                  <a:schemeClr val="tx1"/>
                </a:solidFill>
                <a:cs typeface="Arial"/>
              </a:rPr>
              <a:t>from</a:t>
            </a:r>
            <a:r>
              <a:rPr lang="en-GB" sz="825" spc="-30" dirty="0">
                <a:solidFill>
                  <a:schemeClr val="tx1"/>
                </a:solidFill>
                <a:cs typeface="Arial"/>
              </a:rPr>
              <a:t> </a:t>
            </a:r>
            <a:r>
              <a:rPr lang="en-GB" sz="825" spc="-6" dirty="0">
                <a:solidFill>
                  <a:schemeClr val="tx1"/>
                </a:solidFill>
                <a:cs typeface="Arial"/>
              </a:rPr>
              <a:t>them.</a:t>
            </a:r>
            <a:endParaRPr lang="en-GB" sz="825" dirty="0">
              <a:solidFill>
                <a:schemeClr val="tx1"/>
              </a:solidFill>
              <a:cs typeface="Arial"/>
            </a:endParaRPr>
          </a:p>
          <a:p>
            <a:pPr marL="213122" marR="4235"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We</a:t>
            </a:r>
            <a:r>
              <a:rPr lang="en-GB" sz="825" spc="-43" dirty="0">
                <a:solidFill>
                  <a:schemeClr val="tx1"/>
                </a:solidFill>
                <a:cs typeface="Arial"/>
              </a:rPr>
              <a:t> </a:t>
            </a:r>
            <a:r>
              <a:rPr lang="en-GB" sz="825" dirty="0">
                <a:solidFill>
                  <a:schemeClr val="tx1"/>
                </a:solidFill>
                <a:cs typeface="Arial"/>
              </a:rPr>
              <a:t>adhere</a:t>
            </a:r>
            <a:r>
              <a:rPr lang="en-GB" sz="825" spc="-37" dirty="0">
                <a:solidFill>
                  <a:schemeClr val="tx1"/>
                </a:solidFill>
                <a:cs typeface="Arial"/>
              </a:rPr>
              <a:t> </a:t>
            </a:r>
            <a:r>
              <a:rPr lang="en-GB" sz="825" dirty="0">
                <a:solidFill>
                  <a:schemeClr val="tx1"/>
                </a:solidFill>
                <a:cs typeface="Arial"/>
              </a:rPr>
              <a:t>to</a:t>
            </a:r>
            <a:r>
              <a:rPr lang="en-GB" sz="825" spc="-33" dirty="0">
                <a:solidFill>
                  <a:schemeClr val="tx1"/>
                </a:solidFill>
                <a:cs typeface="Arial"/>
              </a:rPr>
              <a:t> </a:t>
            </a:r>
            <a:r>
              <a:rPr lang="en-GB" sz="825" dirty="0">
                <a:solidFill>
                  <a:schemeClr val="tx1"/>
                </a:solidFill>
                <a:cs typeface="Arial"/>
              </a:rPr>
              <a:t>the</a:t>
            </a:r>
            <a:r>
              <a:rPr lang="en-GB" sz="825" spc="-37" dirty="0">
                <a:solidFill>
                  <a:schemeClr val="tx1"/>
                </a:solidFill>
                <a:cs typeface="Arial"/>
              </a:rPr>
              <a:t> </a:t>
            </a:r>
            <a:r>
              <a:rPr lang="en-GB" sz="825" dirty="0">
                <a:solidFill>
                  <a:schemeClr val="tx1"/>
                </a:solidFill>
                <a:cs typeface="Arial"/>
              </a:rPr>
              <a:t>highest</a:t>
            </a:r>
            <a:r>
              <a:rPr lang="en-GB" sz="825" spc="-33" dirty="0">
                <a:solidFill>
                  <a:schemeClr val="tx1"/>
                </a:solidFill>
                <a:cs typeface="Arial"/>
              </a:rPr>
              <a:t> </a:t>
            </a:r>
            <a:r>
              <a:rPr lang="en-GB" sz="825" spc="-6" dirty="0">
                <a:solidFill>
                  <a:schemeClr val="tx1"/>
                </a:solidFill>
                <a:cs typeface="Arial"/>
              </a:rPr>
              <a:t>standards</a:t>
            </a:r>
            <a:r>
              <a:rPr lang="en-GB" sz="825" spc="-37" dirty="0">
                <a:solidFill>
                  <a:schemeClr val="tx1"/>
                </a:solidFill>
                <a:cs typeface="Arial"/>
              </a:rPr>
              <a:t> </a:t>
            </a:r>
            <a:r>
              <a:rPr lang="en-GB" sz="825" dirty="0">
                <a:solidFill>
                  <a:schemeClr val="tx1"/>
                </a:solidFill>
                <a:cs typeface="Arial"/>
              </a:rPr>
              <a:t>of</a:t>
            </a:r>
            <a:r>
              <a:rPr lang="en-GB" sz="825" spc="-33" dirty="0">
                <a:solidFill>
                  <a:schemeClr val="tx1"/>
                </a:solidFill>
                <a:cs typeface="Arial"/>
              </a:rPr>
              <a:t> </a:t>
            </a:r>
            <a:r>
              <a:rPr lang="en-GB" sz="825" dirty="0">
                <a:solidFill>
                  <a:schemeClr val="tx1"/>
                </a:solidFill>
                <a:cs typeface="Arial"/>
              </a:rPr>
              <a:t>moral</a:t>
            </a:r>
            <a:r>
              <a:rPr lang="en-GB" sz="825" spc="-37" dirty="0">
                <a:solidFill>
                  <a:schemeClr val="tx1"/>
                </a:solidFill>
                <a:cs typeface="Arial"/>
              </a:rPr>
              <a:t> </a:t>
            </a:r>
            <a:r>
              <a:rPr lang="en-GB" sz="825" dirty="0">
                <a:solidFill>
                  <a:schemeClr val="tx1"/>
                </a:solidFill>
                <a:cs typeface="Arial"/>
              </a:rPr>
              <a:t>and</a:t>
            </a:r>
            <a:r>
              <a:rPr lang="en-GB" sz="825" spc="-33" dirty="0">
                <a:solidFill>
                  <a:schemeClr val="tx1"/>
                </a:solidFill>
                <a:cs typeface="Arial"/>
              </a:rPr>
              <a:t> </a:t>
            </a:r>
            <a:r>
              <a:rPr lang="en-GB" sz="825" spc="-6" dirty="0">
                <a:solidFill>
                  <a:schemeClr val="tx1"/>
                </a:solidFill>
                <a:cs typeface="Arial"/>
              </a:rPr>
              <a:t>ethical </a:t>
            </a:r>
            <a:r>
              <a:rPr lang="en-US" sz="825" spc="-6" noProof="0" dirty="0">
                <a:solidFill>
                  <a:schemeClr val="tx1"/>
                </a:solidFill>
                <a:cs typeface="Arial"/>
              </a:rPr>
              <a:t>behavior</a:t>
            </a:r>
            <a:r>
              <a:rPr lang="en-GB" sz="825" spc="-6" dirty="0">
                <a:solidFill>
                  <a:schemeClr val="tx1"/>
                </a:solidFill>
                <a:cs typeface="Arial"/>
              </a:rPr>
              <a:t>.</a:t>
            </a:r>
            <a:endParaRPr lang="en-GB" sz="825" dirty="0">
              <a:solidFill>
                <a:schemeClr val="tx1"/>
              </a:solidFill>
              <a:cs typeface="Arial"/>
            </a:endParaRPr>
          </a:p>
          <a:p>
            <a:pPr marL="213122" marR="3080"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People</a:t>
            </a:r>
            <a:r>
              <a:rPr lang="en-GB" sz="825" spc="-46" dirty="0">
                <a:solidFill>
                  <a:schemeClr val="tx1"/>
                </a:solidFill>
                <a:cs typeface="Arial"/>
              </a:rPr>
              <a:t> </a:t>
            </a:r>
            <a:r>
              <a:rPr lang="en-GB" sz="825" dirty="0">
                <a:solidFill>
                  <a:schemeClr val="tx1"/>
                </a:solidFill>
                <a:cs typeface="Arial"/>
              </a:rPr>
              <a:t>work</a:t>
            </a:r>
            <a:r>
              <a:rPr lang="en-GB" sz="825" spc="-37" dirty="0">
                <a:solidFill>
                  <a:schemeClr val="tx1"/>
                </a:solidFill>
                <a:cs typeface="Arial"/>
              </a:rPr>
              <a:t> </a:t>
            </a:r>
            <a:r>
              <a:rPr lang="en-GB" sz="825" dirty="0">
                <a:solidFill>
                  <a:schemeClr val="tx1"/>
                </a:solidFill>
                <a:cs typeface="Arial"/>
              </a:rPr>
              <a:t>harder</a:t>
            </a:r>
            <a:r>
              <a:rPr lang="en-GB" sz="825" spc="-40" dirty="0">
                <a:solidFill>
                  <a:schemeClr val="tx1"/>
                </a:solidFill>
                <a:cs typeface="Arial"/>
              </a:rPr>
              <a:t> </a:t>
            </a:r>
            <a:r>
              <a:rPr lang="en-GB" sz="825" dirty="0">
                <a:solidFill>
                  <a:schemeClr val="tx1"/>
                </a:solidFill>
                <a:cs typeface="Arial"/>
              </a:rPr>
              <a:t>and</a:t>
            </a:r>
            <a:r>
              <a:rPr lang="en-GB" sz="825" spc="-37" dirty="0">
                <a:solidFill>
                  <a:schemeClr val="tx1"/>
                </a:solidFill>
                <a:cs typeface="Arial"/>
              </a:rPr>
              <a:t> </a:t>
            </a:r>
            <a:r>
              <a:rPr lang="en-GB" sz="825" dirty="0">
                <a:solidFill>
                  <a:schemeClr val="tx1"/>
                </a:solidFill>
                <a:cs typeface="Arial"/>
              </a:rPr>
              <a:t>are</a:t>
            </a:r>
            <a:r>
              <a:rPr lang="en-GB" sz="825" spc="-40" dirty="0">
                <a:solidFill>
                  <a:schemeClr val="tx1"/>
                </a:solidFill>
                <a:cs typeface="Arial"/>
              </a:rPr>
              <a:t> </a:t>
            </a:r>
            <a:r>
              <a:rPr lang="en-GB" sz="825" dirty="0">
                <a:solidFill>
                  <a:schemeClr val="tx1"/>
                </a:solidFill>
                <a:cs typeface="Arial"/>
              </a:rPr>
              <a:t>more</a:t>
            </a:r>
            <a:r>
              <a:rPr lang="en-GB" sz="825" spc="-37" dirty="0">
                <a:solidFill>
                  <a:schemeClr val="tx1"/>
                </a:solidFill>
                <a:cs typeface="Arial"/>
              </a:rPr>
              <a:t> </a:t>
            </a:r>
            <a:r>
              <a:rPr lang="en-GB" sz="825" dirty="0">
                <a:solidFill>
                  <a:schemeClr val="tx1"/>
                </a:solidFill>
                <a:cs typeface="Arial"/>
              </a:rPr>
              <a:t>effective</a:t>
            </a:r>
            <a:r>
              <a:rPr lang="en-GB" sz="825" spc="-40" dirty="0">
                <a:solidFill>
                  <a:schemeClr val="tx1"/>
                </a:solidFill>
                <a:cs typeface="Arial"/>
              </a:rPr>
              <a:t> </a:t>
            </a:r>
            <a:r>
              <a:rPr lang="en-GB" sz="825" dirty="0">
                <a:solidFill>
                  <a:schemeClr val="tx1"/>
                </a:solidFill>
                <a:cs typeface="Arial"/>
              </a:rPr>
              <a:t>when</a:t>
            </a:r>
            <a:r>
              <a:rPr lang="en-GB" sz="825" spc="-37" dirty="0">
                <a:solidFill>
                  <a:schemeClr val="tx1"/>
                </a:solidFill>
                <a:cs typeface="Arial"/>
              </a:rPr>
              <a:t> </a:t>
            </a:r>
            <a:r>
              <a:rPr lang="en-GB" sz="825" spc="-6" dirty="0">
                <a:solidFill>
                  <a:schemeClr val="tx1"/>
                </a:solidFill>
                <a:cs typeface="Arial"/>
              </a:rPr>
              <a:t>they’re </a:t>
            </a:r>
            <a:r>
              <a:rPr lang="en-GB" sz="825" dirty="0">
                <a:solidFill>
                  <a:schemeClr val="tx1"/>
                </a:solidFill>
                <a:cs typeface="Arial"/>
              </a:rPr>
              <a:t>turned</a:t>
            </a:r>
            <a:r>
              <a:rPr lang="en-GB" sz="825" spc="-24" dirty="0">
                <a:solidFill>
                  <a:schemeClr val="tx1"/>
                </a:solidFill>
                <a:cs typeface="Arial"/>
              </a:rPr>
              <a:t> </a:t>
            </a:r>
            <a:r>
              <a:rPr lang="en-GB" sz="825" dirty="0">
                <a:solidFill>
                  <a:schemeClr val="tx1"/>
                </a:solidFill>
                <a:cs typeface="Arial"/>
              </a:rPr>
              <a:t>on</a:t>
            </a:r>
            <a:r>
              <a:rPr lang="en-GB" sz="825" spc="-24" dirty="0">
                <a:solidFill>
                  <a:schemeClr val="tx1"/>
                </a:solidFill>
                <a:cs typeface="Arial"/>
              </a:rPr>
              <a:t> </a:t>
            </a:r>
            <a:r>
              <a:rPr lang="en-GB" sz="825" dirty="0">
                <a:solidFill>
                  <a:schemeClr val="tx1"/>
                </a:solidFill>
                <a:cs typeface="Arial"/>
              </a:rPr>
              <a:t>–</a:t>
            </a:r>
            <a:r>
              <a:rPr lang="en-GB" sz="825" spc="-24" dirty="0">
                <a:solidFill>
                  <a:schemeClr val="tx1"/>
                </a:solidFill>
                <a:cs typeface="Arial"/>
              </a:rPr>
              <a:t> </a:t>
            </a:r>
            <a:r>
              <a:rPr lang="en-GB" sz="825" dirty="0">
                <a:solidFill>
                  <a:schemeClr val="tx1"/>
                </a:solidFill>
                <a:cs typeface="Arial"/>
              </a:rPr>
              <a:t>not</a:t>
            </a:r>
            <a:r>
              <a:rPr lang="en-GB" sz="825" spc="-24" dirty="0">
                <a:solidFill>
                  <a:schemeClr val="tx1"/>
                </a:solidFill>
                <a:cs typeface="Arial"/>
              </a:rPr>
              <a:t> </a:t>
            </a:r>
            <a:r>
              <a:rPr lang="en-GB" sz="825" dirty="0">
                <a:solidFill>
                  <a:schemeClr val="tx1"/>
                </a:solidFill>
                <a:cs typeface="Arial"/>
              </a:rPr>
              <a:t>turned</a:t>
            </a:r>
            <a:r>
              <a:rPr lang="en-GB" sz="825" spc="-24" dirty="0">
                <a:solidFill>
                  <a:schemeClr val="tx1"/>
                </a:solidFill>
                <a:cs typeface="Arial"/>
              </a:rPr>
              <a:t> </a:t>
            </a:r>
            <a:r>
              <a:rPr lang="en-GB" sz="825" spc="-12" dirty="0">
                <a:solidFill>
                  <a:schemeClr val="tx1"/>
                </a:solidFill>
                <a:cs typeface="Arial"/>
              </a:rPr>
              <a:t>off.</a:t>
            </a:r>
            <a:endParaRPr lang="en-GB" sz="825" dirty="0">
              <a:solidFill>
                <a:schemeClr val="tx1"/>
              </a:solidFill>
              <a:cs typeface="Arial"/>
            </a:endParaRPr>
          </a:p>
          <a:p>
            <a:pPr marL="213122" marR="3080"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We</a:t>
            </a:r>
            <a:r>
              <a:rPr lang="en-GB" sz="825" spc="-33" dirty="0">
                <a:solidFill>
                  <a:schemeClr val="tx1"/>
                </a:solidFill>
                <a:cs typeface="Arial"/>
              </a:rPr>
              <a:t> </a:t>
            </a:r>
            <a:r>
              <a:rPr lang="en-GB" sz="825" dirty="0">
                <a:solidFill>
                  <a:schemeClr val="tx1"/>
                </a:solidFill>
                <a:cs typeface="Arial"/>
              </a:rPr>
              <a:t>are</a:t>
            </a:r>
            <a:r>
              <a:rPr lang="en-GB" sz="825" spc="-24" dirty="0">
                <a:solidFill>
                  <a:schemeClr val="tx1"/>
                </a:solidFill>
                <a:cs typeface="Arial"/>
              </a:rPr>
              <a:t> </a:t>
            </a:r>
            <a:r>
              <a:rPr lang="en-GB" sz="825" dirty="0">
                <a:solidFill>
                  <a:schemeClr val="tx1"/>
                </a:solidFill>
                <a:cs typeface="Arial"/>
              </a:rPr>
              <a:t>a</a:t>
            </a:r>
            <a:r>
              <a:rPr lang="en-GB" sz="825" spc="-24" dirty="0">
                <a:solidFill>
                  <a:schemeClr val="tx1"/>
                </a:solidFill>
                <a:cs typeface="Arial"/>
              </a:rPr>
              <a:t> </a:t>
            </a:r>
            <a:r>
              <a:rPr lang="en-GB" sz="825" dirty="0">
                <a:solidFill>
                  <a:schemeClr val="tx1"/>
                </a:solidFill>
                <a:cs typeface="Arial"/>
              </a:rPr>
              <a:t>warm,</a:t>
            </a:r>
            <a:r>
              <a:rPr lang="en-GB" sz="825" spc="-24" dirty="0">
                <a:solidFill>
                  <a:schemeClr val="tx1"/>
                </a:solidFill>
                <a:cs typeface="Arial"/>
              </a:rPr>
              <a:t> </a:t>
            </a:r>
            <a:r>
              <a:rPr lang="en-GB" sz="825" dirty="0">
                <a:solidFill>
                  <a:schemeClr val="tx1"/>
                </a:solidFill>
                <a:cs typeface="Arial"/>
              </a:rPr>
              <a:t>close</a:t>
            </a:r>
            <a:r>
              <a:rPr lang="en-GB" sz="825" spc="-24" dirty="0">
                <a:solidFill>
                  <a:schemeClr val="tx1"/>
                </a:solidFill>
                <a:cs typeface="Arial"/>
              </a:rPr>
              <a:t> </a:t>
            </a:r>
            <a:r>
              <a:rPr lang="en-GB" sz="825" spc="-15" dirty="0">
                <a:solidFill>
                  <a:schemeClr val="tx1"/>
                </a:solidFill>
                <a:cs typeface="Arial"/>
              </a:rPr>
              <a:t>company.</a:t>
            </a:r>
            <a:r>
              <a:rPr lang="en-GB" sz="825" spc="-27" dirty="0">
                <a:solidFill>
                  <a:schemeClr val="tx1"/>
                </a:solidFill>
                <a:cs typeface="Arial"/>
              </a:rPr>
              <a:t> </a:t>
            </a:r>
            <a:r>
              <a:rPr lang="en-GB" sz="825" dirty="0">
                <a:solidFill>
                  <a:schemeClr val="tx1"/>
                </a:solidFill>
                <a:cs typeface="Arial"/>
              </a:rPr>
              <a:t>This</a:t>
            </a:r>
            <a:r>
              <a:rPr lang="en-GB" sz="825" spc="-24" dirty="0">
                <a:solidFill>
                  <a:schemeClr val="tx1"/>
                </a:solidFill>
                <a:cs typeface="Arial"/>
              </a:rPr>
              <a:t> </a:t>
            </a:r>
            <a:r>
              <a:rPr lang="en-GB" sz="825" dirty="0">
                <a:solidFill>
                  <a:schemeClr val="tx1"/>
                </a:solidFill>
                <a:cs typeface="Arial"/>
              </a:rPr>
              <a:t>is</a:t>
            </a:r>
            <a:r>
              <a:rPr lang="en-GB" sz="825" spc="-24" dirty="0">
                <a:solidFill>
                  <a:schemeClr val="tx1"/>
                </a:solidFill>
                <a:cs typeface="Arial"/>
              </a:rPr>
              <a:t> </a:t>
            </a:r>
            <a:r>
              <a:rPr lang="en-GB" sz="825" dirty="0">
                <a:solidFill>
                  <a:schemeClr val="tx1"/>
                </a:solidFill>
                <a:cs typeface="Arial"/>
              </a:rPr>
              <a:t>a</a:t>
            </a:r>
            <a:r>
              <a:rPr lang="en-GB" sz="825" spc="-24" dirty="0">
                <a:solidFill>
                  <a:schemeClr val="tx1"/>
                </a:solidFill>
                <a:cs typeface="Arial"/>
              </a:rPr>
              <a:t> </a:t>
            </a:r>
            <a:r>
              <a:rPr lang="en-GB" sz="825" dirty="0">
                <a:solidFill>
                  <a:schemeClr val="tx1"/>
                </a:solidFill>
                <a:cs typeface="Arial"/>
              </a:rPr>
              <a:t>strength</a:t>
            </a:r>
            <a:r>
              <a:rPr lang="en-GB" sz="825" spc="-24" dirty="0">
                <a:solidFill>
                  <a:schemeClr val="tx1"/>
                </a:solidFill>
                <a:cs typeface="Arial"/>
              </a:rPr>
              <a:t> </a:t>
            </a:r>
            <a:r>
              <a:rPr lang="en-GB" sz="825" dirty="0">
                <a:solidFill>
                  <a:schemeClr val="tx1"/>
                </a:solidFill>
                <a:cs typeface="Arial"/>
              </a:rPr>
              <a:t>–</a:t>
            </a:r>
            <a:r>
              <a:rPr lang="en-GB" sz="825" spc="-24" dirty="0">
                <a:solidFill>
                  <a:schemeClr val="tx1"/>
                </a:solidFill>
                <a:cs typeface="Arial"/>
              </a:rPr>
              <a:t> </a:t>
            </a:r>
            <a:r>
              <a:rPr lang="en-GB" sz="825" spc="-15" dirty="0">
                <a:solidFill>
                  <a:schemeClr val="tx1"/>
                </a:solidFill>
                <a:cs typeface="Arial"/>
              </a:rPr>
              <a:t>not </a:t>
            </a:r>
            <a:r>
              <a:rPr lang="en-GB" sz="825" dirty="0">
                <a:solidFill>
                  <a:schemeClr val="tx1"/>
                </a:solidFill>
                <a:cs typeface="Arial"/>
              </a:rPr>
              <a:t>a </a:t>
            </a:r>
            <a:r>
              <a:rPr lang="en-GB" sz="825" spc="-6" dirty="0">
                <a:solidFill>
                  <a:schemeClr val="tx1"/>
                </a:solidFill>
                <a:cs typeface="Arial"/>
              </a:rPr>
              <a:t>weakness.</a:t>
            </a:r>
            <a:endParaRPr lang="en-GB" sz="825" dirty="0">
              <a:solidFill>
                <a:schemeClr val="tx1"/>
              </a:solidFill>
              <a:cs typeface="Arial"/>
            </a:endParaRPr>
          </a:p>
          <a:p>
            <a:pPr marL="213122" marR="180587"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We</a:t>
            </a:r>
            <a:r>
              <a:rPr lang="en-GB" sz="825" spc="-46" dirty="0">
                <a:solidFill>
                  <a:schemeClr val="tx1"/>
                </a:solidFill>
                <a:cs typeface="Arial"/>
              </a:rPr>
              <a:t> </a:t>
            </a:r>
            <a:r>
              <a:rPr lang="en-GB" sz="825" dirty="0">
                <a:solidFill>
                  <a:schemeClr val="tx1"/>
                </a:solidFill>
                <a:cs typeface="Arial"/>
              </a:rPr>
              <a:t>must</a:t>
            </a:r>
            <a:r>
              <a:rPr lang="en-GB" sz="825" spc="-43" dirty="0">
                <a:solidFill>
                  <a:schemeClr val="tx1"/>
                </a:solidFill>
                <a:cs typeface="Arial"/>
              </a:rPr>
              <a:t> </a:t>
            </a:r>
            <a:r>
              <a:rPr lang="en-GB" sz="825" dirty="0">
                <a:solidFill>
                  <a:schemeClr val="tx1"/>
                </a:solidFill>
                <a:cs typeface="Arial"/>
              </a:rPr>
              <a:t>continue</a:t>
            </a:r>
            <a:r>
              <a:rPr lang="en-GB" sz="825" spc="-46" dirty="0">
                <a:solidFill>
                  <a:schemeClr val="tx1"/>
                </a:solidFill>
                <a:cs typeface="Arial"/>
              </a:rPr>
              <a:t> </a:t>
            </a:r>
            <a:r>
              <a:rPr lang="en-GB" sz="825" spc="-6" dirty="0">
                <a:solidFill>
                  <a:schemeClr val="tx1"/>
                </a:solidFill>
                <a:cs typeface="Arial"/>
              </a:rPr>
              <a:t>building</a:t>
            </a:r>
            <a:r>
              <a:rPr lang="en-GB" sz="825" spc="-43" dirty="0">
                <a:solidFill>
                  <a:schemeClr val="tx1"/>
                </a:solidFill>
                <a:cs typeface="Arial"/>
              </a:rPr>
              <a:t> </a:t>
            </a:r>
            <a:r>
              <a:rPr lang="en-GB" sz="825" dirty="0">
                <a:solidFill>
                  <a:schemeClr val="tx1"/>
                </a:solidFill>
                <a:cs typeface="Arial"/>
              </a:rPr>
              <a:t>a</a:t>
            </a:r>
            <a:r>
              <a:rPr lang="en-GB" sz="825" spc="-46" dirty="0">
                <a:solidFill>
                  <a:schemeClr val="tx1"/>
                </a:solidFill>
                <a:cs typeface="Arial"/>
              </a:rPr>
              <a:t> </a:t>
            </a:r>
            <a:r>
              <a:rPr lang="en-GB" sz="825" spc="-6" dirty="0">
                <a:solidFill>
                  <a:schemeClr val="tx1"/>
                </a:solidFill>
                <a:cs typeface="Arial"/>
              </a:rPr>
              <a:t>professional</a:t>
            </a:r>
            <a:r>
              <a:rPr lang="en-GB" sz="825" spc="-43" dirty="0">
                <a:solidFill>
                  <a:schemeClr val="tx1"/>
                </a:solidFill>
                <a:cs typeface="Arial"/>
              </a:rPr>
              <a:t> </a:t>
            </a:r>
            <a:r>
              <a:rPr lang="en-GB" sz="825" dirty="0">
                <a:solidFill>
                  <a:schemeClr val="tx1"/>
                </a:solidFill>
                <a:cs typeface="Arial"/>
              </a:rPr>
              <a:t>company</a:t>
            </a:r>
            <a:r>
              <a:rPr lang="en-GB" sz="825" spc="-43" dirty="0">
                <a:solidFill>
                  <a:schemeClr val="tx1"/>
                </a:solidFill>
                <a:cs typeface="Arial"/>
              </a:rPr>
              <a:t> </a:t>
            </a:r>
            <a:r>
              <a:rPr lang="en-GB" sz="825" spc="-30" dirty="0">
                <a:solidFill>
                  <a:schemeClr val="tx1"/>
                </a:solidFill>
                <a:cs typeface="Arial"/>
              </a:rPr>
              <a:t>– </a:t>
            </a:r>
            <a:r>
              <a:rPr lang="en-GB" sz="825" spc="-6" dirty="0">
                <a:solidFill>
                  <a:schemeClr val="tx1"/>
                </a:solidFill>
                <a:cs typeface="Arial"/>
              </a:rPr>
              <a:t>together</a:t>
            </a:r>
            <a:r>
              <a:rPr lang="en-GB" sz="825" spc="-12" dirty="0">
                <a:solidFill>
                  <a:schemeClr val="tx1"/>
                </a:solidFill>
                <a:cs typeface="Arial"/>
              </a:rPr>
              <a:t> </a:t>
            </a:r>
            <a:r>
              <a:rPr lang="en-GB" sz="825" dirty="0">
                <a:solidFill>
                  <a:schemeClr val="tx1"/>
                </a:solidFill>
                <a:cs typeface="Arial"/>
              </a:rPr>
              <a:t>–</a:t>
            </a:r>
            <a:r>
              <a:rPr lang="en-GB" sz="825" spc="-12" dirty="0">
                <a:solidFill>
                  <a:schemeClr val="tx1"/>
                </a:solidFill>
                <a:cs typeface="Arial"/>
              </a:rPr>
              <a:t> </a:t>
            </a:r>
            <a:r>
              <a:rPr lang="en-GB" sz="825" dirty="0">
                <a:solidFill>
                  <a:schemeClr val="tx1"/>
                </a:solidFill>
                <a:cs typeface="Arial"/>
              </a:rPr>
              <a:t>as</a:t>
            </a:r>
            <a:r>
              <a:rPr lang="en-GB" sz="825" spc="-12" dirty="0">
                <a:solidFill>
                  <a:schemeClr val="tx1"/>
                </a:solidFill>
                <a:cs typeface="Arial"/>
              </a:rPr>
              <a:t> </a:t>
            </a:r>
            <a:r>
              <a:rPr lang="en-GB" sz="825" dirty="0">
                <a:solidFill>
                  <a:schemeClr val="tx1"/>
                </a:solidFill>
                <a:cs typeface="Arial"/>
              </a:rPr>
              <a:t>a</a:t>
            </a:r>
            <a:r>
              <a:rPr lang="en-GB" sz="825" spc="-9" dirty="0">
                <a:solidFill>
                  <a:schemeClr val="tx1"/>
                </a:solidFill>
                <a:cs typeface="Arial"/>
              </a:rPr>
              <a:t> </a:t>
            </a:r>
            <a:r>
              <a:rPr lang="en-GB" sz="825" spc="-12" dirty="0">
                <a:solidFill>
                  <a:schemeClr val="tx1"/>
                </a:solidFill>
                <a:cs typeface="Arial"/>
              </a:rPr>
              <a:t>team.</a:t>
            </a:r>
            <a:endParaRPr lang="en-GB" sz="825" dirty="0">
              <a:solidFill>
                <a:schemeClr val="tx1"/>
              </a:solidFill>
              <a:cs typeface="Arial"/>
            </a:endParaRPr>
          </a:p>
          <a:p>
            <a:pPr marL="213122" marR="55832" lvl="0" indent="-205979" defTabSz="685800">
              <a:spcAft>
                <a:spcPts val="225"/>
              </a:spcAft>
              <a:buClr>
                <a:schemeClr val="accent1"/>
              </a:buClr>
              <a:buFont typeface="+mj-lt"/>
              <a:buAutoNum type="arabicPeriod"/>
              <a:tabLst>
                <a:tab pos="121676" algn="l"/>
              </a:tabLst>
              <a:defRPr/>
            </a:pPr>
            <a:r>
              <a:rPr lang="en-GB" sz="825" dirty="0">
                <a:solidFill>
                  <a:schemeClr val="tx1"/>
                </a:solidFill>
                <a:cs typeface="Arial"/>
              </a:rPr>
              <a:t>Shared</a:t>
            </a:r>
            <a:r>
              <a:rPr lang="en-GB" sz="825" spc="-33" dirty="0">
                <a:solidFill>
                  <a:schemeClr val="tx1"/>
                </a:solidFill>
                <a:cs typeface="Arial"/>
              </a:rPr>
              <a:t> </a:t>
            </a:r>
            <a:r>
              <a:rPr lang="en-GB" sz="825" dirty="0">
                <a:solidFill>
                  <a:schemeClr val="tx1"/>
                </a:solidFill>
                <a:cs typeface="Arial"/>
              </a:rPr>
              <a:t>values</a:t>
            </a:r>
            <a:r>
              <a:rPr lang="en-GB" sz="825" spc="-30" dirty="0">
                <a:solidFill>
                  <a:schemeClr val="tx1"/>
                </a:solidFill>
                <a:cs typeface="Arial"/>
              </a:rPr>
              <a:t> </a:t>
            </a:r>
            <a:r>
              <a:rPr lang="en-GB" sz="825" dirty="0">
                <a:solidFill>
                  <a:schemeClr val="tx1"/>
                </a:solidFill>
                <a:cs typeface="Arial"/>
              </a:rPr>
              <a:t>can</a:t>
            </a:r>
            <a:r>
              <a:rPr lang="en-GB" sz="825" spc="-33" dirty="0">
                <a:solidFill>
                  <a:schemeClr val="tx1"/>
                </a:solidFill>
                <a:cs typeface="Arial"/>
              </a:rPr>
              <a:t> </a:t>
            </a:r>
            <a:r>
              <a:rPr lang="en-GB" sz="825" dirty="0">
                <a:solidFill>
                  <a:schemeClr val="tx1"/>
                </a:solidFill>
                <a:cs typeface="Arial"/>
              </a:rPr>
              <a:t>be</a:t>
            </a:r>
            <a:r>
              <a:rPr lang="en-GB" sz="825" spc="-30" dirty="0">
                <a:solidFill>
                  <a:schemeClr val="tx1"/>
                </a:solidFill>
                <a:cs typeface="Arial"/>
              </a:rPr>
              <a:t> </a:t>
            </a:r>
            <a:r>
              <a:rPr lang="en-GB" sz="825" dirty="0">
                <a:solidFill>
                  <a:schemeClr val="tx1"/>
                </a:solidFill>
                <a:cs typeface="Arial"/>
              </a:rPr>
              <a:t>altered</a:t>
            </a:r>
            <a:r>
              <a:rPr lang="en-GB" sz="825" spc="-30" dirty="0">
                <a:solidFill>
                  <a:schemeClr val="tx1"/>
                </a:solidFill>
                <a:cs typeface="Arial"/>
              </a:rPr>
              <a:t> </a:t>
            </a:r>
            <a:r>
              <a:rPr lang="en-GB" sz="825" dirty="0">
                <a:solidFill>
                  <a:schemeClr val="tx1"/>
                </a:solidFill>
                <a:cs typeface="Arial"/>
              </a:rPr>
              <a:t>with</a:t>
            </a:r>
            <a:r>
              <a:rPr lang="en-GB" sz="825" spc="-33" dirty="0">
                <a:solidFill>
                  <a:schemeClr val="tx1"/>
                </a:solidFill>
                <a:cs typeface="Arial"/>
              </a:rPr>
              <a:t> </a:t>
            </a:r>
            <a:r>
              <a:rPr lang="en-GB" sz="825" spc="-6" dirty="0">
                <a:solidFill>
                  <a:schemeClr val="tx1"/>
                </a:solidFill>
                <a:cs typeface="Arial"/>
              </a:rPr>
              <a:t>circumstances</a:t>
            </a:r>
            <a:r>
              <a:rPr lang="en-GB" sz="825" spc="-30" dirty="0">
                <a:solidFill>
                  <a:schemeClr val="tx1"/>
                </a:solidFill>
                <a:cs typeface="Arial"/>
              </a:rPr>
              <a:t> </a:t>
            </a:r>
            <a:r>
              <a:rPr lang="en-GB" sz="825" dirty="0">
                <a:solidFill>
                  <a:schemeClr val="tx1"/>
                </a:solidFill>
                <a:cs typeface="Arial"/>
              </a:rPr>
              <a:t>–</a:t>
            </a:r>
            <a:r>
              <a:rPr lang="en-GB" sz="825" spc="-30" dirty="0">
                <a:solidFill>
                  <a:schemeClr val="tx1"/>
                </a:solidFill>
                <a:cs typeface="Arial"/>
              </a:rPr>
              <a:t> </a:t>
            </a:r>
            <a:r>
              <a:rPr lang="en-GB" sz="825" spc="-15" dirty="0">
                <a:solidFill>
                  <a:schemeClr val="tx1"/>
                </a:solidFill>
                <a:cs typeface="Arial"/>
              </a:rPr>
              <a:t>but </a:t>
            </a:r>
            <a:r>
              <a:rPr lang="en-GB" sz="825" spc="-6" dirty="0">
                <a:solidFill>
                  <a:schemeClr val="tx1"/>
                </a:solidFill>
                <a:cs typeface="Arial"/>
              </a:rPr>
              <a:t>carefully</a:t>
            </a:r>
            <a:r>
              <a:rPr lang="en-GB" sz="825" spc="-24" dirty="0">
                <a:solidFill>
                  <a:schemeClr val="tx1"/>
                </a:solidFill>
                <a:cs typeface="Arial"/>
              </a:rPr>
              <a:t> </a:t>
            </a:r>
            <a:r>
              <a:rPr lang="en-GB" sz="825" dirty="0">
                <a:solidFill>
                  <a:schemeClr val="tx1"/>
                </a:solidFill>
                <a:cs typeface="Arial"/>
              </a:rPr>
              <a:t>and</a:t>
            </a:r>
            <a:r>
              <a:rPr lang="en-GB" sz="825" spc="-21" dirty="0">
                <a:solidFill>
                  <a:schemeClr val="tx1"/>
                </a:solidFill>
                <a:cs typeface="Arial"/>
              </a:rPr>
              <a:t> </a:t>
            </a:r>
            <a:br>
              <a:rPr lang="en-GB" sz="825" spc="-21" dirty="0">
                <a:solidFill>
                  <a:schemeClr val="tx1"/>
                </a:solidFill>
                <a:cs typeface="Arial"/>
              </a:rPr>
            </a:br>
            <a:r>
              <a:rPr lang="en-GB" sz="825" dirty="0">
                <a:solidFill>
                  <a:schemeClr val="tx1"/>
                </a:solidFill>
                <a:cs typeface="Arial"/>
              </a:rPr>
              <a:t>with</a:t>
            </a:r>
            <a:r>
              <a:rPr lang="en-GB" sz="825" spc="-24" dirty="0">
                <a:solidFill>
                  <a:schemeClr val="tx1"/>
                </a:solidFill>
                <a:cs typeface="Arial"/>
              </a:rPr>
              <a:t> </a:t>
            </a:r>
            <a:r>
              <a:rPr lang="en-GB" sz="825" dirty="0">
                <a:solidFill>
                  <a:schemeClr val="tx1"/>
                </a:solidFill>
                <a:cs typeface="Arial"/>
              </a:rPr>
              <a:t>tact</a:t>
            </a:r>
            <a:r>
              <a:rPr lang="en-GB" sz="825" spc="-21" dirty="0">
                <a:solidFill>
                  <a:schemeClr val="tx1"/>
                </a:solidFill>
                <a:cs typeface="Arial"/>
              </a:rPr>
              <a:t> </a:t>
            </a:r>
            <a:r>
              <a:rPr lang="en-GB" sz="825" dirty="0">
                <a:solidFill>
                  <a:schemeClr val="tx1"/>
                </a:solidFill>
                <a:cs typeface="Arial"/>
              </a:rPr>
              <a:t>and</a:t>
            </a:r>
            <a:r>
              <a:rPr lang="en-GB" sz="825" spc="-24" dirty="0">
                <a:solidFill>
                  <a:schemeClr val="tx1"/>
                </a:solidFill>
                <a:cs typeface="Arial"/>
              </a:rPr>
              <a:t> </a:t>
            </a:r>
            <a:r>
              <a:rPr lang="en-GB" sz="825" spc="-6" dirty="0">
                <a:solidFill>
                  <a:schemeClr val="tx1"/>
                </a:solidFill>
                <a:cs typeface="Arial"/>
              </a:rPr>
              <a:t>consideration</a:t>
            </a:r>
            <a:r>
              <a:rPr lang="en-GB" sz="825" spc="-21" dirty="0">
                <a:solidFill>
                  <a:schemeClr val="tx1"/>
                </a:solidFill>
                <a:cs typeface="Arial"/>
              </a:rPr>
              <a:t> </a:t>
            </a:r>
            <a:r>
              <a:rPr lang="en-GB" sz="825" dirty="0">
                <a:solidFill>
                  <a:schemeClr val="tx1"/>
                </a:solidFill>
                <a:cs typeface="Arial"/>
              </a:rPr>
              <a:t>for</a:t>
            </a:r>
            <a:r>
              <a:rPr lang="en-GB" sz="825" spc="-21" dirty="0">
                <a:solidFill>
                  <a:schemeClr val="tx1"/>
                </a:solidFill>
                <a:cs typeface="Arial"/>
              </a:rPr>
              <a:t> </a:t>
            </a:r>
            <a:r>
              <a:rPr lang="en-GB" sz="825" spc="-15" dirty="0">
                <a:solidFill>
                  <a:schemeClr val="tx1"/>
                </a:solidFill>
                <a:cs typeface="Arial"/>
              </a:rPr>
              <a:t>one </a:t>
            </a:r>
            <a:r>
              <a:rPr lang="en-GB" sz="825" spc="-6" dirty="0">
                <a:solidFill>
                  <a:schemeClr val="tx1"/>
                </a:solidFill>
                <a:cs typeface="Arial"/>
              </a:rPr>
              <a:t>another’s</a:t>
            </a:r>
            <a:r>
              <a:rPr lang="en-GB" sz="825" spc="-55" dirty="0">
                <a:solidFill>
                  <a:schemeClr val="tx1"/>
                </a:solidFill>
                <a:cs typeface="Arial"/>
              </a:rPr>
              <a:t> </a:t>
            </a:r>
            <a:r>
              <a:rPr lang="en-GB" sz="825" spc="-6" dirty="0">
                <a:solidFill>
                  <a:schemeClr val="tx1"/>
                </a:solidFill>
                <a:cs typeface="Arial"/>
              </a:rPr>
              <a:t>needs.</a:t>
            </a:r>
          </a:p>
          <a:p>
            <a:pPr marL="7144" marR="55832" lvl="0" indent="0" defTabSz="685800">
              <a:spcAft>
                <a:spcPts val="225"/>
              </a:spcAft>
              <a:buClrTx/>
              <a:buFont typeface="+mj-lt"/>
              <a:buNone/>
              <a:tabLst>
                <a:tab pos="121676" algn="l"/>
              </a:tabLst>
              <a:defRPr/>
            </a:pPr>
            <a:endParaRPr lang="en-GB" sz="825" spc="-6" dirty="0">
              <a:solidFill>
                <a:schemeClr val="tx1"/>
              </a:solidFill>
              <a:cs typeface="Arial"/>
            </a:endParaRPr>
          </a:p>
          <a:p>
            <a:pPr marL="7316" marR="55832" lvl="0" indent="0" defTabSz="685800">
              <a:spcAft>
                <a:spcPts val="225"/>
              </a:spcAft>
              <a:buClrTx/>
              <a:buFont typeface="+mj-lt"/>
              <a:buNone/>
              <a:tabLst>
                <a:tab pos="121676" algn="l"/>
              </a:tabLst>
              <a:defRPr/>
            </a:pPr>
            <a:r>
              <a:rPr lang="en-GB" sz="825" spc="-6" dirty="0">
                <a:solidFill>
                  <a:schemeClr val="accent1"/>
                </a:solidFill>
                <a:cs typeface="Arial"/>
              </a:rPr>
              <a:t>When accepted</a:t>
            </a:r>
            <a:r>
              <a:rPr lang="en-GB" sz="825" spc="-6" baseline="0" dirty="0">
                <a:solidFill>
                  <a:schemeClr val="accent1"/>
                </a:solidFill>
                <a:cs typeface="Arial"/>
              </a:rPr>
              <a:t> Shared Values are changed or challenged, </a:t>
            </a:r>
            <a:br>
              <a:rPr lang="en-GB" sz="825" spc="-6" baseline="0" dirty="0">
                <a:solidFill>
                  <a:schemeClr val="accent1"/>
                </a:solidFill>
                <a:cs typeface="Arial"/>
              </a:rPr>
            </a:br>
            <a:r>
              <a:rPr lang="en-GB" sz="825" spc="-6" baseline="0" dirty="0">
                <a:solidFill>
                  <a:schemeClr val="accent1"/>
                </a:solidFill>
                <a:cs typeface="Arial"/>
              </a:rPr>
              <a:t>the emotional impact and negative feelings can </a:t>
            </a:r>
            <a:br>
              <a:rPr lang="en-GB" sz="825" spc="-6" baseline="0" dirty="0">
                <a:solidFill>
                  <a:schemeClr val="accent1"/>
                </a:solidFill>
                <a:cs typeface="Arial"/>
              </a:rPr>
            </a:br>
            <a:r>
              <a:rPr lang="en-GB" sz="825" spc="-6" baseline="0" dirty="0">
                <a:solidFill>
                  <a:schemeClr val="accent1"/>
                </a:solidFill>
                <a:cs typeface="Arial"/>
              </a:rPr>
              <a:t>damage the Company. </a:t>
            </a:r>
          </a:p>
          <a:p>
            <a:pPr marL="7316" marR="55832" lvl="0" indent="0" defTabSz="685800">
              <a:spcAft>
                <a:spcPts val="225"/>
              </a:spcAft>
              <a:buClrTx/>
              <a:buFont typeface="+mj-lt"/>
              <a:buNone/>
              <a:tabLst>
                <a:tab pos="121676" algn="l"/>
              </a:tabLst>
              <a:defRPr/>
            </a:pPr>
            <a:r>
              <a:rPr lang="en-GB" sz="825" b="1" spc="-6" baseline="0" dirty="0">
                <a:solidFill>
                  <a:schemeClr val="accent1"/>
                </a:solidFill>
                <a:cs typeface="Arial"/>
              </a:rPr>
              <a:t>-Robert E. Gallagher, May 1984</a:t>
            </a:r>
            <a:endParaRPr lang="en-GB" sz="825" b="1" dirty="0">
              <a:solidFill>
                <a:schemeClr val="accent1"/>
              </a:solidFill>
              <a:cs typeface="Arial"/>
            </a:endParaRPr>
          </a:p>
        </p:txBody>
      </p:sp>
      <p:sp>
        <p:nvSpPr>
          <p:cNvPr id="11" name="Title 3">
            <a:extLst>
              <a:ext uri="{FF2B5EF4-FFF2-40B4-BE49-F238E27FC236}">
                <a16:creationId xmlns:a16="http://schemas.microsoft.com/office/drawing/2014/main" id="{17DC20F7-933F-FC29-AAFF-94772914A9FC}"/>
              </a:ext>
            </a:extLst>
          </p:cNvPr>
          <p:cNvSpPr txBox="1">
            <a:spLocks/>
          </p:cNvSpPr>
          <p:nvPr userDrawn="1"/>
        </p:nvSpPr>
        <p:spPr>
          <a:xfrm>
            <a:off x="458392" y="458393"/>
            <a:ext cx="6868532" cy="543094"/>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b="1" kern="1200">
                <a:solidFill>
                  <a:schemeClr val="tx1"/>
                </a:solidFill>
                <a:latin typeface="+mj-lt"/>
                <a:ea typeface="+mj-ea"/>
                <a:cs typeface="+mj-cs"/>
              </a:defRPr>
            </a:lvl1pPr>
          </a:lstStyle>
          <a:p>
            <a:r>
              <a:rPr lang="en-GB" sz="2700" dirty="0">
                <a:solidFill>
                  <a:schemeClr val="accent2"/>
                </a:solidFill>
              </a:rPr>
              <a:t>The Gallagher Way</a:t>
            </a:r>
          </a:p>
        </p:txBody>
      </p:sp>
    </p:spTree>
    <p:extLst>
      <p:ext uri="{BB962C8B-B14F-4D97-AF65-F5344CB8AC3E}">
        <p14:creationId xmlns:p14="http://schemas.microsoft.com/office/powerpoint/2010/main" val="390643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 name="Subtitle 2">
            <a:extLst>
              <a:ext uri="{FF2B5EF4-FFF2-40B4-BE49-F238E27FC236}">
                <a16:creationId xmlns:a16="http://schemas.microsoft.com/office/drawing/2014/main" id="{06EBAC1C-D4D6-EA30-36A4-8752EDD2E640}"/>
              </a:ext>
            </a:extLst>
          </p:cNvPr>
          <p:cNvSpPr>
            <a:spLocks noGrp="1"/>
          </p:cNvSpPr>
          <p:nvPr>
            <p:ph type="subTitle" idx="1" hasCustomPrompt="1"/>
          </p:nvPr>
        </p:nvSpPr>
        <p:spPr>
          <a:xfrm>
            <a:off x="458392" y="2844010"/>
            <a:ext cx="4751784" cy="420836"/>
          </a:xfrm>
        </p:spPr>
        <p:txBody>
          <a:bodyPr>
            <a:noAutofit/>
          </a:bodyPr>
          <a:lstStyle>
            <a:lvl1pPr marL="0" indent="0" algn="l">
              <a:buNone/>
              <a:defRPr sz="12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26" name="Text Placeholder 25">
            <a:extLst>
              <a:ext uri="{FF2B5EF4-FFF2-40B4-BE49-F238E27FC236}">
                <a16:creationId xmlns:a16="http://schemas.microsoft.com/office/drawing/2014/main" id="{1E860CBB-7A89-7A33-DD65-5DA9EAAD3CDE}"/>
              </a:ext>
            </a:extLst>
          </p:cNvPr>
          <p:cNvSpPr>
            <a:spLocks noGrp="1"/>
          </p:cNvSpPr>
          <p:nvPr>
            <p:ph type="body" sz="quarter" idx="19" hasCustomPrompt="1"/>
          </p:nvPr>
        </p:nvSpPr>
        <p:spPr>
          <a:xfrm>
            <a:off x="458392" y="479115"/>
            <a:ext cx="2679287" cy="623211"/>
          </a:xfrm>
          <a:solidFill>
            <a:schemeClr val="bg1"/>
          </a:solidFill>
        </p:spPr>
        <p:txBody>
          <a:bodyPr wrap="none" lIns="144000" tIns="144000" rIns="144000" bIns="144000">
            <a:spAutoFit/>
          </a:bodyPr>
          <a:lstStyle>
            <a:lvl1pPr>
              <a:defRPr sz="2400">
                <a:solidFill>
                  <a:schemeClr val="accent1"/>
                </a:solidFill>
              </a:defRPr>
            </a:lvl1pPr>
            <a:lvl2pPr>
              <a:defRPr/>
            </a:lvl2pPr>
          </a:lstStyle>
          <a:p>
            <a:pPr lvl="0"/>
            <a:r>
              <a:rPr lang="en-US"/>
              <a:t>Third line of title</a:t>
            </a:r>
            <a:endParaRPr lang="en-GB"/>
          </a:p>
        </p:txBody>
      </p:sp>
      <p:sp>
        <p:nvSpPr>
          <p:cNvPr id="27" name="Text Placeholder 25">
            <a:extLst>
              <a:ext uri="{FF2B5EF4-FFF2-40B4-BE49-F238E27FC236}">
                <a16:creationId xmlns:a16="http://schemas.microsoft.com/office/drawing/2014/main" id="{78D556A4-8D7B-362B-245D-BDA3E0B69440}"/>
              </a:ext>
            </a:extLst>
          </p:cNvPr>
          <p:cNvSpPr>
            <a:spLocks noGrp="1"/>
          </p:cNvSpPr>
          <p:nvPr>
            <p:ph type="body" sz="quarter" idx="20" hasCustomPrompt="1"/>
          </p:nvPr>
        </p:nvSpPr>
        <p:spPr>
          <a:xfrm>
            <a:off x="458393" y="1105027"/>
            <a:ext cx="3022329" cy="623211"/>
          </a:xfrm>
          <a:solidFill>
            <a:schemeClr val="bg1"/>
          </a:solidFill>
        </p:spPr>
        <p:txBody>
          <a:bodyPr wrap="none" lIns="144000" tIns="144000" rIns="144000" bIns="144000">
            <a:spAutoFit/>
          </a:bodyPr>
          <a:lstStyle>
            <a:lvl1pPr>
              <a:defRPr sz="2400">
                <a:solidFill>
                  <a:schemeClr val="accent1"/>
                </a:solidFill>
              </a:defRPr>
            </a:lvl1pPr>
            <a:lvl2pPr>
              <a:defRPr/>
            </a:lvl2pPr>
          </a:lstStyle>
          <a:p>
            <a:pPr lvl="0"/>
            <a:r>
              <a:rPr lang="en-US"/>
              <a:t>Second line of title</a:t>
            </a:r>
            <a:endParaRPr lang="en-GB"/>
          </a:p>
        </p:txBody>
      </p:sp>
      <p:sp>
        <p:nvSpPr>
          <p:cNvPr id="28" name="Text Placeholder 25">
            <a:extLst>
              <a:ext uri="{FF2B5EF4-FFF2-40B4-BE49-F238E27FC236}">
                <a16:creationId xmlns:a16="http://schemas.microsoft.com/office/drawing/2014/main" id="{7DE41499-C41D-1965-FE12-4C59C4F53401}"/>
              </a:ext>
            </a:extLst>
          </p:cNvPr>
          <p:cNvSpPr>
            <a:spLocks noGrp="1"/>
          </p:cNvSpPr>
          <p:nvPr>
            <p:ph type="body" sz="quarter" idx="21" hasCustomPrompt="1"/>
          </p:nvPr>
        </p:nvSpPr>
        <p:spPr>
          <a:xfrm>
            <a:off x="458391" y="1736053"/>
            <a:ext cx="2578298" cy="623211"/>
          </a:xfrm>
          <a:solidFill>
            <a:schemeClr val="bg1"/>
          </a:solidFill>
        </p:spPr>
        <p:txBody>
          <a:bodyPr wrap="none" lIns="144000" tIns="144000" rIns="144000" bIns="144000">
            <a:spAutoFit/>
          </a:bodyPr>
          <a:lstStyle>
            <a:lvl1pPr>
              <a:defRPr sz="2400">
                <a:solidFill>
                  <a:schemeClr val="accent1"/>
                </a:solidFill>
              </a:defRPr>
            </a:lvl1pPr>
            <a:lvl2pPr>
              <a:defRPr/>
            </a:lvl2pPr>
          </a:lstStyle>
          <a:p>
            <a:pPr lvl="0"/>
            <a:r>
              <a:rPr lang="en-US"/>
              <a:t>First line of title</a:t>
            </a:r>
            <a:endParaRPr lang="en-GB"/>
          </a:p>
        </p:txBody>
      </p:sp>
      <p:pic>
        <p:nvPicPr>
          <p:cNvPr id="37" name="Picture 3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2546" y="4370317"/>
            <a:ext cx="1397220" cy="430415"/>
          </a:xfrm>
          <a:prstGeom prst="rect">
            <a:avLst/>
          </a:prstGeom>
        </p:spPr>
      </p:pic>
      <p:cxnSp>
        <p:nvCxnSpPr>
          <p:cNvPr id="11" name="Straight Connector 10">
            <a:extLst>
              <a:ext uri="{FF2B5EF4-FFF2-40B4-BE49-F238E27FC236}">
                <a16:creationId xmlns:a16="http://schemas.microsoft.com/office/drawing/2014/main" id="{B225B88B-2432-254D-C38F-BC572F14FA08}"/>
              </a:ext>
            </a:extLst>
          </p:cNvPr>
          <p:cNvCxnSpPr>
            <a:cxnSpLocks/>
          </p:cNvCxnSpPr>
          <p:nvPr userDrawn="1"/>
        </p:nvCxnSpPr>
        <p:spPr>
          <a:xfrm>
            <a:off x="8450266" y="4784384"/>
            <a:ext cx="0" cy="13692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sp>
        <p:nvSpPr>
          <p:cNvPr id="12"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963527" y="4806679"/>
            <a:ext cx="1378984" cy="92333"/>
          </a:xfrm>
          <a:prstGeom prst="rect">
            <a:avLst/>
          </a:prstGeom>
        </p:spPr>
        <p:txBody>
          <a:bodyPr vert="horz" wrap="none" lIns="0" tIns="0" rIns="0" bIns="0" rtlCol="0" anchor="ctr">
            <a:spAutoFit/>
          </a:bodyPr>
          <a:lstStyle>
            <a:lvl1pPr algn="r">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3"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9367"/>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
        <p:nvSpPr>
          <p:cNvPr id="4" name="Text Placeholder 8">
            <a:extLst>
              <a:ext uri="{FF2B5EF4-FFF2-40B4-BE49-F238E27FC236}">
                <a16:creationId xmlns:a16="http://schemas.microsoft.com/office/drawing/2014/main" id="{07F3A42D-81B8-14C8-FF0F-E68FF0187EA0}"/>
              </a:ext>
            </a:extLst>
          </p:cNvPr>
          <p:cNvSpPr>
            <a:spLocks noGrp="1"/>
          </p:cNvSpPr>
          <p:nvPr>
            <p:ph type="body" sz="quarter" idx="15" hasCustomPrompt="1"/>
          </p:nvPr>
        </p:nvSpPr>
        <p:spPr>
          <a:xfrm>
            <a:off x="6462787" y="3136850"/>
            <a:ext cx="2228612" cy="1915909"/>
          </a:xfrm>
          <a:solidFill>
            <a:schemeClr val="bg1"/>
          </a:solidFill>
        </p:spPr>
        <p:txBody>
          <a:bodyPr>
            <a:spAutoFit/>
          </a:bodyPr>
          <a:lstStyle>
            <a:lvl1pPr marL="0" indent="0" algn="r">
              <a:lnSpc>
                <a:spcPct val="100000"/>
              </a:lnSpc>
              <a:spcAft>
                <a:spcPts val="0"/>
              </a:spcAft>
              <a:buFont typeface="Arial" panose="020B0604020202020204" pitchFamily="34" charset="0"/>
              <a:buNone/>
              <a:defRPr sz="12450" b="1">
                <a:solidFill>
                  <a:schemeClr val="accent1">
                    <a:alpha val="25000"/>
                  </a:schemeClr>
                </a:solidFill>
              </a:defRPr>
            </a:lvl1pPr>
            <a:lvl2pPr marL="0" indent="0">
              <a:lnSpc>
                <a:spcPct val="100000"/>
              </a:lnSpc>
              <a:spcAft>
                <a:spcPts val="0"/>
              </a:spcAft>
              <a:buNone/>
              <a:defRPr sz="14925" b="1">
                <a:solidFill>
                  <a:schemeClr val="accent1"/>
                </a:solidFill>
              </a:defRPr>
            </a:lvl2pPr>
            <a:lvl3pPr marL="0" indent="0">
              <a:lnSpc>
                <a:spcPct val="100000"/>
              </a:lnSpc>
              <a:spcAft>
                <a:spcPts val="0"/>
              </a:spcAft>
              <a:buNone/>
              <a:defRPr sz="14925" b="1">
                <a:solidFill>
                  <a:schemeClr val="accent1"/>
                </a:solidFill>
              </a:defRPr>
            </a:lvl3pPr>
            <a:lvl4pPr marL="0" indent="0">
              <a:lnSpc>
                <a:spcPct val="100000"/>
              </a:lnSpc>
              <a:spcAft>
                <a:spcPts val="0"/>
              </a:spcAft>
              <a:buNone/>
              <a:defRPr sz="14925" b="1">
                <a:solidFill>
                  <a:schemeClr val="accent1"/>
                </a:solidFill>
              </a:defRPr>
            </a:lvl4pPr>
            <a:lvl5pPr marL="0" indent="0">
              <a:lnSpc>
                <a:spcPct val="100000"/>
              </a:lnSpc>
              <a:spcAft>
                <a:spcPts val="0"/>
              </a:spcAft>
              <a:buNone/>
              <a:defRPr sz="14925" b="1">
                <a:solidFill>
                  <a:schemeClr val="accent1"/>
                </a:solidFill>
              </a:defRPr>
            </a:lvl5pPr>
          </a:lstStyle>
          <a:p>
            <a:pPr lvl="0"/>
            <a:r>
              <a:rPr lang="en-US"/>
              <a:t>#</a:t>
            </a:r>
            <a:endParaRPr lang="en-GB"/>
          </a:p>
        </p:txBody>
      </p:sp>
    </p:spTree>
    <p:extLst>
      <p:ext uri="{BB962C8B-B14F-4D97-AF65-F5344CB8AC3E}">
        <p14:creationId xmlns:p14="http://schemas.microsoft.com/office/powerpoint/2010/main" val="24096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 name="Subtitle 2">
            <a:extLst>
              <a:ext uri="{FF2B5EF4-FFF2-40B4-BE49-F238E27FC236}">
                <a16:creationId xmlns:a16="http://schemas.microsoft.com/office/drawing/2014/main" id="{06EBAC1C-D4D6-EA30-36A4-8752EDD2E640}"/>
              </a:ext>
            </a:extLst>
          </p:cNvPr>
          <p:cNvSpPr>
            <a:spLocks noGrp="1"/>
          </p:cNvSpPr>
          <p:nvPr>
            <p:ph type="subTitle" idx="1" hasCustomPrompt="1"/>
          </p:nvPr>
        </p:nvSpPr>
        <p:spPr>
          <a:xfrm>
            <a:off x="458392" y="2844010"/>
            <a:ext cx="4751784" cy="420836"/>
          </a:xfrm>
        </p:spPr>
        <p:txBody>
          <a:bodyPr>
            <a:noAutofit/>
          </a:bodyPr>
          <a:lstStyle>
            <a:lvl1pPr marL="0" indent="0" algn="l">
              <a:buNone/>
              <a:defRPr sz="12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26" name="Text Placeholder 25">
            <a:extLst>
              <a:ext uri="{FF2B5EF4-FFF2-40B4-BE49-F238E27FC236}">
                <a16:creationId xmlns:a16="http://schemas.microsoft.com/office/drawing/2014/main" id="{1E860CBB-7A89-7A33-DD65-5DA9EAAD3CDE}"/>
              </a:ext>
            </a:extLst>
          </p:cNvPr>
          <p:cNvSpPr>
            <a:spLocks noGrp="1"/>
          </p:cNvSpPr>
          <p:nvPr>
            <p:ph type="body" sz="quarter" idx="19" hasCustomPrompt="1"/>
          </p:nvPr>
        </p:nvSpPr>
        <p:spPr>
          <a:xfrm>
            <a:off x="458392" y="479115"/>
            <a:ext cx="2679287" cy="623211"/>
          </a:xfrm>
          <a:solidFill>
            <a:schemeClr val="bg1"/>
          </a:solidFill>
        </p:spPr>
        <p:txBody>
          <a:bodyPr wrap="none" lIns="144000" tIns="144000" rIns="144000" bIns="144000">
            <a:spAutoFit/>
          </a:bodyPr>
          <a:lstStyle>
            <a:lvl1pPr>
              <a:defRPr sz="2400">
                <a:solidFill>
                  <a:schemeClr val="accent1"/>
                </a:solidFill>
              </a:defRPr>
            </a:lvl1pPr>
            <a:lvl2pPr>
              <a:defRPr/>
            </a:lvl2pPr>
          </a:lstStyle>
          <a:p>
            <a:pPr lvl="0"/>
            <a:r>
              <a:rPr lang="en-US"/>
              <a:t>Third line of title</a:t>
            </a:r>
            <a:endParaRPr lang="en-GB"/>
          </a:p>
        </p:txBody>
      </p:sp>
      <p:sp>
        <p:nvSpPr>
          <p:cNvPr id="27" name="Text Placeholder 25">
            <a:extLst>
              <a:ext uri="{FF2B5EF4-FFF2-40B4-BE49-F238E27FC236}">
                <a16:creationId xmlns:a16="http://schemas.microsoft.com/office/drawing/2014/main" id="{78D556A4-8D7B-362B-245D-BDA3E0B69440}"/>
              </a:ext>
            </a:extLst>
          </p:cNvPr>
          <p:cNvSpPr>
            <a:spLocks noGrp="1"/>
          </p:cNvSpPr>
          <p:nvPr>
            <p:ph type="body" sz="quarter" idx="20" hasCustomPrompt="1"/>
          </p:nvPr>
        </p:nvSpPr>
        <p:spPr>
          <a:xfrm>
            <a:off x="458393" y="1105027"/>
            <a:ext cx="3022329" cy="623211"/>
          </a:xfrm>
          <a:solidFill>
            <a:schemeClr val="bg1"/>
          </a:solidFill>
        </p:spPr>
        <p:txBody>
          <a:bodyPr wrap="none" lIns="144000" tIns="144000" rIns="144000" bIns="144000">
            <a:spAutoFit/>
          </a:bodyPr>
          <a:lstStyle>
            <a:lvl1pPr>
              <a:defRPr sz="2400">
                <a:solidFill>
                  <a:schemeClr val="accent1"/>
                </a:solidFill>
              </a:defRPr>
            </a:lvl1pPr>
            <a:lvl2pPr>
              <a:defRPr/>
            </a:lvl2pPr>
          </a:lstStyle>
          <a:p>
            <a:pPr lvl="0"/>
            <a:r>
              <a:rPr lang="en-US"/>
              <a:t>Second line of title</a:t>
            </a:r>
            <a:endParaRPr lang="en-GB"/>
          </a:p>
        </p:txBody>
      </p:sp>
      <p:sp>
        <p:nvSpPr>
          <p:cNvPr id="28" name="Text Placeholder 25">
            <a:extLst>
              <a:ext uri="{FF2B5EF4-FFF2-40B4-BE49-F238E27FC236}">
                <a16:creationId xmlns:a16="http://schemas.microsoft.com/office/drawing/2014/main" id="{7DE41499-C41D-1965-FE12-4C59C4F53401}"/>
              </a:ext>
            </a:extLst>
          </p:cNvPr>
          <p:cNvSpPr>
            <a:spLocks noGrp="1"/>
          </p:cNvSpPr>
          <p:nvPr>
            <p:ph type="body" sz="quarter" idx="21" hasCustomPrompt="1"/>
          </p:nvPr>
        </p:nvSpPr>
        <p:spPr>
          <a:xfrm>
            <a:off x="458391" y="1736053"/>
            <a:ext cx="2578298" cy="623211"/>
          </a:xfrm>
          <a:solidFill>
            <a:schemeClr val="bg1"/>
          </a:solidFill>
        </p:spPr>
        <p:txBody>
          <a:bodyPr wrap="none" lIns="144000" tIns="144000" rIns="144000" bIns="144000">
            <a:spAutoFit/>
          </a:bodyPr>
          <a:lstStyle>
            <a:lvl1pPr>
              <a:defRPr sz="2400">
                <a:solidFill>
                  <a:schemeClr val="accent1"/>
                </a:solidFill>
              </a:defRPr>
            </a:lvl1pPr>
            <a:lvl2pPr>
              <a:defRPr/>
            </a:lvl2pPr>
          </a:lstStyle>
          <a:p>
            <a:pPr lvl="0"/>
            <a:r>
              <a:rPr lang="en-US"/>
              <a:t>First line of title</a:t>
            </a:r>
            <a:endParaRPr lang="en-GB"/>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2546" y="4370317"/>
            <a:ext cx="1397220" cy="430415"/>
          </a:xfrm>
          <a:prstGeom prst="rect">
            <a:avLst/>
          </a:prstGeom>
        </p:spPr>
      </p:pic>
      <p:cxnSp>
        <p:nvCxnSpPr>
          <p:cNvPr id="8" name="Straight Connector 7">
            <a:extLst>
              <a:ext uri="{FF2B5EF4-FFF2-40B4-BE49-F238E27FC236}">
                <a16:creationId xmlns:a16="http://schemas.microsoft.com/office/drawing/2014/main" id="{B225B88B-2432-254D-C38F-BC572F14FA08}"/>
              </a:ext>
            </a:extLst>
          </p:cNvPr>
          <p:cNvCxnSpPr>
            <a:cxnSpLocks/>
          </p:cNvCxnSpPr>
          <p:nvPr userDrawn="1"/>
        </p:nvCxnSpPr>
        <p:spPr>
          <a:xfrm>
            <a:off x="8450266" y="4784384"/>
            <a:ext cx="0" cy="13692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963527" y="4806679"/>
            <a:ext cx="1378984" cy="92333"/>
          </a:xfrm>
          <a:prstGeom prst="rect">
            <a:avLst/>
          </a:prstGeom>
        </p:spPr>
        <p:txBody>
          <a:bodyPr vert="horz" wrap="none" lIns="0" tIns="0" rIns="0" bIns="0" rtlCol="0" anchor="ctr">
            <a:spAutoFit/>
          </a:bodyPr>
          <a:lstStyle>
            <a:lvl1pPr algn="r">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9367"/>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
        <p:nvSpPr>
          <p:cNvPr id="4" name="Text Placeholder 8">
            <a:extLst>
              <a:ext uri="{FF2B5EF4-FFF2-40B4-BE49-F238E27FC236}">
                <a16:creationId xmlns:a16="http://schemas.microsoft.com/office/drawing/2014/main" id="{07F3A42D-81B8-14C8-FF0F-E68FF0187EA0}"/>
              </a:ext>
            </a:extLst>
          </p:cNvPr>
          <p:cNvSpPr>
            <a:spLocks noGrp="1"/>
          </p:cNvSpPr>
          <p:nvPr>
            <p:ph type="body" sz="quarter" idx="15" hasCustomPrompt="1"/>
          </p:nvPr>
        </p:nvSpPr>
        <p:spPr>
          <a:xfrm>
            <a:off x="6462787" y="3136850"/>
            <a:ext cx="2228612" cy="1915909"/>
          </a:xfrm>
          <a:solidFill>
            <a:schemeClr val="bg1"/>
          </a:solidFill>
        </p:spPr>
        <p:txBody>
          <a:bodyPr>
            <a:spAutoFit/>
          </a:bodyPr>
          <a:lstStyle>
            <a:lvl1pPr marL="0" indent="0" algn="r">
              <a:lnSpc>
                <a:spcPct val="100000"/>
              </a:lnSpc>
              <a:spcAft>
                <a:spcPts val="0"/>
              </a:spcAft>
              <a:buFont typeface="Arial" panose="020B0604020202020204" pitchFamily="34" charset="0"/>
              <a:buNone/>
              <a:defRPr sz="12450" b="1">
                <a:solidFill>
                  <a:schemeClr val="accent1">
                    <a:alpha val="25000"/>
                  </a:schemeClr>
                </a:solidFill>
              </a:defRPr>
            </a:lvl1pPr>
            <a:lvl2pPr marL="0" indent="0">
              <a:lnSpc>
                <a:spcPct val="100000"/>
              </a:lnSpc>
              <a:spcAft>
                <a:spcPts val="0"/>
              </a:spcAft>
              <a:buNone/>
              <a:defRPr sz="14925" b="1">
                <a:solidFill>
                  <a:schemeClr val="accent1"/>
                </a:solidFill>
              </a:defRPr>
            </a:lvl2pPr>
            <a:lvl3pPr marL="0" indent="0">
              <a:lnSpc>
                <a:spcPct val="100000"/>
              </a:lnSpc>
              <a:spcAft>
                <a:spcPts val="0"/>
              </a:spcAft>
              <a:buNone/>
              <a:defRPr sz="14925" b="1">
                <a:solidFill>
                  <a:schemeClr val="accent1"/>
                </a:solidFill>
              </a:defRPr>
            </a:lvl3pPr>
            <a:lvl4pPr marL="0" indent="0">
              <a:lnSpc>
                <a:spcPct val="100000"/>
              </a:lnSpc>
              <a:spcAft>
                <a:spcPts val="0"/>
              </a:spcAft>
              <a:buNone/>
              <a:defRPr sz="14925" b="1">
                <a:solidFill>
                  <a:schemeClr val="accent1"/>
                </a:solidFill>
              </a:defRPr>
            </a:lvl4pPr>
            <a:lvl5pPr marL="0" indent="0">
              <a:lnSpc>
                <a:spcPct val="100000"/>
              </a:lnSpc>
              <a:spcAft>
                <a:spcPts val="0"/>
              </a:spcAft>
              <a:buNone/>
              <a:defRPr sz="14925" b="1">
                <a:solidFill>
                  <a:schemeClr val="accent1"/>
                </a:solidFill>
              </a:defRPr>
            </a:lvl5pPr>
          </a:lstStyle>
          <a:p>
            <a:pPr lvl="0"/>
            <a:r>
              <a:rPr lang="en-US"/>
              <a:t>#</a:t>
            </a:r>
            <a:endParaRPr lang="en-GB"/>
          </a:p>
        </p:txBody>
      </p:sp>
    </p:spTree>
    <p:extLst>
      <p:ext uri="{BB962C8B-B14F-4D97-AF65-F5344CB8AC3E}">
        <p14:creationId xmlns:p14="http://schemas.microsoft.com/office/powerpoint/2010/main" val="424279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 name="Subtitle 2">
            <a:extLst>
              <a:ext uri="{FF2B5EF4-FFF2-40B4-BE49-F238E27FC236}">
                <a16:creationId xmlns:a16="http://schemas.microsoft.com/office/drawing/2014/main" id="{06EBAC1C-D4D6-EA30-36A4-8752EDD2E640}"/>
              </a:ext>
            </a:extLst>
          </p:cNvPr>
          <p:cNvSpPr>
            <a:spLocks noGrp="1"/>
          </p:cNvSpPr>
          <p:nvPr>
            <p:ph type="subTitle" idx="1" hasCustomPrompt="1"/>
          </p:nvPr>
        </p:nvSpPr>
        <p:spPr>
          <a:xfrm>
            <a:off x="458392" y="2844010"/>
            <a:ext cx="4751784" cy="420836"/>
          </a:xfrm>
        </p:spPr>
        <p:txBody>
          <a:bodyPr>
            <a:noAutofit/>
          </a:bodyPr>
          <a:lstStyle>
            <a:lvl1pPr marL="0" indent="0" algn="l">
              <a:buNone/>
              <a:defRPr sz="12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26" name="Text Placeholder 25">
            <a:extLst>
              <a:ext uri="{FF2B5EF4-FFF2-40B4-BE49-F238E27FC236}">
                <a16:creationId xmlns:a16="http://schemas.microsoft.com/office/drawing/2014/main" id="{1E860CBB-7A89-7A33-DD65-5DA9EAAD3CDE}"/>
              </a:ext>
            </a:extLst>
          </p:cNvPr>
          <p:cNvSpPr>
            <a:spLocks noGrp="1"/>
          </p:cNvSpPr>
          <p:nvPr>
            <p:ph type="body" sz="quarter" idx="19" hasCustomPrompt="1"/>
          </p:nvPr>
        </p:nvSpPr>
        <p:spPr>
          <a:xfrm>
            <a:off x="458392" y="479115"/>
            <a:ext cx="2679287" cy="623211"/>
          </a:xfrm>
          <a:solidFill>
            <a:schemeClr val="bg1"/>
          </a:solidFill>
        </p:spPr>
        <p:txBody>
          <a:bodyPr wrap="none" lIns="144000" tIns="144000" rIns="144000" bIns="144000">
            <a:spAutoFit/>
          </a:bodyPr>
          <a:lstStyle>
            <a:lvl1pPr>
              <a:defRPr sz="2400">
                <a:solidFill>
                  <a:schemeClr val="accent1"/>
                </a:solidFill>
              </a:defRPr>
            </a:lvl1pPr>
            <a:lvl2pPr>
              <a:defRPr/>
            </a:lvl2pPr>
          </a:lstStyle>
          <a:p>
            <a:pPr lvl="0"/>
            <a:r>
              <a:rPr lang="en-US"/>
              <a:t>Third line of title</a:t>
            </a:r>
            <a:endParaRPr lang="en-GB"/>
          </a:p>
        </p:txBody>
      </p:sp>
      <p:sp>
        <p:nvSpPr>
          <p:cNvPr id="27" name="Text Placeholder 25">
            <a:extLst>
              <a:ext uri="{FF2B5EF4-FFF2-40B4-BE49-F238E27FC236}">
                <a16:creationId xmlns:a16="http://schemas.microsoft.com/office/drawing/2014/main" id="{78D556A4-8D7B-362B-245D-BDA3E0B69440}"/>
              </a:ext>
            </a:extLst>
          </p:cNvPr>
          <p:cNvSpPr>
            <a:spLocks noGrp="1"/>
          </p:cNvSpPr>
          <p:nvPr>
            <p:ph type="body" sz="quarter" idx="20" hasCustomPrompt="1"/>
          </p:nvPr>
        </p:nvSpPr>
        <p:spPr>
          <a:xfrm>
            <a:off x="458393" y="1105027"/>
            <a:ext cx="3022329" cy="623211"/>
          </a:xfrm>
          <a:solidFill>
            <a:schemeClr val="bg1"/>
          </a:solidFill>
        </p:spPr>
        <p:txBody>
          <a:bodyPr wrap="none" lIns="144000" tIns="144000" rIns="144000" bIns="144000">
            <a:spAutoFit/>
          </a:bodyPr>
          <a:lstStyle>
            <a:lvl1pPr>
              <a:defRPr sz="2400">
                <a:solidFill>
                  <a:schemeClr val="accent1"/>
                </a:solidFill>
              </a:defRPr>
            </a:lvl1pPr>
            <a:lvl2pPr>
              <a:defRPr/>
            </a:lvl2pPr>
          </a:lstStyle>
          <a:p>
            <a:pPr lvl="0"/>
            <a:r>
              <a:rPr lang="en-US"/>
              <a:t>Second line of title</a:t>
            </a:r>
            <a:endParaRPr lang="en-GB"/>
          </a:p>
        </p:txBody>
      </p:sp>
      <p:sp>
        <p:nvSpPr>
          <p:cNvPr id="28" name="Text Placeholder 25">
            <a:extLst>
              <a:ext uri="{FF2B5EF4-FFF2-40B4-BE49-F238E27FC236}">
                <a16:creationId xmlns:a16="http://schemas.microsoft.com/office/drawing/2014/main" id="{7DE41499-C41D-1965-FE12-4C59C4F53401}"/>
              </a:ext>
            </a:extLst>
          </p:cNvPr>
          <p:cNvSpPr>
            <a:spLocks noGrp="1"/>
          </p:cNvSpPr>
          <p:nvPr>
            <p:ph type="body" sz="quarter" idx="21" hasCustomPrompt="1"/>
          </p:nvPr>
        </p:nvSpPr>
        <p:spPr>
          <a:xfrm>
            <a:off x="458391" y="1736053"/>
            <a:ext cx="2578298" cy="623211"/>
          </a:xfrm>
          <a:solidFill>
            <a:schemeClr val="bg1"/>
          </a:solidFill>
        </p:spPr>
        <p:txBody>
          <a:bodyPr wrap="none" lIns="144000" tIns="144000" rIns="144000" bIns="144000">
            <a:spAutoFit/>
          </a:bodyPr>
          <a:lstStyle>
            <a:lvl1pPr>
              <a:defRPr sz="2400">
                <a:solidFill>
                  <a:schemeClr val="accent1"/>
                </a:solidFill>
              </a:defRPr>
            </a:lvl1pPr>
            <a:lvl2pPr>
              <a:defRPr/>
            </a:lvl2pPr>
          </a:lstStyle>
          <a:p>
            <a:pPr lvl="0"/>
            <a:r>
              <a:rPr lang="en-US"/>
              <a:t>First line of title</a:t>
            </a:r>
            <a:endParaRPr lang="en-GB"/>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2546" y="4370317"/>
            <a:ext cx="1397220" cy="430415"/>
          </a:xfrm>
          <a:prstGeom prst="rect">
            <a:avLst/>
          </a:prstGeom>
        </p:spPr>
      </p:pic>
      <p:cxnSp>
        <p:nvCxnSpPr>
          <p:cNvPr id="8" name="Straight Connector 7">
            <a:extLst>
              <a:ext uri="{FF2B5EF4-FFF2-40B4-BE49-F238E27FC236}">
                <a16:creationId xmlns:a16="http://schemas.microsoft.com/office/drawing/2014/main" id="{B225B88B-2432-254D-C38F-BC572F14FA08}"/>
              </a:ext>
            </a:extLst>
          </p:cNvPr>
          <p:cNvCxnSpPr>
            <a:cxnSpLocks/>
          </p:cNvCxnSpPr>
          <p:nvPr userDrawn="1"/>
        </p:nvCxnSpPr>
        <p:spPr>
          <a:xfrm>
            <a:off x="8450266" y="4784384"/>
            <a:ext cx="0" cy="13692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963527" y="4806679"/>
            <a:ext cx="1378984" cy="92333"/>
          </a:xfrm>
          <a:prstGeom prst="rect">
            <a:avLst/>
          </a:prstGeom>
        </p:spPr>
        <p:txBody>
          <a:bodyPr vert="horz" wrap="none" lIns="0" tIns="0" rIns="0" bIns="0" rtlCol="0" anchor="ctr">
            <a:spAutoFit/>
          </a:bodyPr>
          <a:lstStyle>
            <a:lvl1pPr algn="r">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9367"/>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
        <p:nvSpPr>
          <p:cNvPr id="4" name="Text Placeholder 8">
            <a:extLst>
              <a:ext uri="{FF2B5EF4-FFF2-40B4-BE49-F238E27FC236}">
                <a16:creationId xmlns:a16="http://schemas.microsoft.com/office/drawing/2014/main" id="{07F3A42D-81B8-14C8-FF0F-E68FF0187EA0}"/>
              </a:ext>
            </a:extLst>
          </p:cNvPr>
          <p:cNvSpPr>
            <a:spLocks noGrp="1"/>
          </p:cNvSpPr>
          <p:nvPr>
            <p:ph type="body" sz="quarter" idx="15" hasCustomPrompt="1"/>
          </p:nvPr>
        </p:nvSpPr>
        <p:spPr>
          <a:xfrm>
            <a:off x="6462787" y="3136850"/>
            <a:ext cx="2228612" cy="1915909"/>
          </a:xfrm>
          <a:solidFill>
            <a:schemeClr val="bg1"/>
          </a:solidFill>
        </p:spPr>
        <p:txBody>
          <a:bodyPr>
            <a:spAutoFit/>
          </a:bodyPr>
          <a:lstStyle>
            <a:lvl1pPr marL="0" indent="0" algn="r">
              <a:lnSpc>
                <a:spcPct val="100000"/>
              </a:lnSpc>
              <a:spcAft>
                <a:spcPts val="0"/>
              </a:spcAft>
              <a:buFont typeface="Arial" panose="020B0604020202020204" pitchFamily="34" charset="0"/>
              <a:buNone/>
              <a:defRPr sz="12450" b="1">
                <a:solidFill>
                  <a:schemeClr val="accent1">
                    <a:alpha val="25000"/>
                  </a:schemeClr>
                </a:solidFill>
              </a:defRPr>
            </a:lvl1pPr>
            <a:lvl2pPr marL="0" indent="0">
              <a:lnSpc>
                <a:spcPct val="100000"/>
              </a:lnSpc>
              <a:spcAft>
                <a:spcPts val="0"/>
              </a:spcAft>
              <a:buNone/>
              <a:defRPr sz="14925" b="1">
                <a:solidFill>
                  <a:schemeClr val="accent1"/>
                </a:solidFill>
              </a:defRPr>
            </a:lvl2pPr>
            <a:lvl3pPr marL="0" indent="0">
              <a:lnSpc>
                <a:spcPct val="100000"/>
              </a:lnSpc>
              <a:spcAft>
                <a:spcPts val="0"/>
              </a:spcAft>
              <a:buNone/>
              <a:defRPr sz="14925" b="1">
                <a:solidFill>
                  <a:schemeClr val="accent1"/>
                </a:solidFill>
              </a:defRPr>
            </a:lvl3pPr>
            <a:lvl4pPr marL="0" indent="0">
              <a:lnSpc>
                <a:spcPct val="100000"/>
              </a:lnSpc>
              <a:spcAft>
                <a:spcPts val="0"/>
              </a:spcAft>
              <a:buNone/>
              <a:defRPr sz="14925" b="1">
                <a:solidFill>
                  <a:schemeClr val="accent1"/>
                </a:solidFill>
              </a:defRPr>
            </a:lvl4pPr>
            <a:lvl5pPr marL="0" indent="0">
              <a:lnSpc>
                <a:spcPct val="100000"/>
              </a:lnSpc>
              <a:spcAft>
                <a:spcPts val="0"/>
              </a:spcAft>
              <a:buNone/>
              <a:defRPr sz="14925" b="1">
                <a:solidFill>
                  <a:schemeClr val="accent1"/>
                </a:solidFill>
              </a:defRPr>
            </a:lvl5pPr>
          </a:lstStyle>
          <a:p>
            <a:pPr lvl="0"/>
            <a:r>
              <a:rPr lang="en-US"/>
              <a:t>#</a:t>
            </a:r>
            <a:endParaRPr lang="en-GB"/>
          </a:p>
        </p:txBody>
      </p:sp>
    </p:spTree>
    <p:extLst>
      <p:ext uri="{BB962C8B-B14F-4D97-AF65-F5344CB8AC3E}">
        <p14:creationId xmlns:p14="http://schemas.microsoft.com/office/powerpoint/2010/main" val="120028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458393" y="467615"/>
            <a:ext cx="7006500" cy="36142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1" y="1514474"/>
            <a:ext cx="8227218" cy="2920605"/>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6" name="Text Placeholder 11">
            <a:extLst>
              <a:ext uri="{FF2B5EF4-FFF2-40B4-BE49-F238E27FC236}">
                <a16:creationId xmlns:a16="http://schemas.microsoft.com/office/drawing/2014/main" id="{C3059BD4-DF04-24C5-2EAA-69871BA40F94}"/>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5"/>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177307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x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3CE22646-B5C0-BE14-FE9C-679028AD323A}"/>
              </a:ext>
            </a:extLst>
          </p:cNvPr>
          <p:cNvSpPr>
            <a:spLocks noGrp="1"/>
          </p:cNvSpPr>
          <p:nvPr>
            <p:ph idx="16"/>
          </p:nvPr>
        </p:nvSpPr>
        <p:spPr>
          <a:xfrm>
            <a:off x="4652964"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D4704573-8E8C-C84B-A198-177A98F29206}"/>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9" name="Text Placeholder 21">
            <a:extLst>
              <a:ext uri="{FF2B5EF4-FFF2-40B4-BE49-F238E27FC236}">
                <a16:creationId xmlns:a16="http://schemas.microsoft.com/office/drawing/2014/main" id="{6903C629-2E25-B95C-BACF-8578EFC3BD8B}"/>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7" name="Text Placeholder 11">
            <a:extLst>
              <a:ext uri="{FF2B5EF4-FFF2-40B4-BE49-F238E27FC236}">
                <a16:creationId xmlns:a16="http://schemas.microsoft.com/office/drawing/2014/main" id="{DBD48325-A4FA-174A-0946-C6231CA68507}"/>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1"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167062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x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4" y="1514474"/>
            <a:ext cx="2633663"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3255171" y="1514474"/>
            <a:ext cx="2633663"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6050758" y="1514474"/>
            <a:ext cx="2633663"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21">
            <a:extLst>
              <a:ext uri="{FF2B5EF4-FFF2-40B4-BE49-F238E27FC236}">
                <a16:creationId xmlns:a16="http://schemas.microsoft.com/office/drawing/2014/main" id="{DB8DCF97-3D5B-6CB5-B7DE-553811848112}"/>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461E16A3-99E4-8706-CCDC-4316F59DF91F}"/>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2" name="Text Placeholder 11">
            <a:extLst>
              <a:ext uri="{FF2B5EF4-FFF2-40B4-BE49-F238E27FC236}">
                <a16:creationId xmlns:a16="http://schemas.microsoft.com/office/drawing/2014/main" id="{A138C8E2-5FE7-0207-AA55-B693E1304AE3}"/>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1"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120669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GBS ONLY Disclaimer">
    <p:spTree>
      <p:nvGrpSpPr>
        <p:cNvPr id="1" name=""/>
        <p:cNvGrpSpPr/>
        <p:nvPr/>
      </p:nvGrpSpPr>
      <p:grpSpPr>
        <a:xfrm>
          <a:off x="0" y="0"/>
          <a:ext cx="0" cy="0"/>
          <a:chOff x="0" y="0"/>
          <a:chExt cx="0" cy="0"/>
        </a:xfrm>
      </p:grpSpPr>
      <p:sp>
        <p:nvSpPr>
          <p:cNvPr id="11" name="Rectangle 10"/>
          <p:cNvSpPr/>
          <p:nvPr userDrawn="1"/>
        </p:nvSpPr>
        <p:spPr>
          <a:xfrm>
            <a:off x="0" y="979714"/>
            <a:ext cx="9144000" cy="4176719"/>
          </a:xfrm>
          <a:prstGeom prst="rect">
            <a:avLst/>
          </a:prstGeom>
          <a:blipFill dpi="0" rotWithShape="1">
            <a:blip r:embed="rId2">
              <a:alphaModFix amt="90000"/>
            </a:blip>
            <a:srcRect/>
            <a:stretch>
              <a:fillRect t="-23457"/>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228600" y="253380"/>
            <a:ext cx="5546373" cy="826592"/>
          </a:xfrm>
          <a:prstGeom prst="rect">
            <a:avLst/>
          </a:prstGeom>
        </p:spPr>
        <p:txBody>
          <a:bodyPr anchor="b" anchorCtr="0">
            <a:noAutofit/>
          </a:bodyPr>
          <a:lstStyle>
            <a:lvl1pPr algn="l">
              <a:lnSpc>
                <a:spcPts val="4300"/>
              </a:lnSpc>
              <a:spcBef>
                <a:spcPts val="0"/>
              </a:spcBef>
              <a:defRPr sz="2400" cap="none">
                <a:solidFill>
                  <a:schemeClr val="accent1"/>
                </a:solidFill>
              </a:defRPr>
            </a:lvl1pPr>
          </a:lstStyle>
          <a:p>
            <a:r>
              <a:rPr lang="en-US"/>
              <a:t>Disclaimer – GBS</a:t>
            </a:r>
          </a:p>
        </p:txBody>
      </p:sp>
      <p:pic>
        <p:nvPicPr>
          <p:cNvPr id="14"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2704" y="3511201"/>
            <a:ext cx="2502311" cy="1219201"/>
          </a:xfrm>
          <a:prstGeom prst="rect">
            <a:avLst/>
          </a:prstGeom>
          <a:ln w="12700">
            <a:miter lim="400000"/>
          </a:ln>
        </p:spPr>
      </p:pic>
      <p:sp>
        <p:nvSpPr>
          <p:cNvPr id="7"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 2023 ARTHUR J. GALLAGHER &amp; CO. </a:t>
            </a:r>
          </a:p>
        </p:txBody>
      </p:sp>
    </p:spTree>
    <p:extLst>
      <p:ext uri="{BB962C8B-B14F-4D97-AF65-F5344CB8AC3E}">
        <p14:creationId xmlns:p14="http://schemas.microsoft.com/office/powerpoint/2010/main" val="91013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x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4" y="1514474"/>
            <a:ext cx="1934765"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2555481" y="1514474"/>
            <a:ext cx="1934765"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4652568" y="1514474"/>
            <a:ext cx="1934765"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76FC6977-82A3-F234-E419-C1A193DA8F54}"/>
              </a:ext>
            </a:extLst>
          </p:cNvPr>
          <p:cNvSpPr>
            <a:spLocks noGrp="1"/>
          </p:cNvSpPr>
          <p:nvPr>
            <p:ph idx="18"/>
          </p:nvPr>
        </p:nvSpPr>
        <p:spPr>
          <a:xfrm>
            <a:off x="6749655" y="1514474"/>
            <a:ext cx="1934765"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1">
            <a:extLst>
              <a:ext uri="{FF2B5EF4-FFF2-40B4-BE49-F238E27FC236}">
                <a16:creationId xmlns:a16="http://schemas.microsoft.com/office/drawing/2014/main" id="{E24BBFDD-68B1-4D75-FDA9-EC884A341911}"/>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2" name="Title 1">
            <a:extLst>
              <a:ext uri="{FF2B5EF4-FFF2-40B4-BE49-F238E27FC236}">
                <a16:creationId xmlns:a16="http://schemas.microsoft.com/office/drawing/2014/main" id="{0ACF772B-B449-07B0-9A48-30272FFB5ADA}"/>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1BE56DB8-9B50-1E60-51DC-E326C264E4D7}"/>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60545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x Content horizontal">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C725D5E-5D36-35ED-3690-0D7A787900B4}"/>
              </a:ext>
            </a:extLst>
          </p:cNvPr>
          <p:cNvSpPr>
            <a:spLocks noGrp="1"/>
          </p:cNvSpPr>
          <p:nvPr>
            <p:ph idx="1"/>
          </p:nvPr>
        </p:nvSpPr>
        <p:spPr>
          <a:xfrm>
            <a:off x="458391" y="1514478"/>
            <a:ext cx="8226028" cy="1353535"/>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a:extLst>
              <a:ext uri="{FF2B5EF4-FFF2-40B4-BE49-F238E27FC236}">
                <a16:creationId xmlns:a16="http://schemas.microsoft.com/office/drawing/2014/main" id="{2DA01863-C78A-3FD9-22EE-D1BA4C09D544}"/>
              </a:ext>
            </a:extLst>
          </p:cNvPr>
          <p:cNvSpPr>
            <a:spLocks noGrp="1"/>
          </p:cNvSpPr>
          <p:nvPr>
            <p:ph idx="20"/>
          </p:nvPr>
        </p:nvSpPr>
        <p:spPr>
          <a:xfrm>
            <a:off x="458391" y="3081544"/>
            <a:ext cx="8226028" cy="1353535"/>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928AF9ED-CF92-989F-6A33-BE6643716DF1}"/>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04A49A40-4A80-5C73-CC80-FB24B9531CB5}"/>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4" name="Text Placeholder 11">
            <a:extLst>
              <a:ext uri="{FF2B5EF4-FFF2-40B4-BE49-F238E27FC236}">
                <a16:creationId xmlns:a16="http://schemas.microsoft.com/office/drawing/2014/main" id="{753F3A83-C90B-2327-3979-5051BD530494}"/>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110591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x Content horizontal">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C725D5E-5D36-35ED-3690-0D7A787900B4}"/>
              </a:ext>
            </a:extLst>
          </p:cNvPr>
          <p:cNvSpPr>
            <a:spLocks noGrp="1"/>
          </p:cNvSpPr>
          <p:nvPr>
            <p:ph idx="1"/>
          </p:nvPr>
        </p:nvSpPr>
        <p:spPr>
          <a:xfrm>
            <a:off x="458392" y="1514474"/>
            <a:ext cx="4031456" cy="13527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E1D84AFB-F32A-D8BF-AC76-D6BB6DA546DF}"/>
              </a:ext>
            </a:extLst>
          </p:cNvPr>
          <p:cNvSpPr>
            <a:spLocks noGrp="1"/>
          </p:cNvSpPr>
          <p:nvPr>
            <p:ph idx="16"/>
          </p:nvPr>
        </p:nvSpPr>
        <p:spPr>
          <a:xfrm>
            <a:off x="4652964" y="1514474"/>
            <a:ext cx="4031456" cy="13527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a:extLst>
              <a:ext uri="{FF2B5EF4-FFF2-40B4-BE49-F238E27FC236}">
                <a16:creationId xmlns:a16="http://schemas.microsoft.com/office/drawing/2014/main" id="{2DA01863-C78A-3FD9-22EE-D1BA4C09D544}"/>
              </a:ext>
            </a:extLst>
          </p:cNvPr>
          <p:cNvSpPr>
            <a:spLocks noGrp="1"/>
          </p:cNvSpPr>
          <p:nvPr>
            <p:ph idx="20"/>
          </p:nvPr>
        </p:nvSpPr>
        <p:spPr>
          <a:xfrm>
            <a:off x="458392" y="3082379"/>
            <a:ext cx="4031456" cy="13527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a:extLst>
              <a:ext uri="{FF2B5EF4-FFF2-40B4-BE49-F238E27FC236}">
                <a16:creationId xmlns:a16="http://schemas.microsoft.com/office/drawing/2014/main" id="{ECE0A44A-D7BB-5117-F926-4032378409C3}"/>
              </a:ext>
            </a:extLst>
          </p:cNvPr>
          <p:cNvSpPr>
            <a:spLocks noGrp="1"/>
          </p:cNvSpPr>
          <p:nvPr>
            <p:ph idx="21"/>
          </p:nvPr>
        </p:nvSpPr>
        <p:spPr>
          <a:xfrm>
            <a:off x="4652964" y="3082379"/>
            <a:ext cx="4031456" cy="13527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C4F4E290-6744-C1FE-9D99-2B5E0AA9DD61}"/>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FF03DF96-D60F-3478-B21B-4490ADB628B6}"/>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3" name="Text Placeholder 11">
            <a:extLst>
              <a:ext uri="{FF2B5EF4-FFF2-40B4-BE49-F238E27FC236}">
                <a16:creationId xmlns:a16="http://schemas.microsoft.com/office/drawing/2014/main" id="{1EE94AEB-60F0-6858-D6C8-B5ED22B36F2D}"/>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3"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4"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01377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x Content One Thir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3253978" y="1514474"/>
            <a:ext cx="5430440"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8319F374-0D8A-CC43-E405-2926C8602DFD}"/>
              </a:ext>
            </a:extLst>
          </p:cNvPr>
          <p:cNvSpPr>
            <a:spLocks noGrp="1"/>
          </p:cNvSpPr>
          <p:nvPr>
            <p:ph idx="18"/>
          </p:nvPr>
        </p:nvSpPr>
        <p:spPr>
          <a:xfrm>
            <a:off x="458393" y="1514474"/>
            <a:ext cx="2633663"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D6F4AA12-7AF9-9042-729E-1A87E4F7BA9C}"/>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6" name="Title 1">
            <a:extLst>
              <a:ext uri="{FF2B5EF4-FFF2-40B4-BE49-F238E27FC236}">
                <a16:creationId xmlns:a16="http://schemas.microsoft.com/office/drawing/2014/main" id="{68CECF5F-C481-E2BB-05A9-4C52BF104712}"/>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8" name="Text Placeholder 11">
            <a:extLst>
              <a:ext uri="{FF2B5EF4-FFF2-40B4-BE49-F238E27FC236}">
                <a16:creationId xmlns:a16="http://schemas.microsoft.com/office/drawing/2014/main" id="{B9528A15-DD0F-003B-8E5B-E4B18A49224E}"/>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44076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x Content Two Third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2" y="1514474"/>
            <a:ext cx="5430440"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8319F374-0D8A-CC43-E405-2926C8602DFD}"/>
              </a:ext>
            </a:extLst>
          </p:cNvPr>
          <p:cNvSpPr>
            <a:spLocks noGrp="1"/>
          </p:cNvSpPr>
          <p:nvPr>
            <p:ph idx="18"/>
          </p:nvPr>
        </p:nvSpPr>
        <p:spPr>
          <a:xfrm>
            <a:off x="6050758" y="1514474"/>
            <a:ext cx="2633663"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38A595D7-4ADC-531E-6F39-E18FAFD0BE5A}"/>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9EC94107-AF18-6D56-2416-B13A4DD57D23}"/>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6DF1D725-9BCC-10C4-7997-54CBEF71EE19}"/>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1"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144069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458393" y="467615"/>
            <a:ext cx="7006500" cy="361425"/>
          </a:xfrm>
        </p:spPr>
        <p:txBody>
          <a:bodyPr/>
          <a:lstStyle/>
          <a:p>
            <a:r>
              <a:rPr lang="en-US"/>
              <a:t>Click to edit Master title style</a:t>
            </a:r>
            <a:endParaRPr lang="en-GB"/>
          </a:p>
        </p:txBody>
      </p: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6" name="Text Placeholder 11">
            <a:extLst>
              <a:ext uri="{FF2B5EF4-FFF2-40B4-BE49-F238E27FC236}">
                <a16:creationId xmlns:a16="http://schemas.microsoft.com/office/drawing/2014/main" id="{C3059BD4-DF04-24C5-2EAA-69871BA40F94}"/>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5"/>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graphicFrame>
        <p:nvGraphicFramePr>
          <p:cNvPr id="4" name="Content Placeholder 3">
            <a:extLst>
              <a:ext uri="{FF2B5EF4-FFF2-40B4-BE49-F238E27FC236}">
                <a16:creationId xmlns:a16="http://schemas.microsoft.com/office/drawing/2014/main" id="{2D26A642-7B21-FEB3-A860-5CE1C96064C3}"/>
              </a:ext>
            </a:extLst>
          </p:cNvPr>
          <p:cNvGraphicFramePr>
            <a:graphicFrameLocks/>
          </p:cNvGraphicFramePr>
          <p:nvPr userDrawn="1">
            <p:extLst>
              <p:ext uri="{D42A27DB-BD31-4B8C-83A1-F6EECF244321}">
                <p14:modId xmlns:p14="http://schemas.microsoft.com/office/powerpoint/2010/main" val="1607842945"/>
              </p:ext>
            </p:extLst>
          </p:nvPr>
        </p:nvGraphicFramePr>
        <p:xfrm>
          <a:off x="458392" y="1423141"/>
          <a:ext cx="8218884" cy="2960140"/>
        </p:xfrm>
        <a:graphic>
          <a:graphicData uri="http://schemas.openxmlformats.org/drawingml/2006/table">
            <a:tbl>
              <a:tblPr>
                <a:tableStyleId>{5C22544A-7EE6-4342-B048-85BDC9FD1C3A}</a:tableStyleId>
              </a:tblPr>
              <a:tblGrid>
                <a:gridCol w="2054721">
                  <a:extLst>
                    <a:ext uri="{9D8B030D-6E8A-4147-A177-3AD203B41FA5}">
                      <a16:colId xmlns:a16="http://schemas.microsoft.com/office/drawing/2014/main" val="2272761939"/>
                    </a:ext>
                  </a:extLst>
                </a:gridCol>
                <a:gridCol w="2054721">
                  <a:extLst>
                    <a:ext uri="{9D8B030D-6E8A-4147-A177-3AD203B41FA5}">
                      <a16:colId xmlns:a16="http://schemas.microsoft.com/office/drawing/2014/main" val="3871097130"/>
                    </a:ext>
                  </a:extLst>
                </a:gridCol>
                <a:gridCol w="2054721">
                  <a:extLst>
                    <a:ext uri="{9D8B030D-6E8A-4147-A177-3AD203B41FA5}">
                      <a16:colId xmlns:a16="http://schemas.microsoft.com/office/drawing/2014/main" val="2575596112"/>
                    </a:ext>
                  </a:extLst>
                </a:gridCol>
                <a:gridCol w="2054721">
                  <a:extLst>
                    <a:ext uri="{9D8B030D-6E8A-4147-A177-3AD203B41FA5}">
                      <a16:colId xmlns:a16="http://schemas.microsoft.com/office/drawing/2014/main" val="4290907604"/>
                    </a:ext>
                  </a:extLst>
                </a:gridCol>
              </a:tblGrid>
              <a:tr h="1480070">
                <a:tc>
                  <a:txBody>
                    <a:bodyPr/>
                    <a:lstStyle/>
                    <a:p>
                      <a:pPr algn="ctr"/>
                      <a:endParaRPr lang="en-GB" sz="1000" dirty="0">
                        <a:solidFill>
                          <a:schemeClr val="bg1"/>
                        </a:solidFill>
                      </a:endParaRPr>
                    </a:p>
                  </a:txBody>
                  <a:tcPr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1"/>
                    </a:solidFill>
                  </a:tcPr>
                </a:tc>
                <a:tc>
                  <a:txBody>
                    <a:bodyPr/>
                    <a:lstStyle/>
                    <a:p>
                      <a:pPr algn="ctr"/>
                      <a:endParaRPr lang="en-GB" sz="3600" b="1" dirty="0">
                        <a:solidFill>
                          <a:schemeClr val="bg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1600"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1000" dirty="0">
                        <a:solidFill>
                          <a:schemeClr val="bg1"/>
                        </a:solidFill>
                      </a:endParaRPr>
                    </a:p>
                  </a:txBody>
                  <a:tcPr anchor="ct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1012674025"/>
                  </a:ext>
                </a:extLst>
              </a:tr>
              <a:tr h="1480070">
                <a:tc>
                  <a:txBody>
                    <a:bodyPr/>
                    <a:lstStyle/>
                    <a:p>
                      <a:pPr algn="ctr"/>
                      <a:endParaRPr lang="en-GB" sz="800" dirty="0">
                        <a:solidFill>
                          <a:schemeClr val="accent1"/>
                        </a:solidFill>
                      </a:endParaRPr>
                    </a:p>
                    <a:p>
                      <a:pPr algn="ctr"/>
                      <a:endParaRPr lang="en-GB" sz="800" dirty="0">
                        <a:solidFill>
                          <a:schemeClr val="accent1"/>
                        </a:solidFill>
                      </a:endParaRPr>
                    </a:p>
                    <a:p>
                      <a:pPr algn="ctr"/>
                      <a:endParaRPr lang="en-GB" sz="800" dirty="0">
                        <a:solidFill>
                          <a:schemeClr val="accent1"/>
                        </a:solidFill>
                      </a:endParaRPr>
                    </a:p>
                    <a:p>
                      <a:pPr algn="ctr"/>
                      <a:endParaRPr lang="en-GB" sz="800" dirty="0">
                        <a:solidFill>
                          <a:schemeClr val="accent1"/>
                        </a:solidFill>
                      </a:endParaRPr>
                    </a:p>
                    <a:p>
                      <a:pPr algn="ctr"/>
                      <a:endParaRPr lang="en-GB" sz="800" dirty="0">
                        <a:solidFill>
                          <a:schemeClr val="accent1"/>
                        </a:solidFill>
                      </a:endParaRPr>
                    </a:p>
                    <a:p>
                      <a:pPr algn="ctr"/>
                      <a:endParaRPr lang="en-GB" sz="800" dirty="0">
                        <a:solidFill>
                          <a:schemeClr val="accent1"/>
                        </a:solidFill>
                      </a:endParaRPr>
                    </a:p>
                    <a:p>
                      <a:pPr algn="ctr"/>
                      <a:endParaRPr lang="en-GB" sz="800" dirty="0">
                        <a:solidFill>
                          <a:schemeClr val="accent1"/>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bg2"/>
                    </a:solidFill>
                  </a:tcPr>
                </a:tc>
                <a:tc>
                  <a:txBody>
                    <a:bodyPr/>
                    <a:lstStyle/>
                    <a:p>
                      <a:pPr algn="ctr"/>
                      <a:endParaRPr lang="en-GB" sz="1000"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3"/>
                    </a:solidFill>
                  </a:tcPr>
                </a:tc>
                <a:tc>
                  <a:txBody>
                    <a:bodyPr/>
                    <a:lstStyle/>
                    <a:p>
                      <a:pPr algn="ctr"/>
                      <a:endParaRPr lang="en-GB" sz="1600"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tx2"/>
                    </a:solidFill>
                  </a:tcPr>
                </a:tc>
                <a:tc>
                  <a:txBody>
                    <a:bodyPr/>
                    <a:lstStyle/>
                    <a:p>
                      <a:pPr algn="ctr"/>
                      <a:endParaRPr lang="en-GB" sz="1000" dirty="0">
                        <a:solidFill>
                          <a:schemeClr val="bg1"/>
                        </a:solidFill>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chemeClr val="accent5"/>
                    </a:solidFill>
                  </a:tcPr>
                </a:tc>
                <a:extLst>
                  <a:ext uri="{0D108BD9-81ED-4DB2-BD59-A6C34878D82A}">
                    <a16:rowId xmlns:a16="http://schemas.microsoft.com/office/drawing/2014/main" val="1973120046"/>
                  </a:ext>
                </a:extLst>
              </a:tr>
            </a:tbl>
          </a:graphicData>
        </a:graphic>
      </p:graphicFrame>
      <p:sp>
        <p:nvSpPr>
          <p:cNvPr id="11" name="Text Placeholder 10">
            <a:extLst>
              <a:ext uri="{FF2B5EF4-FFF2-40B4-BE49-F238E27FC236}">
                <a16:creationId xmlns:a16="http://schemas.microsoft.com/office/drawing/2014/main" id="{A95FB9A3-C534-D262-4399-C4445199A3D1}"/>
              </a:ext>
            </a:extLst>
          </p:cNvPr>
          <p:cNvSpPr>
            <a:spLocks noGrp="1"/>
          </p:cNvSpPr>
          <p:nvPr>
            <p:ph type="body" sz="quarter" idx="16" hasCustomPrompt="1"/>
          </p:nvPr>
        </p:nvSpPr>
        <p:spPr>
          <a:xfrm>
            <a:off x="1303929" y="1891383"/>
            <a:ext cx="362188" cy="498645"/>
          </a:xfrm>
        </p:spPr>
        <p:txBody>
          <a:bodyPr/>
          <a:lstStyle>
            <a:lvl1pPr>
              <a:defRPr sz="3600"/>
            </a:lvl1pPr>
          </a:lstStyle>
          <a:p>
            <a:pPr lvl="0"/>
            <a:r>
              <a:rPr lang="en-US"/>
              <a:t>#</a:t>
            </a:r>
          </a:p>
        </p:txBody>
      </p:sp>
      <p:sp>
        <p:nvSpPr>
          <p:cNvPr id="14" name="Text Placeholder 10">
            <a:extLst>
              <a:ext uri="{FF2B5EF4-FFF2-40B4-BE49-F238E27FC236}">
                <a16:creationId xmlns:a16="http://schemas.microsoft.com/office/drawing/2014/main" id="{741000DB-15AA-480F-22F8-9CFBCDADF2EE}"/>
              </a:ext>
            </a:extLst>
          </p:cNvPr>
          <p:cNvSpPr>
            <a:spLocks noGrp="1"/>
          </p:cNvSpPr>
          <p:nvPr>
            <p:ph type="body" sz="quarter" idx="17" hasCustomPrompt="1"/>
          </p:nvPr>
        </p:nvSpPr>
        <p:spPr>
          <a:xfrm>
            <a:off x="3361914" y="1891383"/>
            <a:ext cx="362188" cy="498645"/>
          </a:xfrm>
        </p:spPr>
        <p:txBody>
          <a:bodyPr/>
          <a:lstStyle>
            <a:lvl1pPr>
              <a:defRPr sz="3600">
                <a:solidFill>
                  <a:schemeClr val="bg2"/>
                </a:solidFill>
              </a:defRPr>
            </a:lvl1pPr>
          </a:lstStyle>
          <a:p>
            <a:pPr lvl="0"/>
            <a:r>
              <a:rPr lang="en-US"/>
              <a:t>#</a:t>
            </a:r>
          </a:p>
        </p:txBody>
      </p:sp>
      <p:sp>
        <p:nvSpPr>
          <p:cNvPr id="15" name="Text Placeholder 10">
            <a:extLst>
              <a:ext uri="{FF2B5EF4-FFF2-40B4-BE49-F238E27FC236}">
                <a16:creationId xmlns:a16="http://schemas.microsoft.com/office/drawing/2014/main" id="{CB905DFB-1697-04E9-D2A2-05E81FBB8217}"/>
              </a:ext>
            </a:extLst>
          </p:cNvPr>
          <p:cNvSpPr>
            <a:spLocks noGrp="1"/>
          </p:cNvSpPr>
          <p:nvPr>
            <p:ph type="body" sz="quarter" idx="18" hasCustomPrompt="1"/>
          </p:nvPr>
        </p:nvSpPr>
        <p:spPr>
          <a:xfrm>
            <a:off x="1303928" y="3431191"/>
            <a:ext cx="362188" cy="498645"/>
          </a:xfrm>
        </p:spPr>
        <p:txBody>
          <a:bodyPr/>
          <a:lstStyle>
            <a:lvl1pPr>
              <a:defRPr sz="3600"/>
            </a:lvl1pPr>
          </a:lstStyle>
          <a:p>
            <a:pPr lvl="0"/>
            <a:r>
              <a:rPr lang="en-US"/>
              <a:t>#</a:t>
            </a:r>
          </a:p>
        </p:txBody>
      </p:sp>
      <p:sp>
        <p:nvSpPr>
          <p:cNvPr id="16" name="Text Placeholder 10">
            <a:extLst>
              <a:ext uri="{FF2B5EF4-FFF2-40B4-BE49-F238E27FC236}">
                <a16:creationId xmlns:a16="http://schemas.microsoft.com/office/drawing/2014/main" id="{362F2E80-02F1-6D21-194D-5F2D19984DE8}"/>
              </a:ext>
            </a:extLst>
          </p:cNvPr>
          <p:cNvSpPr>
            <a:spLocks noGrp="1"/>
          </p:cNvSpPr>
          <p:nvPr>
            <p:ph type="body" sz="quarter" idx="19" hasCustomPrompt="1"/>
          </p:nvPr>
        </p:nvSpPr>
        <p:spPr>
          <a:xfrm>
            <a:off x="3355680" y="3427035"/>
            <a:ext cx="362188" cy="498645"/>
          </a:xfrm>
        </p:spPr>
        <p:txBody>
          <a:bodyPr/>
          <a:lstStyle>
            <a:lvl1pPr>
              <a:defRPr sz="3600"/>
            </a:lvl1pPr>
          </a:lstStyle>
          <a:p>
            <a:pPr lvl="0"/>
            <a:r>
              <a:rPr lang="en-US"/>
              <a:t>#</a:t>
            </a:r>
          </a:p>
        </p:txBody>
      </p:sp>
      <p:sp>
        <p:nvSpPr>
          <p:cNvPr id="17" name="Text Placeholder 10">
            <a:extLst>
              <a:ext uri="{FF2B5EF4-FFF2-40B4-BE49-F238E27FC236}">
                <a16:creationId xmlns:a16="http://schemas.microsoft.com/office/drawing/2014/main" id="{5EEA9525-09CC-8A72-921D-2D89A6337685}"/>
              </a:ext>
            </a:extLst>
          </p:cNvPr>
          <p:cNvSpPr>
            <a:spLocks noGrp="1"/>
          </p:cNvSpPr>
          <p:nvPr>
            <p:ph type="body" sz="quarter" idx="20" hasCustomPrompt="1"/>
          </p:nvPr>
        </p:nvSpPr>
        <p:spPr>
          <a:xfrm>
            <a:off x="5419900" y="1887100"/>
            <a:ext cx="362188" cy="498645"/>
          </a:xfrm>
        </p:spPr>
        <p:txBody>
          <a:bodyPr/>
          <a:lstStyle>
            <a:lvl1pPr>
              <a:defRPr sz="3600"/>
            </a:lvl1pPr>
          </a:lstStyle>
          <a:p>
            <a:pPr lvl="0"/>
            <a:r>
              <a:rPr lang="en-US"/>
              <a:t>#</a:t>
            </a:r>
          </a:p>
        </p:txBody>
      </p:sp>
      <p:sp>
        <p:nvSpPr>
          <p:cNvPr id="18" name="Text Placeholder 10">
            <a:extLst>
              <a:ext uri="{FF2B5EF4-FFF2-40B4-BE49-F238E27FC236}">
                <a16:creationId xmlns:a16="http://schemas.microsoft.com/office/drawing/2014/main" id="{7A326148-36D6-1F03-8604-9AE462E1D19E}"/>
              </a:ext>
            </a:extLst>
          </p:cNvPr>
          <p:cNvSpPr>
            <a:spLocks noGrp="1"/>
          </p:cNvSpPr>
          <p:nvPr>
            <p:ph type="body" sz="quarter" idx="21" hasCustomPrompt="1"/>
          </p:nvPr>
        </p:nvSpPr>
        <p:spPr>
          <a:xfrm>
            <a:off x="7482336" y="1891248"/>
            <a:ext cx="362188" cy="498645"/>
          </a:xfrm>
        </p:spPr>
        <p:txBody>
          <a:bodyPr/>
          <a:lstStyle>
            <a:lvl1pPr>
              <a:defRPr sz="3600"/>
            </a:lvl1pPr>
          </a:lstStyle>
          <a:p>
            <a:pPr lvl="0"/>
            <a:r>
              <a:rPr lang="en-US"/>
              <a:t>#</a:t>
            </a:r>
          </a:p>
        </p:txBody>
      </p:sp>
      <p:sp>
        <p:nvSpPr>
          <p:cNvPr id="19" name="Text Placeholder 10">
            <a:extLst>
              <a:ext uri="{FF2B5EF4-FFF2-40B4-BE49-F238E27FC236}">
                <a16:creationId xmlns:a16="http://schemas.microsoft.com/office/drawing/2014/main" id="{F897997A-FFA4-0F41-996D-E48AA0C20F7E}"/>
              </a:ext>
            </a:extLst>
          </p:cNvPr>
          <p:cNvSpPr>
            <a:spLocks noGrp="1"/>
          </p:cNvSpPr>
          <p:nvPr>
            <p:ph type="body" sz="quarter" idx="22" hasCustomPrompt="1"/>
          </p:nvPr>
        </p:nvSpPr>
        <p:spPr>
          <a:xfrm>
            <a:off x="5419899" y="3433149"/>
            <a:ext cx="362188" cy="498645"/>
          </a:xfrm>
        </p:spPr>
        <p:txBody>
          <a:bodyPr/>
          <a:lstStyle>
            <a:lvl1pPr>
              <a:defRPr sz="3600"/>
            </a:lvl1pPr>
          </a:lstStyle>
          <a:p>
            <a:pPr lvl="0"/>
            <a:r>
              <a:rPr lang="en-US"/>
              <a:t>#</a:t>
            </a:r>
          </a:p>
        </p:txBody>
      </p:sp>
      <p:sp>
        <p:nvSpPr>
          <p:cNvPr id="20" name="Text Placeholder 10">
            <a:extLst>
              <a:ext uri="{FF2B5EF4-FFF2-40B4-BE49-F238E27FC236}">
                <a16:creationId xmlns:a16="http://schemas.microsoft.com/office/drawing/2014/main" id="{C0DAE5F9-DEFF-887C-474B-A7A4FE222EC8}"/>
              </a:ext>
            </a:extLst>
          </p:cNvPr>
          <p:cNvSpPr>
            <a:spLocks noGrp="1"/>
          </p:cNvSpPr>
          <p:nvPr>
            <p:ph type="body" sz="quarter" idx="23" hasCustomPrompt="1"/>
          </p:nvPr>
        </p:nvSpPr>
        <p:spPr>
          <a:xfrm>
            <a:off x="7482336" y="3427035"/>
            <a:ext cx="362188" cy="498645"/>
          </a:xfrm>
        </p:spPr>
        <p:txBody>
          <a:bodyPr/>
          <a:lstStyle>
            <a:lvl1pPr>
              <a:defRPr sz="3600"/>
            </a:lvl1pPr>
          </a:lstStyle>
          <a:p>
            <a:pPr lvl="0"/>
            <a:r>
              <a:rPr lang="en-US"/>
              <a:t>#</a:t>
            </a:r>
          </a:p>
        </p:txBody>
      </p:sp>
      <p:sp>
        <p:nvSpPr>
          <p:cNvPr id="23" name="Text Placeholder 22">
            <a:extLst>
              <a:ext uri="{FF2B5EF4-FFF2-40B4-BE49-F238E27FC236}">
                <a16:creationId xmlns:a16="http://schemas.microsoft.com/office/drawing/2014/main" id="{25C677D2-C829-BEA5-7914-40000DDA8502}"/>
              </a:ext>
            </a:extLst>
          </p:cNvPr>
          <p:cNvSpPr>
            <a:spLocks noGrp="1"/>
          </p:cNvSpPr>
          <p:nvPr>
            <p:ph type="body" sz="quarter" idx="24" hasCustomPrompt="1"/>
          </p:nvPr>
        </p:nvSpPr>
        <p:spPr>
          <a:xfrm>
            <a:off x="1011794" y="2481858"/>
            <a:ext cx="926306" cy="179785"/>
          </a:xfrm>
        </p:spPr>
        <p:txBody>
          <a:bodyPr/>
          <a:lstStyle>
            <a:lvl1pPr>
              <a:defRPr sz="1200" b="0">
                <a:solidFill>
                  <a:schemeClr val="bg2"/>
                </a:solidFill>
              </a:defRPr>
            </a:lvl1pPr>
          </a:lstStyle>
          <a:p>
            <a:pPr lvl="0"/>
            <a:r>
              <a:rPr lang="en-US"/>
              <a:t>Add text here</a:t>
            </a:r>
          </a:p>
        </p:txBody>
      </p:sp>
      <p:sp>
        <p:nvSpPr>
          <p:cNvPr id="24" name="Text Placeholder 22">
            <a:extLst>
              <a:ext uri="{FF2B5EF4-FFF2-40B4-BE49-F238E27FC236}">
                <a16:creationId xmlns:a16="http://schemas.microsoft.com/office/drawing/2014/main" id="{9AE21D5F-3937-FC7F-58D3-63E6AD5051AB}"/>
              </a:ext>
            </a:extLst>
          </p:cNvPr>
          <p:cNvSpPr>
            <a:spLocks noGrp="1"/>
          </p:cNvSpPr>
          <p:nvPr>
            <p:ph type="body" sz="quarter" idx="25" hasCustomPrompt="1"/>
          </p:nvPr>
        </p:nvSpPr>
        <p:spPr>
          <a:xfrm>
            <a:off x="7200276" y="4033108"/>
            <a:ext cx="926306" cy="179785"/>
          </a:xfrm>
        </p:spPr>
        <p:txBody>
          <a:bodyPr/>
          <a:lstStyle>
            <a:lvl1pPr>
              <a:defRPr sz="1200" b="0">
                <a:solidFill>
                  <a:schemeClr val="bg2"/>
                </a:solidFill>
              </a:defRPr>
            </a:lvl1pPr>
          </a:lstStyle>
          <a:p>
            <a:pPr lvl="0"/>
            <a:r>
              <a:rPr lang="en-US"/>
              <a:t>Add text here</a:t>
            </a:r>
          </a:p>
        </p:txBody>
      </p:sp>
      <p:sp>
        <p:nvSpPr>
          <p:cNvPr id="25" name="Text Placeholder 22">
            <a:extLst>
              <a:ext uri="{FF2B5EF4-FFF2-40B4-BE49-F238E27FC236}">
                <a16:creationId xmlns:a16="http://schemas.microsoft.com/office/drawing/2014/main" id="{D0925D85-2607-D54D-1077-3DF62EF2CDF2}"/>
              </a:ext>
            </a:extLst>
          </p:cNvPr>
          <p:cNvSpPr>
            <a:spLocks noGrp="1"/>
          </p:cNvSpPr>
          <p:nvPr>
            <p:ph type="body" sz="quarter" idx="26" hasCustomPrompt="1"/>
          </p:nvPr>
        </p:nvSpPr>
        <p:spPr>
          <a:xfrm>
            <a:off x="7200276" y="2493399"/>
            <a:ext cx="926306" cy="179785"/>
          </a:xfrm>
        </p:spPr>
        <p:txBody>
          <a:bodyPr/>
          <a:lstStyle>
            <a:lvl1pPr>
              <a:defRPr sz="1200" b="0">
                <a:solidFill>
                  <a:schemeClr val="bg2"/>
                </a:solidFill>
              </a:defRPr>
            </a:lvl1pPr>
          </a:lstStyle>
          <a:p>
            <a:pPr lvl="0"/>
            <a:r>
              <a:rPr lang="en-US"/>
              <a:t>Add text here</a:t>
            </a:r>
          </a:p>
        </p:txBody>
      </p:sp>
      <p:sp>
        <p:nvSpPr>
          <p:cNvPr id="26" name="Text Placeholder 22">
            <a:extLst>
              <a:ext uri="{FF2B5EF4-FFF2-40B4-BE49-F238E27FC236}">
                <a16:creationId xmlns:a16="http://schemas.microsoft.com/office/drawing/2014/main" id="{BB87D5B2-9F87-6BA4-A34D-65D597F6A573}"/>
              </a:ext>
            </a:extLst>
          </p:cNvPr>
          <p:cNvSpPr>
            <a:spLocks noGrp="1"/>
          </p:cNvSpPr>
          <p:nvPr>
            <p:ph type="body" sz="quarter" idx="27" hasCustomPrompt="1"/>
          </p:nvPr>
        </p:nvSpPr>
        <p:spPr>
          <a:xfrm>
            <a:off x="3079855" y="4033109"/>
            <a:ext cx="926306" cy="179785"/>
          </a:xfrm>
        </p:spPr>
        <p:txBody>
          <a:bodyPr/>
          <a:lstStyle>
            <a:lvl1pPr>
              <a:defRPr sz="1200" b="0">
                <a:solidFill>
                  <a:schemeClr val="bg2"/>
                </a:solidFill>
              </a:defRPr>
            </a:lvl1pPr>
          </a:lstStyle>
          <a:p>
            <a:pPr lvl="0"/>
            <a:r>
              <a:rPr lang="en-US"/>
              <a:t>Add text here</a:t>
            </a:r>
          </a:p>
        </p:txBody>
      </p:sp>
      <p:sp>
        <p:nvSpPr>
          <p:cNvPr id="27" name="Text Placeholder 22">
            <a:extLst>
              <a:ext uri="{FF2B5EF4-FFF2-40B4-BE49-F238E27FC236}">
                <a16:creationId xmlns:a16="http://schemas.microsoft.com/office/drawing/2014/main" id="{9E9B56C6-5F4D-162E-57AA-514A083309D8}"/>
              </a:ext>
            </a:extLst>
          </p:cNvPr>
          <p:cNvSpPr>
            <a:spLocks noGrp="1"/>
          </p:cNvSpPr>
          <p:nvPr>
            <p:ph type="body" sz="quarter" idx="28" hasCustomPrompt="1"/>
          </p:nvPr>
        </p:nvSpPr>
        <p:spPr>
          <a:xfrm>
            <a:off x="5144077" y="2480712"/>
            <a:ext cx="926306" cy="179785"/>
          </a:xfrm>
        </p:spPr>
        <p:txBody>
          <a:bodyPr/>
          <a:lstStyle>
            <a:lvl1pPr>
              <a:defRPr sz="1200" b="0">
                <a:solidFill>
                  <a:schemeClr val="bg2"/>
                </a:solidFill>
              </a:defRPr>
            </a:lvl1pPr>
          </a:lstStyle>
          <a:p>
            <a:pPr lvl="0"/>
            <a:r>
              <a:rPr lang="en-US"/>
              <a:t>Add text here</a:t>
            </a:r>
          </a:p>
        </p:txBody>
      </p:sp>
      <p:sp>
        <p:nvSpPr>
          <p:cNvPr id="28" name="Text Placeholder 22">
            <a:extLst>
              <a:ext uri="{FF2B5EF4-FFF2-40B4-BE49-F238E27FC236}">
                <a16:creationId xmlns:a16="http://schemas.microsoft.com/office/drawing/2014/main" id="{2B5EBD06-FEDC-7F12-30F3-42FE3C4FA291}"/>
              </a:ext>
            </a:extLst>
          </p:cNvPr>
          <p:cNvSpPr>
            <a:spLocks noGrp="1"/>
          </p:cNvSpPr>
          <p:nvPr>
            <p:ph type="body" sz="quarter" idx="29" hasCustomPrompt="1"/>
          </p:nvPr>
        </p:nvSpPr>
        <p:spPr>
          <a:xfrm>
            <a:off x="1021868" y="4035187"/>
            <a:ext cx="926306" cy="179785"/>
          </a:xfrm>
        </p:spPr>
        <p:txBody>
          <a:bodyPr/>
          <a:lstStyle>
            <a:lvl1pPr>
              <a:defRPr sz="1200" b="0">
                <a:solidFill>
                  <a:schemeClr val="tx1"/>
                </a:solidFill>
              </a:defRPr>
            </a:lvl1pPr>
          </a:lstStyle>
          <a:p>
            <a:pPr lvl="0"/>
            <a:r>
              <a:rPr lang="en-US"/>
              <a:t>Add text here</a:t>
            </a:r>
          </a:p>
        </p:txBody>
      </p:sp>
      <p:sp>
        <p:nvSpPr>
          <p:cNvPr id="29" name="Text Placeholder 22">
            <a:extLst>
              <a:ext uri="{FF2B5EF4-FFF2-40B4-BE49-F238E27FC236}">
                <a16:creationId xmlns:a16="http://schemas.microsoft.com/office/drawing/2014/main" id="{037EFECC-CB28-5B15-83C4-F23EB4AE2EF5}"/>
              </a:ext>
            </a:extLst>
          </p:cNvPr>
          <p:cNvSpPr>
            <a:spLocks noGrp="1"/>
          </p:cNvSpPr>
          <p:nvPr>
            <p:ph type="body" sz="quarter" idx="30" hasCustomPrompt="1"/>
          </p:nvPr>
        </p:nvSpPr>
        <p:spPr>
          <a:xfrm>
            <a:off x="3073620" y="2481858"/>
            <a:ext cx="926306" cy="179785"/>
          </a:xfrm>
        </p:spPr>
        <p:txBody>
          <a:bodyPr/>
          <a:lstStyle>
            <a:lvl1pPr>
              <a:defRPr sz="1200" b="0">
                <a:solidFill>
                  <a:schemeClr val="bg2"/>
                </a:solidFill>
              </a:defRPr>
            </a:lvl1pPr>
          </a:lstStyle>
          <a:p>
            <a:pPr lvl="0"/>
            <a:r>
              <a:rPr lang="en-US"/>
              <a:t>Add text here</a:t>
            </a:r>
          </a:p>
        </p:txBody>
      </p:sp>
      <p:sp>
        <p:nvSpPr>
          <p:cNvPr id="30" name="Text Placeholder 22">
            <a:extLst>
              <a:ext uri="{FF2B5EF4-FFF2-40B4-BE49-F238E27FC236}">
                <a16:creationId xmlns:a16="http://schemas.microsoft.com/office/drawing/2014/main" id="{7CAE198A-2C62-9558-6358-136D4E112235}"/>
              </a:ext>
            </a:extLst>
          </p:cNvPr>
          <p:cNvSpPr>
            <a:spLocks noGrp="1"/>
          </p:cNvSpPr>
          <p:nvPr>
            <p:ph type="body" sz="quarter" idx="31" hasCustomPrompt="1"/>
          </p:nvPr>
        </p:nvSpPr>
        <p:spPr>
          <a:xfrm>
            <a:off x="5137840" y="4039732"/>
            <a:ext cx="926306" cy="179785"/>
          </a:xfrm>
        </p:spPr>
        <p:txBody>
          <a:bodyPr/>
          <a:lstStyle>
            <a:lvl1pPr>
              <a:defRPr sz="1200" b="0">
                <a:solidFill>
                  <a:schemeClr val="bg2"/>
                </a:solidFill>
              </a:defRPr>
            </a:lvl1pPr>
          </a:lstStyle>
          <a:p>
            <a:pPr lvl="0"/>
            <a:r>
              <a:rPr lang="en-US"/>
              <a:t>Add text here</a:t>
            </a:r>
          </a:p>
        </p:txBody>
      </p:sp>
    </p:spTree>
    <p:extLst>
      <p:ext uri="{BB962C8B-B14F-4D97-AF65-F5344CB8AC3E}">
        <p14:creationId xmlns:p14="http://schemas.microsoft.com/office/powerpoint/2010/main" val="5245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 boxes Numbered +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CE22646-B5C0-BE14-FE9C-679028AD323A}"/>
              </a:ext>
            </a:extLst>
          </p:cNvPr>
          <p:cNvSpPr>
            <a:spLocks noGrp="1"/>
          </p:cNvSpPr>
          <p:nvPr>
            <p:ph idx="16"/>
          </p:nvPr>
        </p:nvSpPr>
        <p:spPr>
          <a:xfrm>
            <a:off x="4652964" y="1514475"/>
            <a:ext cx="4031456" cy="292060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431F036E-3717-5331-ACFB-C78A8760DB17}"/>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3" name="Title 1">
            <a:extLst>
              <a:ext uri="{FF2B5EF4-FFF2-40B4-BE49-F238E27FC236}">
                <a16:creationId xmlns:a16="http://schemas.microsoft.com/office/drawing/2014/main" id="{423DB29F-5418-64F6-2288-2B0720810E22}"/>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5D8976D7-A935-7363-5E3E-B7136579CDC5}"/>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8"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graphicFrame>
        <p:nvGraphicFramePr>
          <p:cNvPr id="5" name="Content Placeholder 13">
            <a:extLst>
              <a:ext uri="{FF2B5EF4-FFF2-40B4-BE49-F238E27FC236}">
                <a16:creationId xmlns:a16="http://schemas.microsoft.com/office/drawing/2014/main" id="{12FCF5B8-60D7-679B-CEA4-92B09D7CD738}"/>
              </a:ext>
            </a:extLst>
          </p:cNvPr>
          <p:cNvGraphicFramePr>
            <a:graphicFrameLocks/>
          </p:cNvGraphicFramePr>
          <p:nvPr userDrawn="1">
            <p:extLst>
              <p:ext uri="{D42A27DB-BD31-4B8C-83A1-F6EECF244321}">
                <p14:modId xmlns:p14="http://schemas.microsoft.com/office/powerpoint/2010/main" val="2337102606"/>
              </p:ext>
            </p:extLst>
          </p:nvPr>
        </p:nvGraphicFramePr>
        <p:xfrm>
          <a:off x="451310" y="1514474"/>
          <a:ext cx="4109442" cy="2960140"/>
        </p:xfrm>
        <a:graphic>
          <a:graphicData uri="http://schemas.openxmlformats.org/drawingml/2006/table">
            <a:tbl>
              <a:tblPr>
                <a:tableStyleId>{5C22544A-7EE6-4342-B048-85BDC9FD1C3A}</a:tableStyleId>
              </a:tblPr>
              <a:tblGrid>
                <a:gridCol w="2054721">
                  <a:extLst>
                    <a:ext uri="{9D8B030D-6E8A-4147-A177-3AD203B41FA5}">
                      <a16:colId xmlns:a16="http://schemas.microsoft.com/office/drawing/2014/main" val="509180888"/>
                    </a:ext>
                  </a:extLst>
                </a:gridCol>
                <a:gridCol w="2054721">
                  <a:extLst>
                    <a:ext uri="{9D8B030D-6E8A-4147-A177-3AD203B41FA5}">
                      <a16:colId xmlns:a16="http://schemas.microsoft.com/office/drawing/2014/main" val="3992992021"/>
                    </a:ext>
                  </a:extLst>
                </a:gridCol>
              </a:tblGrid>
              <a:tr h="1480070">
                <a:tc>
                  <a:txBody>
                    <a:bodyPr/>
                    <a:lstStyle/>
                    <a:p>
                      <a:pPr algn="ctr"/>
                      <a:endParaRPr lang="en-GB" sz="1600" dirty="0">
                        <a:solidFill>
                          <a:schemeClr val="bg1"/>
                        </a:solidFill>
                      </a:endParaRPr>
                    </a:p>
                  </a:txBody>
                  <a:tcPr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1"/>
                    </a:solidFill>
                  </a:tcPr>
                </a:tc>
                <a:tc>
                  <a:txBody>
                    <a:bodyPr/>
                    <a:lstStyle/>
                    <a:p>
                      <a:pPr algn="ctr"/>
                      <a:endParaRPr lang="en-GB" sz="1600" b="0" dirty="0">
                        <a:solidFill>
                          <a:schemeClr val="bg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610316648"/>
                  </a:ext>
                </a:extLst>
              </a:tr>
              <a:tr h="1480070">
                <a:tc>
                  <a:txBody>
                    <a:bodyPr/>
                    <a:lstStyle/>
                    <a:p>
                      <a:pPr algn="ctr"/>
                      <a:endParaRPr lang="en-GB" sz="1000" dirty="0">
                        <a:solidFill>
                          <a:schemeClr val="accent1"/>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5"/>
                    </a:solidFill>
                  </a:tcPr>
                </a:tc>
                <a:tc>
                  <a:txBody>
                    <a:bodyPr/>
                    <a:lstStyle/>
                    <a:p>
                      <a:pPr algn="ctr"/>
                      <a:endParaRPr lang="en-GB" sz="1600"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3"/>
                    </a:solidFill>
                  </a:tcPr>
                </a:tc>
                <a:extLst>
                  <a:ext uri="{0D108BD9-81ED-4DB2-BD59-A6C34878D82A}">
                    <a16:rowId xmlns:a16="http://schemas.microsoft.com/office/drawing/2014/main" val="2906317907"/>
                  </a:ext>
                </a:extLst>
              </a:tr>
            </a:tbl>
          </a:graphicData>
        </a:graphic>
      </p:graphicFrame>
      <p:sp>
        <p:nvSpPr>
          <p:cNvPr id="7" name="Text Placeholder 10">
            <a:extLst>
              <a:ext uri="{FF2B5EF4-FFF2-40B4-BE49-F238E27FC236}">
                <a16:creationId xmlns:a16="http://schemas.microsoft.com/office/drawing/2014/main" id="{1C296D82-11AB-4DE9-7DB2-BCBFFFF49064}"/>
              </a:ext>
            </a:extLst>
          </p:cNvPr>
          <p:cNvSpPr>
            <a:spLocks noGrp="1"/>
          </p:cNvSpPr>
          <p:nvPr>
            <p:ph type="body" sz="quarter" idx="23" hasCustomPrompt="1"/>
          </p:nvPr>
        </p:nvSpPr>
        <p:spPr>
          <a:xfrm>
            <a:off x="1293852" y="1967644"/>
            <a:ext cx="362188" cy="498645"/>
          </a:xfrm>
        </p:spPr>
        <p:txBody>
          <a:bodyPr/>
          <a:lstStyle>
            <a:lvl1pPr>
              <a:defRPr sz="3600"/>
            </a:lvl1pPr>
          </a:lstStyle>
          <a:p>
            <a:pPr lvl="0"/>
            <a:r>
              <a:rPr lang="en-US"/>
              <a:t>#</a:t>
            </a:r>
          </a:p>
        </p:txBody>
      </p:sp>
      <p:sp>
        <p:nvSpPr>
          <p:cNvPr id="9" name="Text Placeholder 22">
            <a:extLst>
              <a:ext uri="{FF2B5EF4-FFF2-40B4-BE49-F238E27FC236}">
                <a16:creationId xmlns:a16="http://schemas.microsoft.com/office/drawing/2014/main" id="{569BBE2E-C490-A568-23F2-F23C352B325E}"/>
              </a:ext>
            </a:extLst>
          </p:cNvPr>
          <p:cNvSpPr>
            <a:spLocks noGrp="1"/>
          </p:cNvSpPr>
          <p:nvPr>
            <p:ph type="body" sz="quarter" idx="24" hasCustomPrompt="1"/>
          </p:nvPr>
        </p:nvSpPr>
        <p:spPr>
          <a:xfrm>
            <a:off x="1011794" y="2533905"/>
            <a:ext cx="926306" cy="166199"/>
          </a:xfrm>
        </p:spPr>
        <p:txBody>
          <a:bodyPr wrap="none">
            <a:spAutoFit/>
          </a:bodyPr>
          <a:lstStyle>
            <a:lvl1pPr algn="ctr">
              <a:defRPr sz="1200" b="0">
                <a:solidFill>
                  <a:schemeClr val="bg2"/>
                </a:solidFill>
              </a:defRPr>
            </a:lvl1pPr>
          </a:lstStyle>
          <a:p>
            <a:pPr lvl="0"/>
            <a:r>
              <a:rPr lang="en-US"/>
              <a:t>Add text here</a:t>
            </a:r>
          </a:p>
        </p:txBody>
      </p:sp>
      <p:sp>
        <p:nvSpPr>
          <p:cNvPr id="10" name="Text Placeholder 10">
            <a:extLst>
              <a:ext uri="{FF2B5EF4-FFF2-40B4-BE49-F238E27FC236}">
                <a16:creationId xmlns:a16="http://schemas.microsoft.com/office/drawing/2014/main" id="{0770E629-D71C-DFB0-9426-7E8606574EE4}"/>
              </a:ext>
            </a:extLst>
          </p:cNvPr>
          <p:cNvSpPr>
            <a:spLocks noGrp="1"/>
          </p:cNvSpPr>
          <p:nvPr>
            <p:ph type="body" sz="quarter" idx="25" hasCustomPrompt="1"/>
          </p:nvPr>
        </p:nvSpPr>
        <p:spPr>
          <a:xfrm>
            <a:off x="3321321" y="3365150"/>
            <a:ext cx="362188" cy="498645"/>
          </a:xfrm>
        </p:spPr>
        <p:txBody>
          <a:bodyPr/>
          <a:lstStyle>
            <a:lvl1pPr>
              <a:defRPr sz="3600"/>
            </a:lvl1pPr>
          </a:lstStyle>
          <a:p>
            <a:pPr lvl="0"/>
            <a:r>
              <a:rPr lang="en-US"/>
              <a:t>#</a:t>
            </a:r>
          </a:p>
        </p:txBody>
      </p:sp>
      <p:sp>
        <p:nvSpPr>
          <p:cNvPr id="11" name="Text Placeholder 22">
            <a:extLst>
              <a:ext uri="{FF2B5EF4-FFF2-40B4-BE49-F238E27FC236}">
                <a16:creationId xmlns:a16="http://schemas.microsoft.com/office/drawing/2014/main" id="{0AD7C70C-33DD-99CC-7AB4-08A18D4999F9}"/>
              </a:ext>
            </a:extLst>
          </p:cNvPr>
          <p:cNvSpPr>
            <a:spLocks noGrp="1"/>
          </p:cNvSpPr>
          <p:nvPr>
            <p:ph type="body" sz="quarter" idx="26" hasCustomPrompt="1"/>
          </p:nvPr>
        </p:nvSpPr>
        <p:spPr>
          <a:xfrm>
            <a:off x="1011791" y="3983687"/>
            <a:ext cx="926306" cy="166199"/>
          </a:xfrm>
        </p:spPr>
        <p:txBody>
          <a:bodyPr wrap="none">
            <a:spAutoFit/>
          </a:bodyPr>
          <a:lstStyle>
            <a:lvl1pPr algn="ctr">
              <a:defRPr sz="1200" b="0">
                <a:solidFill>
                  <a:schemeClr val="bg2"/>
                </a:solidFill>
              </a:defRPr>
            </a:lvl1pPr>
          </a:lstStyle>
          <a:p>
            <a:pPr lvl="0"/>
            <a:r>
              <a:rPr lang="en-US"/>
              <a:t>Add text here</a:t>
            </a:r>
          </a:p>
        </p:txBody>
      </p:sp>
      <p:sp>
        <p:nvSpPr>
          <p:cNvPr id="12" name="Text Placeholder 10">
            <a:extLst>
              <a:ext uri="{FF2B5EF4-FFF2-40B4-BE49-F238E27FC236}">
                <a16:creationId xmlns:a16="http://schemas.microsoft.com/office/drawing/2014/main" id="{90987F8F-E986-A19A-6EA1-EA3956716181}"/>
              </a:ext>
            </a:extLst>
          </p:cNvPr>
          <p:cNvSpPr>
            <a:spLocks noGrp="1"/>
          </p:cNvSpPr>
          <p:nvPr>
            <p:ph type="body" sz="quarter" idx="27" hasCustomPrompt="1"/>
          </p:nvPr>
        </p:nvSpPr>
        <p:spPr>
          <a:xfrm>
            <a:off x="1293851" y="3422078"/>
            <a:ext cx="362188" cy="498645"/>
          </a:xfrm>
        </p:spPr>
        <p:txBody>
          <a:bodyPr/>
          <a:lstStyle>
            <a:lvl1pPr>
              <a:defRPr sz="3600"/>
            </a:lvl1pPr>
          </a:lstStyle>
          <a:p>
            <a:pPr lvl="0"/>
            <a:r>
              <a:rPr lang="en-US"/>
              <a:t>#</a:t>
            </a:r>
          </a:p>
        </p:txBody>
      </p:sp>
      <p:sp>
        <p:nvSpPr>
          <p:cNvPr id="17" name="Text Placeholder 22">
            <a:extLst>
              <a:ext uri="{FF2B5EF4-FFF2-40B4-BE49-F238E27FC236}">
                <a16:creationId xmlns:a16="http://schemas.microsoft.com/office/drawing/2014/main" id="{8BEF781A-AF6F-74CE-DBF6-4FAAF6137EDB}"/>
              </a:ext>
            </a:extLst>
          </p:cNvPr>
          <p:cNvSpPr>
            <a:spLocks noGrp="1"/>
          </p:cNvSpPr>
          <p:nvPr>
            <p:ph type="body" sz="quarter" idx="28" hasCustomPrompt="1"/>
          </p:nvPr>
        </p:nvSpPr>
        <p:spPr>
          <a:xfrm>
            <a:off x="3049337" y="3983687"/>
            <a:ext cx="926306" cy="166199"/>
          </a:xfrm>
        </p:spPr>
        <p:txBody>
          <a:bodyPr wrap="none">
            <a:spAutoFit/>
          </a:bodyPr>
          <a:lstStyle>
            <a:lvl1pPr algn="ctr">
              <a:defRPr sz="1200" b="0">
                <a:solidFill>
                  <a:schemeClr val="bg2"/>
                </a:solidFill>
              </a:defRPr>
            </a:lvl1pPr>
          </a:lstStyle>
          <a:p>
            <a:pPr lvl="0"/>
            <a:r>
              <a:rPr lang="en-US"/>
              <a:t>Add text here</a:t>
            </a:r>
          </a:p>
        </p:txBody>
      </p:sp>
      <p:sp>
        <p:nvSpPr>
          <p:cNvPr id="19" name="Text Placeholder 10">
            <a:extLst>
              <a:ext uri="{FF2B5EF4-FFF2-40B4-BE49-F238E27FC236}">
                <a16:creationId xmlns:a16="http://schemas.microsoft.com/office/drawing/2014/main" id="{47314DA6-AAD5-DE92-CFA4-CC2E5D905981}"/>
              </a:ext>
            </a:extLst>
          </p:cNvPr>
          <p:cNvSpPr>
            <a:spLocks noGrp="1"/>
          </p:cNvSpPr>
          <p:nvPr>
            <p:ph type="body" sz="quarter" idx="29" hasCustomPrompt="1"/>
          </p:nvPr>
        </p:nvSpPr>
        <p:spPr>
          <a:xfrm>
            <a:off x="3321320" y="1967644"/>
            <a:ext cx="362188" cy="498645"/>
          </a:xfrm>
        </p:spPr>
        <p:txBody>
          <a:bodyPr/>
          <a:lstStyle>
            <a:lvl1pPr>
              <a:defRPr sz="3600">
                <a:solidFill>
                  <a:schemeClr val="bg2"/>
                </a:solidFill>
              </a:defRPr>
            </a:lvl1pPr>
          </a:lstStyle>
          <a:p>
            <a:pPr lvl="0"/>
            <a:r>
              <a:rPr lang="en-US"/>
              <a:t>#</a:t>
            </a:r>
          </a:p>
        </p:txBody>
      </p:sp>
      <p:sp>
        <p:nvSpPr>
          <p:cNvPr id="22" name="Text Placeholder 22">
            <a:extLst>
              <a:ext uri="{FF2B5EF4-FFF2-40B4-BE49-F238E27FC236}">
                <a16:creationId xmlns:a16="http://schemas.microsoft.com/office/drawing/2014/main" id="{9FA21D4D-4D95-0771-91D7-8A06B9C4F0E0}"/>
              </a:ext>
            </a:extLst>
          </p:cNvPr>
          <p:cNvSpPr>
            <a:spLocks noGrp="1"/>
          </p:cNvSpPr>
          <p:nvPr>
            <p:ph type="body" sz="quarter" idx="30" hasCustomPrompt="1"/>
          </p:nvPr>
        </p:nvSpPr>
        <p:spPr>
          <a:xfrm>
            <a:off x="3049337" y="2533905"/>
            <a:ext cx="926306" cy="166199"/>
          </a:xfrm>
        </p:spPr>
        <p:txBody>
          <a:bodyPr wrap="none">
            <a:spAutoFit/>
          </a:bodyPr>
          <a:lstStyle>
            <a:lvl1pPr algn="ctr">
              <a:defRPr sz="1200" b="0">
                <a:solidFill>
                  <a:schemeClr val="bg2"/>
                </a:solidFill>
              </a:defRPr>
            </a:lvl1pPr>
          </a:lstStyle>
          <a:p>
            <a:pPr lvl="0"/>
            <a:r>
              <a:rPr lang="en-US"/>
              <a:t>Add text here</a:t>
            </a:r>
          </a:p>
        </p:txBody>
      </p:sp>
    </p:spTree>
    <p:extLst>
      <p:ext uri="{BB962C8B-B14F-4D97-AF65-F5344CB8AC3E}">
        <p14:creationId xmlns:p14="http://schemas.microsoft.com/office/powerpoint/2010/main" val="90332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 Content+ 4 boxes Numbere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CE22646-B5C0-BE14-FE9C-679028AD323A}"/>
              </a:ext>
            </a:extLst>
          </p:cNvPr>
          <p:cNvSpPr>
            <a:spLocks noGrp="1"/>
          </p:cNvSpPr>
          <p:nvPr>
            <p:ph idx="16"/>
          </p:nvPr>
        </p:nvSpPr>
        <p:spPr>
          <a:xfrm>
            <a:off x="458393" y="1514475"/>
            <a:ext cx="4031456" cy="292060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431F036E-3717-5331-ACFB-C78A8760DB17}"/>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3" name="Title 1">
            <a:extLst>
              <a:ext uri="{FF2B5EF4-FFF2-40B4-BE49-F238E27FC236}">
                <a16:creationId xmlns:a16="http://schemas.microsoft.com/office/drawing/2014/main" id="{423DB29F-5418-64F6-2288-2B0720810E22}"/>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5D8976D7-A935-7363-5E3E-B7136579CDC5}"/>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8"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graphicFrame>
        <p:nvGraphicFramePr>
          <p:cNvPr id="5" name="Content Placeholder 13">
            <a:extLst>
              <a:ext uri="{FF2B5EF4-FFF2-40B4-BE49-F238E27FC236}">
                <a16:creationId xmlns:a16="http://schemas.microsoft.com/office/drawing/2014/main" id="{12FCF5B8-60D7-679B-CEA4-92B09D7CD738}"/>
              </a:ext>
            </a:extLst>
          </p:cNvPr>
          <p:cNvGraphicFramePr>
            <a:graphicFrameLocks/>
          </p:cNvGraphicFramePr>
          <p:nvPr userDrawn="1">
            <p:extLst>
              <p:ext uri="{D42A27DB-BD31-4B8C-83A1-F6EECF244321}">
                <p14:modId xmlns:p14="http://schemas.microsoft.com/office/powerpoint/2010/main" val="3961534263"/>
              </p:ext>
            </p:extLst>
          </p:nvPr>
        </p:nvGraphicFramePr>
        <p:xfrm>
          <a:off x="4654153" y="1514474"/>
          <a:ext cx="4109442" cy="2960140"/>
        </p:xfrm>
        <a:graphic>
          <a:graphicData uri="http://schemas.openxmlformats.org/drawingml/2006/table">
            <a:tbl>
              <a:tblPr>
                <a:tableStyleId>{5C22544A-7EE6-4342-B048-85BDC9FD1C3A}</a:tableStyleId>
              </a:tblPr>
              <a:tblGrid>
                <a:gridCol w="2054721">
                  <a:extLst>
                    <a:ext uri="{9D8B030D-6E8A-4147-A177-3AD203B41FA5}">
                      <a16:colId xmlns:a16="http://schemas.microsoft.com/office/drawing/2014/main" val="509180888"/>
                    </a:ext>
                  </a:extLst>
                </a:gridCol>
                <a:gridCol w="2054721">
                  <a:extLst>
                    <a:ext uri="{9D8B030D-6E8A-4147-A177-3AD203B41FA5}">
                      <a16:colId xmlns:a16="http://schemas.microsoft.com/office/drawing/2014/main" val="3992992021"/>
                    </a:ext>
                  </a:extLst>
                </a:gridCol>
              </a:tblGrid>
              <a:tr h="1480070">
                <a:tc>
                  <a:txBody>
                    <a:bodyPr/>
                    <a:lstStyle/>
                    <a:p>
                      <a:pPr algn="ctr"/>
                      <a:endParaRPr lang="en-GB" sz="1600" dirty="0">
                        <a:solidFill>
                          <a:schemeClr val="bg1"/>
                        </a:solidFill>
                      </a:endParaRPr>
                    </a:p>
                  </a:txBody>
                  <a:tcPr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1"/>
                    </a:solidFill>
                  </a:tcPr>
                </a:tc>
                <a:tc>
                  <a:txBody>
                    <a:bodyPr/>
                    <a:lstStyle/>
                    <a:p>
                      <a:pPr algn="ctr"/>
                      <a:endParaRPr lang="en-GB" sz="1600" b="0" dirty="0">
                        <a:solidFill>
                          <a:schemeClr val="bg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610316648"/>
                  </a:ext>
                </a:extLst>
              </a:tr>
              <a:tr h="1480070">
                <a:tc>
                  <a:txBody>
                    <a:bodyPr/>
                    <a:lstStyle/>
                    <a:p>
                      <a:pPr algn="ctr"/>
                      <a:endParaRPr lang="en-GB" sz="1000" dirty="0">
                        <a:solidFill>
                          <a:schemeClr val="accent1"/>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5"/>
                    </a:solidFill>
                  </a:tcPr>
                </a:tc>
                <a:tc>
                  <a:txBody>
                    <a:bodyPr/>
                    <a:lstStyle/>
                    <a:p>
                      <a:pPr algn="ctr"/>
                      <a:endParaRPr lang="en-GB" sz="1600"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3"/>
                    </a:solidFill>
                  </a:tcPr>
                </a:tc>
                <a:extLst>
                  <a:ext uri="{0D108BD9-81ED-4DB2-BD59-A6C34878D82A}">
                    <a16:rowId xmlns:a16="http://schemas.microsoft.com/office/drawing/2014/main" val="2906317907"/>
                  </a:ext>
                </a:extLst>
              </a:tr>
            </a:tbl>
          </a:graphicData>
        </a:graphic>
      </p:graphicFrame>
      <p:sp>
        <p:nvSpPr>
          <p:cNvPr id="7" name="Text Placeholder 10">
            <a:extLst>
              <a:ext uri="{FF2B5EF4-FFF2-40B4-BE49-F238E27FC236}">
                <a16:creationId xmlns:a16="http://schemas.microsoft.com/office/drawing/2014/main" id="{1C296D82-11AB-4DE9-7DB2-BCBFFFF49064}"/>
              </a:ext>
            </a:extLst>
          </p:cNvPr>
          <p:cNvSpPr>
            <a:spLocks noGrp="1"/>
          </p:cNvSpPr>
          <p:nvPr>
            <p:ph type="body" sz="quarter" idx="23" hasCustomPrompt="1"/>
          </p:nvPr>
        </p:nvSpPr>
        <p:spPr>
          <a:xfrm>
            <a:off x="5539578" y="1917593"/>
            <a:ext cx="362188" cy="498645"/>
          </a:xfrm>
        </p:spPr>
        <p:txBody>
          <a:bodyPr/>
          <a:lstStyle>
            <a:lvl1pPr>
              <a:defRPr sz="3600"/>
            </a:lvl1pPr>
          </a:lstStyle>
          <a:p>
            <a:pPr lvl="0"/>
            <a:r>
              <a:rPr lang="en-US"/>
              <a:t>#</a:t>
            </a:r>
          </a:p>
        </p:txBody>
      </p:sp>
      <p:sp>
        <p:nvSpPr>
          <p:cNvPr id="9" name="Text Placeholder 22">
            <a:extLst>
              <a:ext uri="{FF2B5EF4-FFF2-40B4-BE49-F238E27FC236}">
                <a16:creationId xmlns:a16="http://schemas.microsoft.com/office/drawing/2014/main" id="{569BBE2E-C490-A568-23F2-F23C352B325E}"/>
              </a:ext>
            </a:extLst>
          </p:cNvPr>
          <p:cNvSpPr>
            <a:spLocks noGrp="1"/>
          </p:cNvSpPr>
          <p:nvPr>
            <p:ph type="body" sz="quarter" idx="24" hasCustomPrompt="1"/>
          </p:nvPr>
        </p:nvSpPr>
        <p:spPr>
          <a:xfrm>
            <a:off x="5257520" y="2483854"/>
            <a:ext cx="926306" cy="166199"/>
          </a:xfrm>
        </p:spPr>
        <p:txBody>
          <a:bodyPr wrap="none">
            <a:spAutoFit/>
          </a:bodyPr>
          <a:lstStyle>
            <a:lvl1pPr algn="ctr">
              <a:defRPr sz="1200" b="0">
                <a:solidFill>
                  <a:schemeClr val="bg2"/>
                </a:solidFill>
              </a:defRPr>
            </a:lvl1pPr>
          </a:lstStyle>
          <a:p>
            <a:pPr lvl="0"/>
            <a:r>
              <a:rPr lang="en-US"/>
              <a:t>Add text here</a:t>
            </a:r>
          </a:p>
        </p:txBody>
      </p:sp>
      <p:sp>
        <p:nvSpPr>
          <p:cNvPr id="10" name="Text Placeholder 10">
            <a:extLst>
              <a:ext uri="{FF2B5EF4-FFF2-40B4-BE49-F238E27FC236}">
                <a16:creationId xmlns:a16="http://schemas.microsoft.com/office/drawing/2014/main" id="{0770E629-D71C-DFB0-9426-7E8606574EE4}"/>
              </a:ext>
            </a:extLst>
          </p:cNvPr>
          <p:cNvSpPr>
            <a:spLocks noGrp="1"/>
          </p:cNvSpPr>
          <p:nvPr>
            <p:ph type="body" sz="quarter" idx="25" hasCustomPrompt="1"/>
          </p:nvPr>
        </p:nvSpPr>
        <p:spPr>
          <a:xfrm>
            <a:off x="7567047" y="3315100"/>
            <a:ext cx="362188" cy="498645"/>
          </a:xfrm>
        </p:spPr>
        <p:txBody>
          <a:bodyPr/>
          <a:lstStyle>
            <a:lvl1pPr>
              <a:defRPr sz="3600"/>
            </a:lvl1pPr>
          </a:lstStyle>
          <a:p>
            <a:pPr lvl="0"/>
            <a:r>
              <a:rPr lang="en-US"/>
              <a:t>#</a:t>
            </a:r>
          </a:p>
        </p:txBody>
      </p:sp>
      <p:sp>
        <p:nvSpPr>
          <p:cNvPr id="11" name="Text Placeholder 22">
            <a:extLst>
              <a:ext uri="{FF2B5EF4-FFF2-40B4-BE49-F238E27FC236}">
                <a16:creationId xmlns:a16="http://schemas.microsoft.com/office/drawing/2014/main" id="{0AD7C70C-33DD-99CC-7AB4-08A18D4999F9}"/>
              </a:ext>
            </a:extLst>
          </p:cNvPr>
          <p:cNvSpPr>
            <a:spLocks noGrp="1"/>
          </p:cNvSpPr>
          <p:nvPr>
            <p:ph type="body" sz="quarter" idx="26" hasCustomPrompt="1"/>
          </p:nvPr>
        </p:nvSpPr>
        <p:spPr>
          <a:xfrm>
            <a:off x="5257517" y="3933637"/>
            <a:ext cx="926306" cy="166199"/>
          </a:xfrm>
        </p:spPr>
        <p:txBody>
          <a:bodyPr wrap="none">
            <a:spAutoFit/>
          </a:bodyPr>
          <a:lstStyle>
            <a:lvl1pPr algn="ctr">
              <a:defRPr sz="1200" b="0">
                <a:solidFill>
                  <a:schemeClr val="bg2"/>
                </a:solidFill>
              </a:defRPr>
            </a:lvl1pPr>
          </a:lstStyle>
          <a:p>
            <a:pPr lvl="0"/>
            <a:r>
              <a:rPr lang="en-US"/>
              <a:t>Add text here</a:t>
            </a:r>
          </a:p>
        </p:txBody>
      </p:sp>
      <p:sp>
        <p:nvSpPr>
          <p:cNvPr id="12" name="Text Placeholder 10">
            <a:extLst>
              <a:ext uri="{FF2B5EF4-FFF2-40B4-BE49-F238E27FC236}">
                <a16:creationId xmlns:a16="http://schemas.microsoft.com/office/drawing/2014/main" id="{90987F8F-E986-A19A-6EA1-EA3956716181}"/>
              </a:ext>
            </a:extLst>
          </p:cNvPr>
          <p:cNvSpPr>
            <a:spLocks noGrp="1"/>
          </p:cNvSpPr>
          <p:nvPr>
            <p:ph type="body" sz="quarter" idx="27" hasCustomPrompt="1"/>
          </p:nvPr>
        </p:nvSpPr>
        <p:spPr>
          <a:xfrm>
            <a:off x="5539577" y="3372027"/>
            <a:ext cx="362188" cy="498645"/>
          </a:xfrm>
        </p:spPr>
        <p:txBody>
          <a:bodyPr/>
          <a:lstStyle>
            <a:lvl1pPr>
              <a:defRPr sz="3600"/>
            </a:lvl1pPr>
          </a:lstStyle>
          <a:p>
            <a:pPr lvl="0"/>
            <a:r>
              <a:rPr lang="en-US"/>
              <a:t>#</a:t>
            </a:r>
          </a:p>
        </p:txBody>
      </p:sp>
      <p:sp>
        <p:nvSpPr>
          <p:cNvPr id="17" name="Text Placeholder 22">
            <a:extLst>
              <a:ext uri="{FF2B5EF4-FFF2-40B4-BE49-F238E27FC236}">
                <a16:creationId xmlns:a16="http://schemas.microsoft.com/office/drawing/2014/main" id="{8BEF781A-AF6F-74CE-DBF6-4FAAF6137EDB}"/>
              </a:ext>
            </a:extLst>
          </p:cNvPr>
          <p:cNvSpPr>
            <a:spLocks noGrp="1"/>
          </p:cNvSpPr>
          <p:nvPr>
            <p:ph type="body" sz="quarter" idx="28" hasCustomPrompt="1"/>
          </p:nvPr>
        </p:nvSpPr>
        <p:spPr>
          <a:xfrm>
            <a:off x="7295063" y="3933637"/>
            <a:ext cx="926306" cy="166199"/>
          </a:xfrm>
        </p:spPr>
        <p:txBody>
          <a:bodyPr wrap="none">
            <a:spAutoFit/>
          </a:bodyPr>
          <a:lstStyle>
            <a:lvl1pPr algn="ctr">
              <a:defRPr sz="1200" b="0">
                <a:solidFill>
                  <a:schemeClr val="bg2"/>
                </a:solidFill>
              </a:defRPr>
            </a:lvl1pPr>
          </a:lstStyle>
          <a:p>
            <a:pPr lvl="0"/>
            <a:r>
              <a:rPr lang="en-US"/>
              <a:t>Add text here</a:t>
            </a:r>
          </a:p>
        </p:txBody>
      </p:sp>
      <p:sp>
        <p:nvSpPr>
          <p:cNvPr id="19" name="Text Placeholder 10">
            <a:extLst>
              <a:ext uri="{FF2B5EF4-FFF2-40B4-BE49-F238E27FC236}">
                <a16:creationId xmlns:a16="http://schemas.microsoft.com/office/drawing/2014/main" id="{47314DA6-AAD5-DE92-CFA4-CC2E5D905981}"/>
              </a:ext>
            </a:extLst>
          </p:cNvPr>
          <p:cNvSpPr>
            <a:spLocks noGrp="1"/>
          </p:cNvSpPr>
          <p:nvPr>
            <p:ph type="body" sz="quarter" idx="29" hasCustomPrompt="1"/>
          </p:nvPr>
        </p:nvSpPr>
        <p:spPr>
          <a:xfrm>
            <a:off x="7567046" y="1917593"/>
            <a:ext cx="362188" cy="498645"/>
          </a:xfrm>
        </p:spPr>
        <p:txBody>
          <a:bodyPr/>
          <a:lstStyle>
            <a:lvl1pPr>
              <a:defRPr sz="3600">
                <a:solidFill>
                  <a:schemeClr val="bg2"/>
                </a:solidFill>
              </a:defRPr>
            </a:lvl1pPr>
          </a:lstStyle>
          <a:p>
            <a:pPr lvl="0"/>
            <a:r>
              <a:rPr lang="en-US"/>
              <a:t>#</a:t>
            </a:r>
          </a:p>
        </p:txBody>
      </p:sp>
      <p:sp>
        <p:nvSpPr>
          <p:cNvPr id="22" name="Text Placeholder 22">
            <a:extLst>
              <a:ext uri="{FF2B5EF4-FFF2-40B4-BE49-F238E27FC236}">
                <a16:creationId xmlns:a16="http://schemas.microsoft.com/office/drawing/2014/main" id="{9FA21D4D-4D95-0771-91D7-8A06B9C4F0E0}"/>
              </a:ext>
            </a:extLst>
          </p:cNvPr>
          <p:cNvSpPr>
            <a:spLocks noGrp="1"/>
          </p:cNvSpPr>
          <p:nvPr>
            <p:ph type="body" sz="quarter" idx="30" hasCustomPrompt="1"/>
          </p:nvPr>
        </p:nvSpPr>
        <p:spPr>
          <a:xfrm>
            <a:off x="7295063" y="2483854"/>
            <a:ext cx="926306" cy="166199"/>
          </a:xfrm>
        </p:spPr>
        <p:txBody>
          <a:bodyPr wrap="none">
            <a:spAutoFit/>
          </a:bodyPr>
          <a:lstStyle>
            <a:lvl1pPr algn="ctr">
              <a:defRPr sz="1200" b="0">
                <a:solidFill>
                  <a:schemeClr val="bg2"/>
                </a:solidFill>
              </a:defRPr>
            </a:lvl1pPr>
          </a:lstStyle>
          <a:p>
            <a:pPr lvl="0"/>
            <a:r>
              <a:rPr lang="en-US"/>
              <a:t>Add text here</a:t>
            </a:r>
          </a:p>
        </p:txBody>
      </p:sp>
    </p:spTree>
    <p:extLst>
      <p:ext uri="{BB962C8B-B14F-4D97-AF65-F5344CB8AC3E}">
        <p14:creationId xmlns:p14="http://schemas.microsoft.com/office/powerpoint/2010/main" val="321834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4 boxes Numbered +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C0E8B47-727D-C3D8-AB2C-1AEE9B45E6C3}"/>
              </a:ext>
            </a:extLst>
          </p:cNvPr>
          <p:cNvSpPr>
            <a:spLocks noGrp="1"/>
          </p:cNvSpPr>
          <p:nvPr>
            <p:ph type="body" sz="quarter" idx="21"/>
          </p:nvPr>
        </p:nvSpPr>
        <p:spPr>
          <a:xfrm>
            <a:off x="458390" y="1594197"/>
            <a:ext cx="4031100" cy="595995"/>
          </a:xfrm>
          <a:solidFill>
            <a:schemeClr val="accent1">
              <a:lumMod val="60000"/>
              <a:lumOff val="40000"/>
            </a:schemeClr>
          </a:solidFill>
        </p:spPr>
        <p:txBody>
          <a:bodyPr lIns="864000" tIns="144000" bIns="144000" anchor="ctr"/>
          <a:lstStyle>
            <a:lvl1pPr>
              <a:defRPr sz="900"/>
            </a:lvl1pPr>
            <a:lvl2pPr>
              <a:defRPr sz="900"/>
            </a:lvl2pPr>
            <a:lvl3pPr>
              <a:defRPr sz="750"/>
            </a:lvl3pPr>
            <a:lvl4pPr>
              <a:defRPr sz="825"/>
            </a:lvl4pPr>
            <a:lvl5pPr>
              <a:defRPr sz="788"/>
            </a:lvl5pPr>
          </a:lstStyle>
          <a:p>
            <a:pPr lvl="0"/>
            <a:r>
              <a:rPr lang="en-US"/>
              <a:t>Click to edit Master text styles</a:t>
            </a:r>
          </a:p>
          <a:p>
            <a:pPr lvl="1"/>
            <a:r>
              <a:rPr lang="en-US"/>
              <a:t>Second level</a:t>
            </a:r>
          </a:p>
        </p:txBody>
      </p:sp>
      <p:sp>
        <p:nvSpPr>
          <p:cNvPr id="4" name="Content Placeholder 2">
            <a:extLst>
              <a:ext uri="{FF2B5EF4-FFF2-40B4-BE49-F238E27FC236}">
                <a16:creationId xmlns:a16="http://schemas.microsoft.com/office/drawing/2014/main" id="{3CE22646-B5C0-BE14-FE9C-679028AD323A}"/>
              </a:ext>
            </a:extLst>
          </p:cNvPr>
          <p:cNvSpPr>
            <a:spLocks noGrp="1"/>
          </p:cNvSpPr>
          <p:nvPr>
            <p:ph idx="16"/>
          </p:nvPr>
        </p:nvSpPr>
        <p:spPr>
          <a:xfrm>
            <a:off x="4652964" y="1514475"/>
            <a:ext cx="4031456" cy="292060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4E05121D-F212-733A-3E42-044442694C77}"/>
              </a:ext>
            </a:extLst>
          </p:cNvPr>
          <p:cNvCxnSpPr>
            <a:cxnSpLocks/>
          </p:cNvCxnSpPr>
          <p:nvPr userDrawn="1"/>
        </p:nvCxnSpPr>
        <p:spPr>
          <a:xfrm>
            <a:off x="458987" y="1518047"/>
            <a:ext cx="4031100" cy="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4" name="Text Placeholder 18">
            <a:extLst>
              <a:ext uri="{FF2B5EF4-FFF2-40B4-BE49-F238E27FC236}">
                <a16:creationId xmlns:a16="http://schemas.microsoft.com/office/drawing/2014/main" id="{88FF1E2D-3878-FBCE-3D87-1FEEE0D14233}"/>
              </a:ext>
            </a:extLst>
          </p:cNvPr>
          <p:cNvSpPr>
            <a:spLocks noGrp="1" noChangeAspect="1"/>
          </p:cNvSpPr>
          <p:nvPr>
            <p:ph type="body" sz="quarter" idx="22" hasCustomPrompt="1"/>
          </p:nvPr>
        </p:nvSpPr>
        <p:spPr>
          <a:xfrm>
            <a:off x="541949" y="1623586"/>
            <a:ext cx="453840" cy="453840"/>
          </a:xfrm>
          <a:prstGeom prst="ellipse">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5" name="Text Placeholder 18">
            <a:extLst>
              <a:ext uri="{FF2B5EF4-FFF2-40B4-BE49-F238E27FC236}">
                <a16:creationId xmlns:a16="http://schemas.microsoft.com/office/drawing/2014/main" id="{33D4BFA5-0210-A171-7DBB-A4BCA22BD9A8}"/>
              </a:ext>
            </a:extLst>
          </p:cNvPr>
          <p:cNvSpPr>
            <a:spLocks noGrp="1" noChangeAspect="1"/>
          </p:cNvSpPr>
          <p:nvPr>
            <p:ph type="body" sz="quarter" idx="10" hasCustomPrompt="1"/>
          </p:nvPr>
        </p:nvSpPr>
        <p:spPr>
          <a:xfrm>
            <a:off x="571547" y="1653184"/>
            <a:ext cx="394644" cy="394644"/>
          </a:xfrm>
          <a:prstGeom prst="ellipse">
            <a:avLst/>
          </a:prstGeom>
          <a:solidFill>
            <a:schemeClr val="bg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6" name="Text Placeholder 21">
            <a:extLst>
              <a:ext uri="{FF2B5EF4-FFF2-40B4-BE49-F238E27FC236}">
                <a16:creationId xmlns:a16="http://schemas.microsoft.com/office/drawing/2014/main" id="{956225AF-C21E-0DB4-31A1-8AD6C81F9072}"/>
              </a:ext>
            </a:extLst>
          </p:cNvPr>
          <p:cNvSpPr>
            <a:spLocks noGrp="1"/>
          </p:cNvSpPr>
          <p:nvPr>
            <p:ph type="body" sz="quarter" idx="28" hasCustomPrompt="1"/>
          </p:nvPr>
        </p:nvSpPr>
        <p:spPr>
          <a:xfrm>
            <a:off x="693530" y="1769715"/>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tx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8" name="Text Placeholder 12">
            <a:extLst>
              <a:ext uri="{FF2B5EF4-FFF2-40B4-BE49-F238E27FC236}">
                <a16:creationId xmlns:a16="http://schemas.microsoft.com/office/drawing/2014/main" id="{819B2670-56D5-3262-DFF3-2068FE706DA9}"/>
              </a:ext>
            </a:extLst>
          </p:cNvPr>
          <p:cNvSpPr>
            <a:spLocks noGrp="1"/>
          </p:cNvSpPr>
          <p:nvPr>
            <p:ph type="body" sz="quarter" idx="29"/>
          </p:nvPr>
        </p:nvSpPr>
        <p:spPr>
          <a:xfrm>
            <a:off x="458390" y="2342492"/>
            <a:ext cx="4031100" cy="595995"/>
          </a:xfrm>
          <a:solidFill>
            <a:schemeClr val="accent3">
              <a:lumMod val="60000"/>
              <a:lumOff val="40000"/>
            </a:schemeClr>
          </a:solidFill>
        </p:spPr>
        <p:txBody>
          <a:bodyPr lIns="864000" tIns="144000" bIns="144000" anchor="ctr"/>
          <a:lstStyle>
            <a:lvl1pPr>
              <a:defRPr sz="900"/>
            </a:lvl1pPr>
            <a:lvl2pPr>
              <a:defRPr sz="900"/>
            </a:lvl2pPr>
            <a:lvl3pPr>
              <a:defRPr sz="750"/>
            </a:lvl3pPr>
            <a:lvl4pPr>
              <a:defRPr sz="825"/>
            </a:lvl4pPr>
            <a:lvl5pPr>
              <a:defRPr sz="788"/>
            </a:lvl5pPr>
          </a:lstStyle>
          <a:p>
            <a:pPr lvl="0"/>
            <a:r>
              <a:rPr lang="en-US"/>
              <a:t>Click to edit Master text styles</a:t>
            </a:r>
          </a:p>
          <a:p>
            <a:pPr lvl="1"/>
            <a:r>
              <a:rPr lang="en-US"/>
              <a:t>Second level</a:t>
            </a:r>
          </a:p>
        </p:txBody>
      </p:sp>
      <p:sp>
        <p:nvSpPr>
          <p:cNvPr id="20" name="Text Placeholder 12">
            <a:extLst>
              <a:ext uri="{FF2B5EF4-FFF2-40B4-BE49-F238E27FC236}">
                <a16:creationId xmlns:a16="http://schemas.microsoft.com/office/drawing/2014/main" id="{DF139923-7F44-28AB-8781-A5E790B12F9D}"/>
              </a:ext>
            </a:extLst>
          </p:cNvPr>
          <p:cNvSpPr>
            <a:spLocks noGrp="1"/>
          </p:cNvSpPr>
          <p:nvPr>
            <p:ph type="body" sz="quarter" idx="30"/>
          </p:nvPr>
        </p:nvSpPr>
        <p:spPr>
          <a:xfrm>
            <a:off x="458390" y="3090786"/>
            <a:ext cx="4031100" cy="595995"/>
          </a:xfrm>
          <a:solidFill>
            <a:schemeClr val="accent4">
              <a:lumMod val="60000"/>
              <a:lumOff val="40000"/>
            </a:schemeClr>
          </a:solidFill>
        </p:spPr>
        <p:txBody>
          <a:bodyPr lIns="864000" tIns="144000" bIns="144000" anchor="ctr"/>
          <a:lstStyle>
            <a:lvl1pPr>
              <a:defRPr sz="900"/>
            </a:lvl1pPr>
            <a:lvl2pPr>
              <a:defRPr sz="900"/>
            </a:lvl2pPr>
            <a:lvl3pPr>
              <a:defRPr sz="750"/>
            </a:lvl3pPr>
            <a:lvl4pPr>
              <a:defRPr sz="825"/>
            </a:lvl4pPr>
            <a:lvl5pPr>
              <a:defRPr sz="788"/>
            </a:lvl5pPr>
          </a:lstStyle>
          <a:p>
            <a:pPr lvl="0"/>
            <a:r>
              <a:rPr lang="en-US"/>
              <a:t>Click to edit Master text styles</a:t>
            </a:r>
          </a:p>
          <a:p>
            <a:pPr lvl="1"/>
            <a:r>
              <a:rPr lang="en-US"/>
              <a:t>Second level</a:t>
            </a:r>
          </a:p>
        </p:txBody>
      </p:sp>
      <p:sp>
        <p:nvSpPr>
          <p:cNvPr id="21" name="Text Placeholder 12">
            <a:extLst>
              <a:ext uri="{FF2B5EF4-FFF2-40B4-BE49-F238E27FC236}">
                <a16:creationId xmlns:a16="http://schemas.microsoft.com/office/drawing/2014/main" id="{E165B01E-2EC4-F216-EB1F-30E003AA7AC8}"/>
              </a:ext>
            </a:extLst>
          </p:cNvPr>
          <p:cNvSpPr>
            <a:spLocks noGrp="1"/>
          </p:cNvSpPr>
          <p:nvPr>
            <p:ph type="body" sz="quarter" idx="31"/>
          </p:nvPr>
        </p:nvSpPr>
        <p:spPr>
          <a:xfrm>
            <a:off x="458390" y="3839082"/>
            <a:ext cx="4031100" cy="595995"/>
          </a:xfrm>
          <a:solidFill>
            <a:schemeClr val="accent6">
              <a:lumMod val="60000"/>
              <a:lumOff val="40000"/>
            </a:schemeClr>
          </a:solidFill>
        </p:spPr>
        <p:txBody>
          <a:bodyPr lIns="864000" tIns="144000" bIns="144000" anchor="ctr"/>
          <a:lstStyle>
            <a:lvl1pPr>
              <a:defRPr sz="900"/>
            </a:lvl1pPr>
            <a:lvl2pPr>
              <a:defRPr sz="900"/>
            </a:lvl2pPr>
            <a:lvl3pPr>
              <a:defRPr sz="750"/>
            </a:lvl3pPr>
            <a:lvl4pPr>
              <a:defRPr sz="825"/>
            </a:lvl4pPr>
            <a:lvl5pPr>
              <a:defRPr sz="788"/>
            </a:lvl5pPr>
          </a:lstStyle>
          <a:p>
            <a:pPr lvl="0"/>
            <a:r>
              <a:rPr lang="en-US"/>
              <a:t>Click to edit Master text styles</a:t>
            </a:r>
          </a:p>
          <a:p>
            <a:pPr lvl="1"/>
            <a:r>
              <a:rPr lang="en-US"/>
              <a:t>Second level</a:t>
            </a:r>
          </a:p>
        </p:txBody>
      </p:sp>
      <p:cxnSp>
        <p:nvCxnSpPr>
          <p:cNvPr id="24" name="Straight Connector 23">
            <a:extLst>
              <a:ext uri="{FF2B5EF4-FFF2-40B4-BE49-F238E27FC236}">
                <a16:creationId xmlns:a16="http://schemas.microsoft.com/office/drawing/2014/main" id="{54300FD0-411C-F8B5-98A9-BC62748BB702}"/>
              </a:ext>
            </a:extLst>
          </p:cNvPr>
          <p:cNvCxnSpPr>
            <a:cxnSpLocks/>
          </p:cNvCxnSpPr>
          <p:nvPr userDrawn="1"/>
        </p:nvCxnSpPr>
        <p:spPr>
          <a:xfrm>
            <a:off x="458987" y="2266342"/>
            <a:ext cx="4031100" cy="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FEDC833-22DF-62CA-58B2-4A8996E20CC8}"/>
              </a:ext>
            </a:extLst>
          </p:cNvPr>
          <p:cNvCxnSpPr>
            <a:cxnSpLocks/>
          </p:cNvCxnSpPr>
          <p:nvPr userDrawn="1"/>
        </p:nvCxnSpPr>
        <p:spPr>
          <a:xfrm>
            <a:off x="458987" y="3014636"/>
            <a:ext cx="4031100" cy="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0101374-05C3-D5C4-C7F9-1DD81E3EED3F}"/>
              </a:ext>
            </a:extLst>
          </p:cNvPr>
          <p:cNvCxnSpPr>
            <a:cxnSpLocks/>
          </p:cNvCxnSpPr>
          <p:nvPr userDrawn="1"/>
        </p:nvCxnSpPr>
        <p:spPr>
          <a:xfrm>
            <a:off x="458987" y="3762931"/>
            <a:ext cx="4031100" cy="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0" name="Text Placeholder 18">
            <a:extLst>
              <a:ext uri="{FF2B5EF4-FFF2-40B4-BE49-F238E27FC236}">
                <a16:creationId xmlns:a16="http://schemas.microsoft.com/office/drawing/2014/main" id="{683363A3-6FA0-3DB4-927A-7D51DC7FCE7A}"/>
              </a:ext>
            </a:extLst>
          </p:cNvPr>
          <p:cNvSpPr>
            <a:spLocks noGrp="1" noChangeAspect="1"/>
          </p:cNvSpPr>
          <p:nvPr>
            <p:ph type="body" sz="quarter" idx="32" hasCustomPrompt="1"/>
          </p:nvPr>
        </p:nvSpPr>
        <p:spPr>
          <a:xfrm>
            <a:off x="541949" y="2413569"/>
            <a:ext cx="453840" cy="453840"/>
          </a:xfrm>
          <a:prstGeom prst="ellipse">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1" name="Text Placeholder 18">
            <a:extLst>
              <a:ext uri="{FF2B5EF4-FFF2-40B4-BE49-F238E27FC236}">
                <a16:creationId xmlns:a16="http://schemas.microsoft.com/office/drawing/2014/main" id="{7124C7ED-58C0-196D-29F3-589145BE2FF3}"/>
              </a:ext>
            </a:extLst>
          </p:cNvPr>
          <p:cNvSpPr>
            <a:spLocks noGrp="1" noChangeAspect="1"/>
          </p:cNvSpPr>
          <p:nvPr>
            <p:ph type="body" sz="quarter" idx="33" hasCustomPrompt="1"/>
          </p:nvPr>
        </p:nvSpPr>
        <p:spPr>
          <a:xfrm>
            <a:off x="571547" y="2443167"/>
            <a:ext cx="394644" cy="394644"/>
          </a:xfrm>
          <a:prstGeom prst="ellipse">
            <a:avLst/>
          </a:prstGeom>
          <a:solidFill>
            <a:schemeClr val="bg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32" name="Text Placeholder 21">
            <a:extLst>
              <a:ext uri="{FF2B5EF4-FFF2-40B4-BE49-F238E27FC236}">
                <a16:creationId xmlns:a16="http://schemas.microsoft.com/office/drawing/2014/main" id="{BF9387B9-A15F-7B03-597D-074200EBB475}"/>
              </a:ext>
            </a:extLst>
          </p:cNvPr>
          <p:cNvSpPr>
            <a:spLocks noGrp="1"/>
          </p:cNvSpPr>
          <p:nvPr>
            <p:ph type="body" sz="quarter" idx="34" hasCustomPrompt="1"/>
          </p:nvPr>
        </p:nvSpPr>
        <p:spPr>
          <a:xfrm>
            <a:off x="693530" y="2559698"/>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tx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37" name="Text Placeholder 18">
            <a:extLst>
              <a:ext uri="{FF2B5EF4-FFF2-40B4-BE49-F238E27FC236}">
                <a16:creationId xmlns:a16="http://schemas.microsoft.com/office/drawing/2014/main" id="{C354FFCE-BA03-A37B-2158-32DF75D31871}"/>
              </a:ext>
            </a:extLst>
          </p:cNvPr>
          <p:cNvSpPr>
            <a:spLocks noGrp="1" noChangeAspect="1"/>
          </p:cNvSpPr>
          <p:nvPr>
            <p:ph type="body" sz="quarter" idx="35" hasCustomPrompt="1"/>
          </p:nvPr>
        </p:nvSpPr>
        <p:spPr>
          <a:xfrm>
            <a:off x="541949" y="3161864"/>
            <a:ext cx="453840" cy="453840"/>
          </a:xfrm>
          <a:prstGeom prst="ellipse">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8" name="Text Placeholder 18">
            <a:extLst>
              <a:ext uri="{FF2B5EF4-FFF2-40B4-BE49-F238E27FC236}">
                <a16:creationId xmlns:a16="http://schemas.microsoft.com/office/drawing/2014/main" id="{697AF2DC-7092-2F49-F276-164878E11FBE}"/>
              </a:ext>
            </a:extLst>
          </p:cNvPr>
          <p:cNvSpPr>
            <a:spLocks noGrp="1" noChangeAspect="1"/>
          </p:cNvSpPr>
          <p:nvPr>
            <p:ph type="body" sz="quarter" idx="36" hasCustomPrompt="1"/>
          </p:nvPr>
        </p:nvSpPr>
        <p:spPr>
          <a:xfrm>
            <a:off x="571547" y="3191462"/>
            <a:ext cx="394644" cy="394644"/>
          </a:xfrm>
          <a:prstGeom prst="ellipse">
            <a:avLst/>
          </a:prstGeom>
          <a:solidFill>
            <a:schemeClr val="bg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39" name="Text Placeholder 21">
            <a:extLst>
              <a:ext uri="{FF2B5EF4-FFF2-40B4-BE49-F238E27FC236}">
                <a16:creationId xmlns:a16="http://schemas.microsoft.com/office/drawing/2014/main" id="{B4C5C32B-E0B6-64A5-8304-C96370C6EF2D}"/>
              </a:ext>
            </a:extLst>
          </p:cNvPr>
          <p:cNvSpPr>
            <a:spLocks noGrp="1"/>
          </p:cNvSpPr>
          <p:nvPr>
            <p:ph type="body" sz="quarter" idx="37" hasCustomPrompt="1"/>
          </p:nvPr>
        </p:nvSpPr>
        <p:spPr>
          <a:xfrm>
            <a:off x="693530" y="3307992"/>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tx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40" name="Text Placeholder 18">
            <a:extLst>
              <a:ext uri="{FF2B5EF4-FFF2-40B4-BE49-F238E27FC236}">
                <a16:creationId xmlns:a16="http://schemas.microsoft.com/office/drawing/2014/main" id="{29A6AF46-B917-BBA9-5642-774A7212DA30}"/>
              </a:ext>
            </a:extLst>
          </p:cNvPr>
          <p:cNvSpPr>
            <a:spLocks noGrp="1" noChangeAspect="1"/>
          </p:cNvSpPr>
          <p:nvPr>
            <p:ph type="body" sz="quarter" idx="38" hasCustomPrompt="1"/>
          </p:nvPr>
        </p:nvSpPr>
        <p:spPr>
          <a:xfrm>
            <a:off x="541949" y="3910160"/>
            <a:ext cx="453840" cy="453840"/>
          </a:xfrm>
          <a:prstGeom prst="ellipse">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41" name="Text Placeholder 18">
            <a:extLst>
              <a:ext uri="{FF2B5EF4-FFF2-40B4-BE49-F238E27FC236}">
                <a16:creationId xmlns:a16="http://schemas.microsoft.com/office/drawing/2014/main" id="{ACAA156C-4EA4-4284-E608-66D9AFBC5FEF}"/>
              </a:ext>
            </a:extLst>
          </p:cNvPr>
          <p:cNvSpPr>
            <a:spLocks noGrp="1" noChangeAspect="1"/>
          </p:cNvSpPr>
          <p:nvPr>
            <p:ph type="body" sz="quarter" idx="39" hasCustomPrompt="1"/>
          </p:nvPr>
        </p:nvSpPr>
        <p:spPr>
          <a:xfrm>
            <a:off x="571547" y="3939758"/>
            <a:ext cx="394644" cy="394644"/>
          </a:xfrm>
          <a:prstGeom prst="ellipse">
            <a:avLst/>
          </a:prstGeom>
          <a:solidFill>
            <a:schemeClr val="bg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42" name="Text Placeholder 21">
            <a:extLst>
              <a:ext uri="{FF2B5EF4-FFF2-40B4-BE49-F238E27FC236}">
                <a16:creationId xmlns:a16="http://schemas.microsoft.com/office/drawing/2014/main" id="{469E0E56-3A04-69BB-F03C-F956FF282495}"/>
              </a:ext>
            </a:extLst>
          </p:cNvPr>
          <p:cNvSpPr>
            <a:spLocks noGrp="1"/>
          </p:cNvSpPr>
          <p:nvPr>
            <p:ph type="body" sz="quarter" idx="40" hasCustomPrompt="1"/>
          </p:nvPr>
        </p:nvSpPr>
        <p:spPr>
          <a:xfrm>
            <a:off x="693530" y="4056288"/>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tx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431F036E-3717-5331-ACFB-C78A8760DB17}"/>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3" name="Title 1">
            <a:extLst>
              <a:ext uri="{FF2B5EF4-FFF2-40B4-BE49-F238E27FC236}">
                <a16:creationId xmlns:a16="http://schemas.microsoft.com/office/drawing/2014/main" id="{423DB29F-5418-64F6-2288-2B0720810E22}"/>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5D8976D7-A935-7363-5E3E-B7136579CDC5}"/>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8"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06732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 3 boxes Stats">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A53AFA0E-CB71-82AE-49EF-6093E416397B}"/>
              </a:ext>
            </a:extLst>
          </p:cNvPr>
          <p:cNvSpPr>
            <a:spLocks noGrp="1"/>
          </p:cNvSpPr>
          <p:nvPr>
            <p:ph idx="1"/>
          </p:nvPr>
        </p:nvSpPr>
        <p:spPr>
          <a:xfrm>
            <a:off x="458391" y="1514476"/>
            <a:ext cx="8226028" cy="161720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9089BCF7-3F03-B468-729C-DF225818E8F9}"/>
              </a:ext>
            </a:extLst>
          </p:cNvPr>
          <p:cNvCxnSpPr>
            <a:cxnSpLocks/>
          </p:cNvCxnSpPr>
          <p:nvPr userDrawn="1"/>
        </p:nvCxnSpPr>
        <p:spPr>
          <a:xfrm>
            <a:off x="458988" y="3239623"/>
            <a:ext cx="8226028" cy="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0" name="Text Placeholder 9">
            <a:extLst>
              <a:ext uri="{FF2B5EF4-FFF2-40B4-BE49-F238E27FC236}">
                <a16:creationId xmlns:a16="http://schemas.microsoft.com/office/drawing/2014/main" id="{13EA5B7E-BB7F-37D3-2B1A-AC55EDD93939}"/>
              </a:ext>
            </a:extLst>
          </p:cNvPr>
          <p:cNvSpPr>
            <a:spLocks noGrp="1"/>
          </p:cNvSpPr>
          <p:nvPr>
            <p:ph type="body" sz="quarter" idx="20" hasCustomPrompt="1"/>
          </p:nvPr>
        </p:nvSpPr>
        <p:spPr>
          <a:xfrm>
            <a:off x="458393" y="3319007"/>
            <a:ext cx="1901429" cy="1109587"/>
          </a:xfrm>
          <a:solidFill>
            <a:schemeClr val="accent1">
              <a:lumMod val="60000"/>
              <a:lumOff val="40000"/>
            </a:schemeClr>
          </a:solidFill>
        </p:spPr>
        <p:txBody>
          <a:bodyPr lIns="72000" tIns="144000" rIns="72000" bIns="144000"/>
          <a:lstStyle>
            <a:lvl1pPr algn="ctr">
              <a:defRPr sz="1800"/>
            </a:lvl1pPr>
            <a:lvl2pPr algn="ctr">
              <a:defRPr sz="1050" b="1"/>
            </a:lvl2pPr>
            <a:lvl3pPr marL="0" indent="0" algn="ctr">
              <a:buNone/>
              <a:defRPr sz="900"/>
            </a:lvl3pPr>
          </a:lstStyle>
          <a:p>
            <a:pPr lvl="0"/>
            <a:r>
              <a:rPr lang="en-US"/>
              <a:t>####</a:t>
            </a:r>
          </a:p>
          <a:p>
            <a:pPr lvl="1"/>
            <a:r>
              <a:rPr lang="en-US"/>
              <a:t>Second level</a:t>
            </a:r>
          </a:p>
          <a:p>
            <a:pPr lvl="2"/>
            <a:r>
              <a:rPr lang="en-US"/>
              <a:t>Third level</a:t>
            </a:r>
          </a:p>
        </p:txBody>
      </p:sp>
      <p:sp>
        <p:nvSpPr>
          <p:cNvPr id="11" name="Text Placeholder 9">
            <a:extLst>
              <a:ext uri="{FF2B5EF4-FFF2-40B4-BE49-F238E27FC236}">
                <a16:creationId xmlns:a16="http://schemas.microsoft.com/office/drawing/2014/main" id="{E8F49831-C184-1968-F648-91D705D26CE3}"/>
              </a:ext>
            </a:extLst>
          </p:cNvPr>
          <p:cNvSpPr>
            <a:spLocks noGrp="1"/>
          </p:cNvSpPr>
          <p:nvPr>
            <p:ph type="body" sz="quarter" idx="21" hasCustomPrompt="1"/>
          </p:nvPr>
        </p:nvSpPr>
        <p:spPr>
          <a:xfrm>
            <a:off x="2566593" y="3319007"/>
            <a:ext cx="1901429" cy="1109587"/>
          </a:xfrm>
          <a:solidFill>
            <a:schemeClr val="accent3">
              <a:lumMod val="60000"/>
              <a:lumOff val="40000"/>
            </a:schemeClr>
          </a:solidFill>
        </p:spPr>
        <p:txBody>
          <a:bodyPr lIns="72000" tIns="144000" rIns="72000" bIns="144000"/>
          <a:lstStyle>
            <a:lvl1pPr algn="ctr">
              <a:defRPr sz="1800"/>
            </a:lvl1pPr>
            <a:lvl2pPr algn="ctr">
              <a:defRPr sz="1050" b="1"/>
            </a:lvl2pPr>
            <a:lvl3pPr marL="0" indent="0" algn="ctr">
              <a:buNone/>
              <a:defRPr sz="900"/>
            </a:lvl3pPr>
          </a:lstStyle>
          <a:p>
            <a:pPr lvl="0"/>
            <a:r>
              <a:rPr lang="en-US"/>
              <a:t>####</a:t>
            </a:r>
          </a:p>
          <a:p>
            <a:pPr lvl="1"/>
            <a:r>
              <a:rPr lang="en-US"/>
              <a:t>Second level</a:t>
            </a:r>
          </a:p>
          <a:p>
            <a:pPr lvl="2"/>
            <a:r>
              <a:rPr lang="en-US"/>
              <a:t>Third level</a:t>
            </a:r>
          </a:p>
        </p:txBody>
      </p:sp>
      <p:sp>
        <p:nvSpPr>
          <p:cNvPr id="13" name="Text Placeholder 9">
            <a:extLst>
              <a:ext uri="{FF2B5EF4-FFF2-40B4-BE49-F238E27FC236}">
                <a16:creationId xmlns:a16="http://schemas.microsoft.com/office/drawing/2014/main" id="{24161B36-EF2E-BAB2-2C97-B0A1EEE7FA4D}"/>
              </a:ext>
            </a:extLst>
          </p:cNvPr>
          <p:cNvSpPr>
            <a:spLocks noGrp="1"/>
          </p:cNvSpPr>
          <p:nvPr>
            <p:ph type="body" sz="quarter" idx="22" hasCustomPrompt="1"/>
          </p:nvPr>
        </p:nvSpPr>
        <p:spPr>
          <a:xfrm>
            <a:off x="4674792" y="3319007"/>
            <a:ext cx="1901429" cy="1109587"/>
          </a:xfrm>
          <a:solidFill>
            <a:schemeClr val="accent4">
              <a:lumMod val="60000"/>
              <a:lumOff val="40000"/>
            </a:schemeClr>
          </a:solidFill>
        </p:spPr>
        <p:txBody>
          <a:bodyPr lIns="72000" tIns="144000" rIns="72000" bIns="144000"/>
          <a:lstStyle>
            <a:lvl1pPr algn="ctr">
              <a:defRPr sz="1800"/>
            </a:lvl1pPr>
            <a:lvl2pPr algn="ctr">
              <a:defRPr sz="1050" b="1"/>
            </a:lvl2pPr>
            <a:lvl3pPr marL="0" indent="0" algn="ctr">
              <a:buNone/>
              <a:defRPr sz="900"/>
            </a:lvl3pPr>
          </a:lstStyle>
          <a:p>
            <a:pPr lvl="0"/>
            <a:r>
              <a:rPr lang="en-US"/>
              <a:t>####</a:t>
            </a:r>
          </a:p>
          <a:p>
            <a:pPr lvl="1"/>
            <a:r>
              <a:rPr lang="en-US"/>
              <a:t>Second level</a:t>
            </a:r>
          </a:p>
          <a:p>
            <a:pPr lvl="2"/>
            <a:r>
              <a:rPr lang="en-US"/>
              <a:t>Third level</a:t>
            </a:r>
          </a:p>
        </p:txBody>
      </p:sp>
      <p:sp>
        <p:nvSpPr>
          <p:cNvPr id="16" name="Text Placeholder 9">
            <a:extLst>
              <a:ext uri="{FF2B5EF4-FFF2-40B4-BE49-F238E27FC236}">
                <a16:creationId xmlns:a16="http://schemas.microsoft.com/office/drawing/2014/main" id="{8FAC1BF2-688F-FE15-24A5-24F6E93E36FF}"/>
              </a:ext>
            </a:extLst>
          </p:cNvPr>
          <p:cNvSpPr>
            <a:spLocks noGrp="1"/>
          </p:cNvSpPr>
          <p:nvPr>
            <p:ph type="body" sz="quarter" idx="23" hasCustomPrompt="1"/>
          </p:nvPr>
        </p:nvSpPr>
        <p:spPr>
          <a:xfrm>
            <a:off x="6782992" y="3319007"/>
            <a:ext cx="1901429" cy="1109587"/>
          </a:xfrm>
          <a:solidFill>
            <a:schemeClr val="accent6">
              <a:lumMod val="60000"/>
              <a:lumOff val="40000"/>
            </a:schemeClr>
          </a:solidFill>
        </p:spPr>
        <p:txBody>
          <a:bodyPr lIns="72000" tIns="144000" rIns="72000" bIns="144000"/>
          <a:lstStyle>
            <a:lvl1pPr algn="ctr">
              <a:defRPr sz="1800"/>
            </a:lvl1pPr>
            <a:lvl2pPr algn="ctr">
              <a:defRPr sz="1050" b="1"/>
            </a:lvl2pPr>
            <a:lvl3pPr marL="0" indent="0" algn="ctr">
              <a:buNone/>
              <a:defRPr sz="900"/>
            </a:lvl3pPr>
          </a:lstStyle>
          <a:p>
            <a:pPr lvl="0"/>
            <a:r>
              <a:rPr lang="en-US"/>
              <a:t>####</a:t>
            </a:r>
          </a:p>
          <a:p>
            <a:pPr lvl="1"/>
            <a:r>
              <a:rPr lang="en-US"/>
              <a:t>Second level</a:t>
            </a:r>
          </a:p>
          <a:p>
            <a:pPr lvl="2"/>
            <a:r>
              <a:rPr lang="en-US"/>
              <a:t>Third level</a:t>
            </a:r>
          </a:p>
        </p:txBody>
      </p:sp>
      <p:cxnSp>
        <p:nvCxnSpPr>
          <p:cNvPr id="18" name="Straight Connector 17">
            <a:extLst>
              <a:ext uri="{FF2B5EF4-FFF2-40B4-BE49-F238E27FC236}">
                <a16:creationId xmlns:a16="http://schemas.microsoft.com/office/drawing/2014/main" id="{C96F36FE-3543-C57C-AF23-34B869330BE3}"/>
              </a:ext>
            </a:extLst>
          </p:cNvPr>
          <p:cNvCxnSpPr>
            <a:cxnSpLocks/>
          </p:cNvCxnSpPr>
          <p:nvPr userDrawn="1"/>
        </p:nvCxnSpPr>
        <p:spPr>
          <a:xfrm>
            <a:off x="2463205" y="3239622"/>
            <a:ext cx="0" cy="118127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C548764-FB10-5456-46C4-53EE77697C24}"/>
              </a:ext>
            </a:extLst>
          </p:cNvPr>
          <p:cNvCxnSpPr>
            <a:cxnSpLocks/>
          </p:cNvCxnSpPr>
          <p:nvPr userDrawn="1"/>
        </p:nvCxnSpPr>
        <p:spPr>
          <a:xfrm>
            <a:off x="4571405" y="3239622"/>
            <a:ext cx="0" cy="118127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9B1BB93-E09C-DF2D-9297-BCBA1D1818A2}"/>
              </a:ext>
            </a:extLst>
          </p:cNvPr>
          <p:cNvCxnSpPr>
            <a:cxnSpLocks/>
          </p:cNvCxnSpPr>
          <p:nvPr userDrawn="1"/>
        </p:nvCxnSpPr>
        <p:spPr>
          <a:xfrm>
            <a:off x="6679604" y="3239622"/>
            <a:ext cx="0" cy="118127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ext Placeholder 21">
            <a:extLst>
              <a:ext uri="{FF2B5EF4-FFF2-40B4-BE49-F238E27FC236}">
                <a16:creationId xmlns:a16="http://schemas.microsoft.com/office/drawing/2014/main" id="{347A3D86-AD20-9635-6289-169A1E07E169}"/>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3" name="Title 1">
            <a:extLst>
              <a:ext uri="{FF2B5EF4-FFF2-40B4-BE49-F238E27FC236}">
                <a16:creationId xmlns:a16="http://schemas.microsoft.com/office/drawing/2014/main" id="{DA204B5E-E126-5B9E-3ECF-AD7E5C69F010}"/>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9" name="Text Placeholder 11">
            <a:extLst>
              <a:ext uri="{FF2B5EF4-FFF2-40B4-BE49-F238E27FC236}">
                <a16:creationId xmlns:a16="http://schemas.microsoft.com/office/drawing/2014/main" id="{DC70D552-7C87-13DB-9B8C-C6B58CF87631}"/>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7"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04414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GGB ONLY Disclaimer">
    <p:spTree>
      <p:nvGrpSpPr>
        <p:cNvPr id="1" name=""/>
        <p:cNvGrpSpPr/>
        <p:nvPr/>
      </p:nvGrpSpPr>
      <p:grpSpPr>
        <a:xfrm>
          <a:off x="0" y="0"/>
          <a:ext cx="0" cy="0"/>
          <a:chOff x="0" y="0"/>
          <a:chExt cx="0" cy="0"/>
        </a:xfrm>
      </p:grpSpPr>
      <p:sp>
        <p:nvSpPr>
          <p:cNvPr id="11" name="Rectangle 10"/>
          <p:cNvSpPr/>
          <p:nvPr userDrawn="1"/>
        </p:nvSpPr>
        <p:spPr>
          <a:xfrm>
            <a:off x="0" y="979714"/>
            <a:ext cx="9144000" cy="4176719"/>
          </a:xfrm>
          <a:prstGeom prst="rect">
            <a:avLst/>
          </a:prstGeom>
          <a:blipFill dpi="0" rotWithShape="1">
            <a:blip r:embed="rId2">
              <a:alphaModFix amt="90000"/>
            </a:blip>
            <a:srcRect/>
            <a:stretch>
              <a:fillRect t="-23457"/>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228600" y="253380"/>
            <a:ext cx="5546373" cy="826592"/>
          </a:xfrm>
          <a:prstGeom prst="rect">
            <a:avLst/>
          </a:prstGeom>
        </p:spPr>
        <p:txBody>
          <a:bodyPr anchor="b" anchorCtr="0">
            <a:noAutofit/>
          </a:bodyPr>
          <a:lstStyle>
            <a:lvl1pPr algn="l">
              <a:lnSpc>
                <a:spcPts val="4300"/>
              </a:lnSpc>
              <a:spcBef>
                <a:spcPts val="0"/>
              </a:spcBef>
              <a:defRPr sz="2400" cap="none">
                <a:solidFill>
                  <a:schemeClr val="accent1"/>
                </a:solidFill>
              </a:defRPr>
            </a:lvl1pPr>
          </a:lstStyle>
          <a:p>
            <a:r>
              <a:rPr lang="en-US"/>
              <a:t>Disclaimer - </a:t>
            </a:r>
            <a:r>
              <a:rPr lang="en-US" err="1"/>
              <a:t>GGB</a:t>
            </a:r>
            <a:endParaRPr lang="en-US"/>
          </a:p>
        </p:txBody>
      </p:sp>
      <p:pic>
        <p:nvPicPr>
          <p:cNvPr id="14"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2704" y="3511201"/>
            <a:ext cx="2502311" cy="1219201"/>
          </a:xfrm>
          <a:prstGeom prst="rect">
            <a:avLst/>
          </a:prstGeom>
          <a:ln w="12700">
            <a:miter lim="400000"/>
          </a:ln>
        </p:spPr>
      </p:pic>
      <p:sp>
        <p:nvSpPr>
          <p:cNvPr id="7"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 2023 ARTHUR J. GALLAGHER &amp; CO. </a:t>
            </a:r>
          </a:p>
        </p:txBody>
      </p:sp>
    </p:spTree>
    <p:extLst>
      <p:ext uri="{BB962C8B-B14F-4D97-AF65-F5344CB8AC3E}">
        <p14:creationId xmlns:p14="http://schemas.microsoft.com/office/powerpoint/2010/main" val="258830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8DA0FAA-1A2C-9C24-EECC-7215964C595B}"/>
              </a:ext>
            </a:extLst>
          </p:cNvPr>
          <p:cNvSpPr>
            <a:spLocks noGrp="1"/>
          </p:cNvSpPr>
          <p:nvPr>
            <p:ph type="pic" sz="quarter" idx="17"/>
          </p:nvPr>
        </p:nvSpPr>
        <p:spPr>
          <a:xfrm>
            <a:off x="4652962" y="1514476"/>
            <a:ext cx="4031456" cy="2920603"/>
          </a:xfrm>
          <a:solidFill>
            <a:schemeClr val="bg2"/>
          </a:solidFill>
        </p:spPr>
        <p:txBody>
          <a:bodyPr/>
          <a:lstStyle/>
          <a:p>
            <a:endParaRPr lang="en-GB" dirty="0"/>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A7ACC340-633D-3F1E-73A4-16E33D1D0C82}"/>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08022E6D-6FC5-9E03-BE27-122D969E621A}"/>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A80503AE-1518-64DB-D6FC-8BC9624685F1}"/>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1"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42961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65296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C8DA0FAA-1A2C-9C24-EECC-7215964C595B}"/>
              </a:ext>
            </a:extLst>
          </p:cNvPr>
          <p:cNvSpPr>
            <a:spLocks noGrp="1"/>
          </p:cNvSpPr>
          <p:nvPr>
            <p:ph type="pic" sz="quarter" idx="17"/>
          </p:nvPr>
        </p:nvSpPr>
        <p:spPr>
          <a:xfrm>
            <a:off x="458392" y="1514476"/>
            <a:ext cx="4031456" cy="2920604"/>
          </a:xfrm>
          <a:solidFill>
            <a:schemeClr val="bg2"/>
          </a:solidFill>
        </p:spPr>
        <p:txBody>
          <a:bodyPr/>
          <a:lstStyle/>
          <a:p>
            <a:endParaRPr lang="en-GB" dirty="0"/>
          </a:p>
        </p:txBody>
      </p:sp>
      <p:sp>
        <p:nvSpPr>
          <p:cNvPr id="2" name="Text Placeholder 21">
            <a:extLst>
              <a:ext uri="{FF2B5EF4-FFF2-40B4-BE49-F238E27FC236}">
                <a16:creationId xmlns:a16="http://schemas.microsoft.com/office/drawing/2014/main" id="{93840786-40CE-D04C-948E-499264DDC402}"/>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A0E05765-2B0C-AC40-686A-50B599D6F36E}"/>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0B75D693-1875-DC52-CD20-2EC0B83BB40C}"/>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1"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16332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 2x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8DA0FAA-1A2C-9C24-EECC-7215964C595B}"/>
              </a:ext>
            </a:extLst>
          </p:cNvPr>
          <p:cNvSpPr>
            <a:spLocks noGrp="1"/>
          </p:cNvSpPr>
          <p:nvPr>
            <p:ph type="pic" sz="quarter" idx="17"/>
          </p:nvPr>
        </p:nvSpPr>
        <p:spPr>
          <a:xfrm>
            <a:off x="4652962" y="1514474"/>
            <a:ext cx="4031456" cy="1377000"/>
          </a:xfrm>
          <a:solidFill>
            <a:schemeClr val="bg2"/>
          </a:solidFill>
        </p:spPr>
        <p:txBody>
          <a:bodyPr/>
          <a:lstStyle/>
          <a:p>
            <a:endParaRPr lang="en-GB" dirty="0"/>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A9B99F10-7DB5-7397-C23A-D7455A2EE832}"/>
              </a:ext>
            </a:extLst>
          </p:cNvPr>
          <p:cNvSpPr>
            <a:spLocks noGrp="1"/>
          </p:cNvSpPr>
          <p:nvPr>
            <p:ph type="pic" sz="quarter" idx="18"/>
          </p:nvPr>
        </p:nvSpPr>
        <p:spPr>
          <a:xfrm>
            <a:off x="4652962" y="3058078"/>
            <a:ext cx="4031456" cy="1377000"/>
          </a:xfrm>
          <a:solidFill>
            <a:schemeClr val="bg2"/>
          </a:solidFill>
        </p:spPr>
        <p:txBody>
          <a:bodyPr/>
          <a:lstStyle/>
          <a:p>
            <a:endParaRPr lang="en-GB" dirty="0"/>
          </a:p>
        </p:txBody>
      </p:sp>
      <p:sp>
        <p:nvSpPr>
          <p:cNvPr id="2" name="Text Placeholder 21">
            <a:extLst>
              <a:ext uri="{FF2B5EF4-FFF2-40B4-BE49-F238E27FC236}">
                <a16:creationId xmlns:a16="http://schemas.microsoft.com/office/drawing/2014/main" id="{D14F5EE7-E192-4502-FDDD-D31E7CF0E5D6}"/>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5" name="Title 1">
            <a:extLst>
              <a:ext uri="{FF2B5EF4-FFF2-40B4-BE49-F238E27FC236}">
                <a16:creationId xmlns:a16="http://schemas.microsoft.com/office/drawing/2014/main" id="{B4909D36-6A6C-8633-E559-BFB82AAEAB82}"/>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ABBF0441-B67C-756C-929E-BE3FA5E7357E}"/>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1"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262747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x image +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8DA0FAA-1A2C-9C24-EECC-7215964C595B}"/>
              </a:ext>
            </a:extLst>
          </p:cNvPr>
          <p:cNvSpPr>
            <a:spLocks noGrp="1"/>
          </p:cNvSpPr>
          <p:nvPr>
            <p:ph type="pic" sz="quarter" idx="17"/>
          </p:nvPr>
        </p:nvSpPr>
        <p:spPr>
          <a:xfrm>
            <a:off x="458392" y="1514474"/>
            <a:ext cx="4031456" cy="1377000"/>
          </a:xfrm>
          <a:solidFill>
            <a:schemeClr val="bg2"/>
          </a:solidFill>
        </p:spPr>
        <p:txBody>
          <a:bodyPr/>
          <a:lstStyle/>
          <a:p>
            <a:endParaRPr lang="en-GB" dirty="0"/>
          </a:p>
        </p:txBody>
      </p:sp>
      <p:sp>
        <p:nvSpPr>
          <p:cNvPr id="7" name="Picture Placeholder 7">
            <a:extLst>
              <a:ext uri="{FF2B5EF4-FFF2-40B4-BE49-F238E27FC236}">
                <a16:creationId xmlns:a16="http://schemas.microsoft.com/office/drawing/2014/main" id="{A9B99F10-7DB5-7397-C23A-D7455A2EE832}"/>
              </a:ext>
            </a:extLst>
          </p:cNvPr>
          <p:cNvSpPr>
            <a:spLocks noGrp="1"/>
          </p:cNvSpPr>
          <p:nvPr>
            <p:ph type="pic" sz="quarter" idx="18"/>
          </p:nvPr>
        </p:nvSpPr>
        <p:spPr>
          <a:xfrm>
            <a:off x="458392" y="3058078"/>
            <a:ext cx="4031456" cy="1377000"/>
          </a:xfrm>
          <a:solidFill>
            <a:schemeClr val="bg2"/>
          </a:solidFill>
        </p:spPr>
        <p:txBody>
          <a:bodyPr/>
          <a:lstStyle/>
          <a:p>
            <a:endParaRPr lang="en-GB" dirty="0"/>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65296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21">
            <a:extLst>
              <a:ext uri="{FF2B5EF4-FFF2-40B4-BE49-F238E27FC236}">
                <a16:creationId xmlns:a16="http://schemas.microsoft.com/office/drawing/2014/main" id="{6AEBDC97-1E92-6824-8AEF-4882F850EF0D}"/>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3" name="Title 1">
            <a:extLst>
              <a:ext uri="{FF2B5EF4-FFF2-40B4-BE49-F238E27FC236}">
                <a16:creationId xmlns:a16="http://schemas.microsoft.com/office/drawing/2014/main" id="{77B6ABF3-62CE-25B0-373C-51628A2A5B24}"/>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2" name="Text Placeholder 11">
            <a:extLst>
              <a:ext uri="{FF2B5EF4-FFF2-40B4-BE49-F238E27FC236}">
                <a16:creationId xmlns:a16="http://schemas.microsoft.com/office/drawing/2014/main" id="{D364B594-376F-90AB-1228-434D2B881F72}"/>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1"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70918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x icons + Content">
    <p:spTree>
      <p:nvGrpSpPr>
        <p:cNvPr id="1" name=""/>
        <p:cNvGrpSpPr/>
        <p:nvPr/>
      </p:nvGrpSpPr>
      <p:grpSpPr>
        <a:xfrm>
          <a:off x="0" y="0"/>
          <a:ext cx="0" cy="0"/>
          <a:chOff x="0" y="0"/>
          <a:chExt cx="0" cy="0"/>
        </a:xfrm>
      </p:grpSpPr>
      <p:sp>
        <p:nvSpPr>
          <p:cNvPr id="7" name="Text Placeholder 18">
            <a:extLst>
              <a:ext uri="{FF2B5EF4-FFF2-40B4-BE49-F238E27FC236}">
                <a16:creationId xmlns:a16="http://schemas.microsoft.com/office/drawing/2014/main" id="{66D9405D-42A2-DBC0-23CA-E8C123CF2B24}"/>
              </a:ext>
            </a:extLst>
          </p:cNvPr>
          <p:cNvSpPr>
            <a:spLocks noGrp="1" noChangeAspect="1"/>
          </p:cNvSpPr>
          <p:nvPr>
            <p:ph type="body" sz="quarter" idx="18" hasCustomPrompt="1"/>
          </p:nvPr>
        </p:nvSpPr>
        <p:spPr>
          <a:xfrm>
            <a:off x="458393" y="1520350"/>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8" name="Text Placeholder 18">
            <a:extLst>
              <a:ext uri="{FF2B5EF4-FFF2-40B4-BE49-F238E27FC236}">
                <a16:creationId xmlns:a16="http://schemas.microsoft.com/office/drawing/2014/main" id="{B7B98472-6EEB-9D31-15BD-BE4AEFFC7DCD}"/>
              </a:ext>
            </a:extLst>
          </p:cNvPr>
          <p:cNvSpPr>
            <a:spLocks noGrp="1" noChangeAspect="1"/>
          </p:cNvSpPr>
          <p:nvPr>
            <p:ph type="body" sz="quarter" idx="21"/>
          </p:nvPr>
        </p:nvSpPr>
        <p:spPr>
          <a:xfrm>
            <a:off x="458393" y="2634329"/>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endParaRPr lang="en-GB"/>
          </a:p>
        </p:txBody>
      </p:sp>
      <p:sp>
        <p:nvSpPr>
          <p:cNvPr id="23" name="Text Placeholder 18">
            <a:extLst>
              <a:ext uri="{FF2B5EF4-FFF2-40B4-BE49-F238E27FC236}">
                <a16:creationId xmlns:a16="http://schemas.microsoft.com/office/drawing/2014/main" id="{1ABCE9BF-08CF-C362-BED3-C05B6686F2BF}"/>
              </a:ext>
            </a:extLst>
          </p:cNvPr>
          <p:cNvSpPr>
            <a:spLocks noGrp="1" noChangeAspect="1"/>
          </p:cNvSpPr>
          <p:nvPr>
            <p:ph type="body" sz="quarter" idx="24" hasCustomPrompt="1"/>
          </p:nvPr>
        </p:nvSpPr>
        <p:spPr>
          <a:xfrm>
            <a:off x="458393" y="3748308"/>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4" name="Text Placeholder 18">
            <a:extLst>
              <a:ext uri="{FF2B5EF4-FFF2-40B4-BE49-F238E27FC236}">
                <a16:creationId xmlns:a16="http://schemas.microsoft.com/office/drawing/2014/main" id="{E05098E2-2A05-BB9E-FFE7-B1557E3824AD}"/>
              </a:ext>
            </a:extLst>
          </p:cNvPr>
          <p:cNvSpPr>
            <a:spLocks noGrp="1" noChangeAspect="1"/>
          </p:cNvSpPr>
          <p:nvPr>
            <p:ph type="body" sz="quarter" idx="10" hasCustomPrompt="1"/>
          </p:nvPr>
        </p:nvSpPr>
        <p:spPr>
          <a:xfrm>
            <a:off x="500015" y="1561973"/>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9" name="Text Placeholder 21">
            <a:extLst>
              <a:ext uri="{FF2B5EF4-FFF2-40B4-BE49-F238E27FC236}">
                <a16:creationId xmlns:a16="http://schemas.microsoft.com/office/drawing/2014/main" id="{BF9AF2A9-4912-C144-8247-F613614D7745}"/>
              </a:ext>
            </a:extLst>
          </p:cNvPr>
          <p:cNvSpPr>
            <a:spLocks noGrp="1"/>
          </p:cNvSpPr>
          <p:nvPr>
            <p:ph type="body" sz="quarter" idx="19"/>
          </p:nvPr>
        </p:nvSpPr>
        <p:spPr>
          <a:xfrm>
            <a:off x="1267665" y="1658554"/>
            <a:ext cx="3222185"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7" name="Text Placeholder 18">
            <a:extLst>
              <a:ext uri="{FF2B5EF4-FFF2-40B4-BE49-F238E27FC236}">
                <a16:creationId xmlns:a16="http://schemas.microsoft.com/office/drawing/2014/main" id="{204EB375-9526-AD77-AF98-831AD58E0B4D}"/>
              </a:ext>
            </a:extLst>
          </p:cNvPr>
          <p:cNvSpPr>
            <a:spLocks noGrp="1" noChangeAspect="1"/>
          </p:cNvSpPr>
          <p:nvPr>
            <p:ph type="body" sz="quarter" idx="20" hasCustomPrompt="1"/>
          </p:nvPr>
        </p:nvSpPr>
        <p:spPr>
          <a:xfrm>
            <a:off x="500015" y="2675952"/>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20" name="Text Placeholder 21">
            <a:extLst>
              <a:ext uri="{FF2B5EF4-FFF2-40B4-BE49-F238E27FC236}">
                <a16:creationId xmlns:a16="http://schemas.microsoft.com/office/drawing/2014/main" id="{92588CAE-DBD7-99F7-20AB-1A776B208F80}"/>
              </a:ext>
            </a:extLst>
          </p:cNvPr>
          <p:cNvSpPr>
            <a:spLocks noGrp="1"/>
          </p:cNvSpPr>
          <p:nvPr>
            <p:ph type="body" sz="quarter" idx="22"/>
          </p:nvPr>
        </p:nvSpPr>
        <p:spPr>
          <a:xfrm>
            <a:off x="1267665" y="2772531"/>
            <a:ext cx="3222185"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21" name="Text Placeholder 18">
            <a:extLst>
              <a:ext uri="{FF2B5EF4-FFF2-40B4-BE49-F238E27FC236}">
                <a16:creationId xmlns:a16="http://schemas.microsoft.com/office/drawing/2014/main" id="{4F97C9CC-713D-23B8-1AA9-85B6EC31155F}"/>
              </a:ext>
            </a:extLst>
          </p:cNvPr>
          <p:cNvSpPr>
            <a:spLocks noGrp="1" noChangeAspect="1"/>
          </p:cNvSpPr>
          <p:nvPr>
            <p:ph type="body" sz="quarter" idx="23" hasCustomPrompt="1"/>
          </p:nvPr>
        </p:nvSpPr>
        <p:spPr>
          <a:xfrm>
            <a:off x="500015" y="3789931"/>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24" name="Text Placeholder 21">
            <a:extLst>
              <a:ext uri="{FF2B5EF4-FFF2-40B4-BE49-F238E27FC236}">
                <a16:creationId xmlns:a16="http://schemas.microsoft.com/office/drawing/2014/main" id="{535406DA-C90E-7CE5-30DB-2F0A836C209E}"/>
              </a:ext>
            </a:extLst>
          </p:cNvPr>
          <p:cNvSpPr>
            <a:spLocks noGrp="1"/>
          </p:cNvSpPr>
          <p:nvPr>
            <p:ph type="body" sz="quarter" idx="25"/>
          </p:nvPr>
        </p:nvSpPr>
        <p:spPr>
          <a:xfrm>
            <a:off x="1267665" y="3886513"/>
            <a:ext cx="3222185"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5" name="Text Placeholder 21">
            <a:extLst>
              <a:ext uri="{FF2B5EF4-FFF2-40B4-BE49-F238E27FC236}">
                <a16:creationId xmlns:a16="http://schemas.microsoft.com/office/drawing/2014/main" id="{808C90DF-E1D2-A6FD-F57A-D18C57FC7268}"/>
              </a:ext>
            </a:extLst>
          </p:cNvPr>
          <p:cNvSpPr>
            <a:spLocks noGrp="1"/>
          </p:cNvSpPr>
          <p:nvPr>
            <p:ph type="body" sz="quarter" idx="28" hasCustomPrompt="1"/>
          </p:nvPr>
        </p:nvSpPr>
        <p:spPr>
          <a:xfrm>
            <a:off x="726437" y="1782944"/>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0" name="Text Placeholder 21">
            <a:extLst>
              <a:ext uri="{FF2B5EF4-FFF2-40B4-BE49-F238E27FC236}">
                <a16:creationId xmlns:a16="http://schemas.microsoft.com/office/drawing/2014/main" id="{A02170BE-BAD6-5E8D-FAD9-57DCAE9D39E9}"/>
              </a:ext>
            </a:extLst>
          </p:cNvPr>
          <p:cNvSpPr>
            <a:spLocks noGrp="1"/>
          </p:cNvSpPr>
          <p:nvPr>
            <p:ph type="body" sz="quarter" idx="29" hasCustomPrompt="1"/>
          </p:nvPr>
        </p:nvSpPr>
        <p:spPr>
          <a:xfrm>
            <a:off x="726437" y="2896923"/>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1" name="Text Placeholder 21">
            <a:extLst>
              <a:ext uri="{FF2B5EF4-FFF2-40B4-BE49-F238E27FC236}">
                <a16:creationId xmlns:a16="http://schemas.microsoft.com/office/drawing/2014/main" id="{B3881FB7-69B3-70B5-CBE3-8BB6C79AD1B6}"/>
              </a:ext>
            </a:extLst>
          </p:cNvPr>
          <p:cNvSpPr>
            <a:spLocks noGrp="1"/>
          </p:cNvSpPr>
          <p:nvPr>
            <p:ph type="body" sz="quarter" idx="30" hasCustomPrompt="1"/>
          </p:nvPr>
        </p:nvSpPr>
        <p:spPr>
          <a:xfrm>
            <a:off x="726437" y="4010903"/>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3" name="Content Placeholder 2">
            <a:extLst>
              <a:ext uri="{FF2B5EF4-FFF2-40B4-BE49-F238E27FC236}">
                <a16:creationId xmlns:a16="http://schemas.microsoft.com/office/drawing/2014/main" id="{06436E30-977E-F2A1-7683-F3C5FBCAA7E3}"/>
              </a:ext>
            </a:extLst>
          </p:cNvPr>
          <p:cNvSpPr>
            <a:spLocks noGrp="1"/>
          </p:cNvSpPr>
          <p:nvPr>
            <p:ph idx="1"/>
          </p:nvPr>
        </p:nvSpPr>
        <p:spPr>
          <a:xfrm>
            <a:off x="4652962" y="1514474"/>
            <a:ext cx="4031456" cy="2920605"/>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FA020BA3-D7FD-92D9-EED5-4432A482FD66}"/>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6" name="Title 1">
            <a:extLst>
              <a:ext uri="{FF2B5EF4-FFF2-40B4-BE49-F238E27FC236}">
                <a16:creationId xmlns:a16="http://schemas.microsoft.com/office/drawing/2014/main" id="{AAEABE50-7F1D-A1DE-03C9-99C74FFBFAD1}"/>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8" name="Text Placeholder 11">
            <a:extLst>
              <a:ext uri="{FF2B5EF4-FFF2-40B4-BE49-F238E27FC236}">
                <a16:creationId xmlns:a16="http://schemas.microsoft.com/office/drawing/2014/main" id="{16487B0A-B5EF-C765-2F46-1C39744F42FB}"/>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2"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5"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47757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x icons +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6436E30-977E-F2A1-7683-F3C5FBCAA7E3}"/>
              </a:ext>
            </a:extLst>
          </p:cNvPr>
          <p:cNvSpPr>
            <a:spLocks noGrp="1"/>
          </p:cNvSpPr>
          <p:nvPr>
            <p:ph idx="1"/>
          </p:nvPr>
        </p:nvSpPr>
        <p:spPr>
          <a:xfrm>
            <a:off x="465296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8">
            <a:extLst>
              <a:ext uri="{FF2B5EF4-FFF2-40B4-BE49-F238E27FC236}">
                <a16:creationId xmlns:a16="http://schemas.microsoft.com/office/drawing/2014/main" id="{8EA3229F-4049-7864-12C4-C37903692443}"/>
              </a:ext>
            </a:extLst>
          </p:cNvPr>
          <p:cNvSpPr>
            <a:spLocks noGrp="1" noChangeAspect="1"/>
          </p:cNvSpPr>
          <p:nvPr>
            <p:ph type="body" sz="quarter" idx="18" hasCustomPrompt="1"/>
          </p:nvPr>
        </p:nvSpPr>
        <p:spPr>
          <a:xfrm>
            <a:off x="458393" y="1526205"/>
            <a:ext cx="573339" cy="573339"/>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5" name="Text Placeholder 18">
            <a:extLst>
              <a:ext uri="{FF2B5EF4-FFF2-40B4-BE49-F238E27FC236}">
                <a16:creationId xmlns:a16="http://schemas.microsoft.com/office/drawing/2014/main" id="{C57AC57E-88B2-63C0-3A93-22694F05E1DA}"/>
              </a:ext>
            </a:extLst>
          </p:cNvPr>
          <p:cNvSpPr>
            <a:spLocks noGrp="1" noChangeAspect="1"/>
          </p:cNvSpPr>
          <p:nvPr>
            <p:ph type="body" sz="quarter" idx="21"/>
          </p:nvPr>
        </p:nvSpPr>
        <p:spPr>
          <a:xfrm>
            <a:off x="458393" y="2302554"/>
            <a:ext cx="573339" cy="573339"/>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endParaRPr lang="en-GB"/>
          </a:p>
        </p:txBody>
      </p:sp>
      <p:sp>
        <p:nvSpPr>
          <p:cNvPr id="16" name="Text Placeholder 18">
            <a:extLst>
              <a:ext uri="{FF2B5EF4-FFF2-40B4-BE49-F238E27FC236}">
                <a16:creationId xmlns:a16="http://schemas.microsoft.com/office/drawing/2014/main" id="{00B73BCB-7F6F-AE77-E24C-CF049327A4A0}"/>
              </a:ext>
            </a:extLst>
          </p:cNvPr>
          <p:cNvSpPr>
            <a:spLocks noGrp="1" noChangeAspect="1"/>
          </p:cNvSpPr>
          <p:nvPr>
            <p:ph type="body" sz="quarter" idx="24" hasCustomPrompt="1"/>
          </p:nvPr>
        </p:nvSpPr>
        <p:spPr>
          <a:xfrm>
            <a:off x="458393" y="3078903"/>
            <a:ext cx="573339" cy="573339"/>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5" name="Text Placeholder 18">
            <a:extLst>
              <a:ext uri="{FF2B5EF4-FFF2-40B4-BE49-F238E27FC236}">
                <a16:creationId xmlns:a16="http://schemas.microsoft.com/office/drawing/2014/main" id="{AD704551-6BCC-6F52-A94D-6C7C4EB47B57}"/>
              </a:ext>
            </a:extLst>
          </p:cNvPr>
          <p:cNvSpPr>
            <a:spLocks noGrp="1" noChangeAspect="1"/>
          </p:cNvSpPr>
          <p:nvPr>
            <p:ph type="body" sz="quarter" idx="10" hasCustomPrompt="1"/>
          </p:nvPr>
        </p:nvSpPr>
        <p:spPr>
          <a:xfrm>
            <a:off x="495784" y="1563596"/>
            <a:ext cx="498557" cy="49855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27" name="Text Placeholder 21">
            <a:extLst>
              <a:ext uri="{FF2B5EF4-FFF2-40B4-BE49-F238E27FC236}">
                <a16:creationId xmlns:a16="http://schemas.microsoft.com/office/drawing/2014/main" id="{8A11AEDD-04D6-6682-12E9-5B80917F3B6E}"/>
              </a:ext>
            </a:extLst>
          </p:cNvPr>
          <p:cNvSpPr>
            <a:spLocks noGrp="1"/>
          </p:cNvSpPr>
          <p:nvPr>
            <p:ph type="body" sz="quarter" idx="19"/>
          </p:nvPr>
        </p:nvSpPr>
        <p:spPr>
          <a:xfrm>
            <a:off x="1169078" y="1607694"/>
            <a:ext cx="325500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28" name="Text Placeholder 18">
            <a:extLst>
              <a:ext uri="{FF2B5EF4-FFF2-40B4-BE49-F238E27FC236}">
                <a16:creationId xmlns:a16="http://schemas.microsoft.com/office/drawing/2014/main" id="{B14207E4-47E1-B066-8E8D-63EAFC899675}"/>
              </a:ext>
            </a:extLst>
          </p:cNvPr>
          <p:cNvSpPr>
            <a:spLocks noGrp="1" noChangeAspect="1"/>
          </p:cNvSpPr>
          <p:nvPr>
            <p:ph type="body" sz="quarter" idx="20" hasCustomPrompt="1"/>
          </p:nvPr>
        </p:nvSpPr>
        <p:spPr>
          <a:xfrm>
            <a:off x="495784" y="2339945"/>
            <a:ext cx="498557" cy="49855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30" name="Text Placeholder 21">
            <a:extLst>
              <a:ext uri="{FF2B5EF4-FFF2-40B4-BE49-F238E27FC236}">
                <a16:creationId xmlns:a16="http://schemas.microsoft.com/office/drawing/2014/main" id="{46A059E3-9100-A28F-DCC1-9FAB72460CE9}"/>
              </a:ext>
            </a:extLst>
          </p:cNvPr>
          <p:cNvSpPr>
            <a:spLocks noGrp="1"/>
          </p:cNvSpPr>
          <p:nvPr>
            <p:ph type="body" sz="quarter" idx="22"/>
          </p:nvPr>
        </p:nvSpPr>
        <p:spPr>
          <a:xfrm>
            <a:off x="1169078" y="2384040"/>
            <a:ext cx="325500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31" name="Text Placeholder 18">
            <a:extLst>
              <a:ext uri="{FF2B5EF4-FFF2-40B4-BE49-F238E27FC236}">
                <a16:creationId xmlns:a16="http://schemas.microsoft.com/office/drawing/2014/main" id="{50718FC8-4C68-8F19-BC4C-7825A426AE8C}"/>
              </a:ext>
            </a:extLst>
          </p:cNvPr>
          <p:cNvSpPr>
            <a:spLocks noGrp="1" noChangeAspect="1"/>
          </p:cNvSpPr>
          <p:nvPr>
            <p:ph type="body" sz="quarter" idx="23" hasCustomPrompt="1"/>
          </p:nvPr>
        </p:nvSpPr>
        <p:spPr>
          <a:xfrm>
            <a:off x="495784" y="3116294"/>
            <a:ext cx="498557" cy="49855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32" name="Text Placeholder 21">
            <a:extLst>
              <a:ext uri="{FF2B5EF4-FFF2-40B4-BE49-F238E27FC236}">
                <a16:creationId xmlns:a16="http://schemas.microsoft.com/office/drawing/2014/main" id="{1D767A1B-25EC-0941-8E8B-F19EAC055B78}"/>
              </a:ext>
            </a:extLst>
          </p:cNvPr>
          <p:cNvSpPr>
            <a:spLocks noGrp="1"/>
          </p:cNvSpPr>
          <p:nvPr>
            <p:ph type="body" sz="quarter" idx="25"/>
          </p:nvPr>
        </p:nvSpPr>
        <p:spPr>
          <a:xfrm>
            <a:off x="1169078" y="3160389"/>
            <a:ext cx="325500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33" name="Text Placeholder 21">
            <a:extLst>
              <a:ext uri="{FF2B5EF4-FFF2-40B4-BE49-F238E27FC236}">
                <a16:creationId xmlns:a16="http://schemas.microsoft.com/office/drawing/2014/main" id="{1EC0A98F-5928-FE20-4EC1-1F4D4FB1B756}"/>
              </a:ext>
            </a:extLst>
          </p:cNvPr>
          <p:cNvSpPr>
            <a:spLocks noGrp="1"/>
          </p:cNvSpPr>
          <p:nvPr>
            <p:ph type="body" sz="quarter" idx="28" hasCustomPrompt="1"/>
          </p:nvPr>
        </p:nvSpPr>
        <p:spPr>
          <a:xfrm>
            <a:off x="669720" y="1732084"/>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34" name="Text Placeholder 21">
            <a:extLst>
              <a:ext uri="{FF2B5EF4-FFF2-40B4-BE49-F238E27FC236}">
                <a16:creationId xmlns:a16="http://schemas.microsoft.com/office/drawing/2014/main" id="{CEBCA5CC-8B34-0D37-D8F5-C481F15488CE}"/>
              </a:ext>
            </a:extLst>
          </p:cNvPr>
          <p:cNvSpPr>
            <a:spLocks noGrp="1"/>
          </p:cNvSpPr>
          <p:nvPr>
            <p:ph type="body" sz="quarter" idx="29" hasCustomPrompt="1"/>
          </p:nvPr>
        </p:nvSpPr>
        <p:spPr>
          <a:xfrm>
            <a:off x="669720" y="2508432"/>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35" name="Text Placeholder 21">
            <a:extLst>
              <a:ext uri="{FF2B5EF4-FFF2-40B4-BE49-F238E27FC236}">
                <a16:creationId xmlns:a16="http://schemas.microsoft.com/office/drawing/2014/main" id="{2BDF22E4-8FD9-E183-145B-0173D3AF5F5D}"/>
              </a:ext>
            </a:extLst>
          </p:cNvPr>
          <p:cNvSpPr>
            <a:spLocks noGrp="1"/>
          </p:cNvSpPr>
          <p:nvPr>
            <p:ph type="body" sz="quarter" idx="30" hasCustomPrompt="1"/>
          </p:nvPr>
        </p:nvSpPr>
        <p:spPr>
          <a:xfrm>
            <a:off x="669720" y="3284781"/>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36" name="Text Placeholder 18">
            <a:extLst>
              <a:ext uri="{FF2B5EF4-FFF2-40B4-BE49-F238E27FC236}">
                <a16:creationId xmlns:a16="http://schemas.microsoft.com/office/drawing/2014/main" id="{E16B0F5B-BA4A-05F6-D941-56459C7A741B}"/>
              </a:ext>
            </a:extLst>
          </p:cNvPr>
          <p:cNvSpPr>
            <a:spLocks noGrp="1" noChangeAspect="1"/>
          </p:cNvSpPr>
          <p:nvPr>
            <p:ph type="body" sz="quarter" idx="31" hasCustomPrompt="1"/>
          </p:nvPr>
        </p:nvSpPr>
        <p:spPr>
          <a:xfrm>
            <a:off x="458393" y="3855251"/>
            <a:ext cx="573339" cy="573339"/>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7" name="Text Placeholder 18">
            <a:extLst>
              <a:ext uri="{FF2B5EF4-FFF2-40B4-BE49-F238E27FC236}">
                <a16:creationId xmlns:a16="http://schemas.microsoft.com/office/drawing/2014/main" id="{D672FF60-7B3A-CB2E-5650-A92D8FA4865A}"/>
              </a:ext>
            </a:extLst>
          </p:cNvPr>
          <p:cNvSpPr>
            <a:spLocks noGrp="1" noChangeAspect="1"/>
          </p:cNvSpPr>
          <p:nvPr>
            <p:ph type="body" sz="quarter" idx="32" hasCustomPrompt="1"/>
          </p:nvPr>
        </p:nvSpPr>
        <p:spPr>
          <a:xfrm>
            <a:off x="495784" y="3892642"/>
            <a:ext cx="498557" cy="49855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38" name="Text Placeholder 21">
            <a:extLst>
              <a:ext uri="{FF2B5EF4-FFF2-40B4-BE49-F238E27FC236}">
                <a16:creationId xmlns:a16="http://schemas.microsoft.com/office/drawing/2014/main" id="{6560AF33-395B-A0AA-ED3E-8F333AE25351}"/>
              </a:ext>
            </a:extLst>
          </p:cNvPr>
          <p:cNvSpPr>
            <a:spLocks noGrp="1"/>
          </p:cNvSpPr>
          <p:nvPr>
            <p:ph type="body" sz="quarter" idx="33"/>
          </p:nvPr>
        </p:nvSpPr>
        <p:spPr>
          <a:xfrm>
            <a:off x="1169078" y="3936740"/>
            <a:ext cx="325500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39" name="Text Placeholder 21">
            <a:extLst>
              <a:ext uri="{FF2B5EF4-FFF2-40B4-BE49-F238E27FC236}">
                <a16:creationId xmlns:a16="http://schemas.microsoft.com/office/drawing/2014/main" id="{977C2B3F-2D57-C185-EA3C-913851629635}"/>
              </a:ext>
            </a:extLst>
          </p:cNvPr>
          <p:cNvSpPr>
            <a:spLocks noGrp="1"/>
          </p:cNvSpPr>
          <p:nvPr>
            <p:ph type="body" sz="quarter" idx="34" hasCustomPrompt="1"/>
          </p:nvPr>
        </p:nvSpPr>
        <p:spPr>
          <a:xfrm>
            <a:off x="669720" y="406113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6FA8423C-A183-C7C0-45C8-7FF247888725}"/>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6" name="Title 1">
            <a:extLst>
              <a:ext uri="{FF2B5EF4-FFF2-40B4-BE49-F238E27FC236}">
                <a16:creationId xmlns:a16="http://schemas.microsoft.com/office/drawing/2014/main" id="{44639F06-3313-C223-7B6F-B57015BF7DA0}"/>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4" name="Text Placeholder 11">
            <a:extLst>
              <a:ext uri="{FF2B5EF4-FFF2-40B4-BE49-F238E27FC236}">
                <a16:creationId xmlns:a16="http://schemas.microsoft.com/office/drawing/2014/main" id="{8C16F4A4-74C0-56C5-10C6-8BE154F5FF5D}"/>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4"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169101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x icons +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6436E30-977E-F2A1-7683-F3C5FBCAA7E3}"/>
              </a:ext>
            </a:extLst>
          </p:cNvPr>
          <p:cNvSpPr>
            <a:spLocks noGrp="1"/>
          </p:cNvSpPr>
          <p:nvPr>
            <p:ph idx="1"/>
          </p:nvPr>
        </p:nvSpPr>
        <p:spPr>
          <a:xfrm>
            <a:off x="465296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18">
            <a:extLst>
              <a:ext uri="{FF2B5EF4-FFF2-40B4-BE49-F238E27FC236}">
                <a16:creationId xmlns:a16="http://schemas.microsoft.com/office/drawing/2014/main" id="{0E6ACB24-6D83-3878-50CB-78A394CBCAD0}"/>
              </a:ext>
            </a:extLst>
          </p:cNvPr>
          <p:cNvSpPr>
            <a:spLocks noGrp="1" noChangeAspect="1"/>
          </p:cNvSpPr>
          <p:nvPr>
            <p:ph type="body" sz="quarter" idx="18" hasCustomPrompt="1"/>
          </p:nvPr>
        </p:nvSpPr>
        <p:spPr>
          <a:xfrm>
            <a:off x="458393" y="1524838"/>
            <a:ext cx="480041" cy="48004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5" name="Text Placeholder 18">
            <a:extLst>
              <a:ext uri="{FF2B5EF4-FFF2-40B4-BE49-F238E27FC236}">
                <a16:creationId xmlns:a16="http://schemas.microsoft.com/office/drawing/2014/main" id="{3E16E043-0BE1-2455-8599-616154ABA216}"/>
              </a:ext>
            </a:extLst>
          </p:cNvPr>
          <p:cNvSpPr>
            <a:spLocks noGrp="1" noChangeAspect="1"/>
          </p:cNvSpPr>
          <p:nvPr>
            <p:ph type="body" sz="quarter" idx="21"/>
          </p:nvPr>
        </p:nvSpPr>
        <p:spPr>
          <a:xfrm>
            <a:off x="458393" y="2134634"/>
            <a:ext cx="480041" cy="48004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endParaRPr lang="en-GB"/>
          </a:p>
        </p:txBody>
      </p:sp>
      <p:sp>
        <p:nvSpPr>
          <p:cNvPr id="6" name="Text Placeholder 18">
            <a:extLst>
              <a:ext uri="{FF2B5EF4-FFF2-40B4-BE49-F238E27FC236}">
                <a16:creationId xmlns:a16="http://schemas.microsoft.com/office/drawing/2014/main" id="{4ED47F2A-FC86-A953-C869-A56362E8F453}"/>
              </a:ext>
            </a:extLst>
          </p:cNvPr>
          <p:cNvSpPr>
            <a:spLocks noGrp="1" noChangeAspect="1"/>
          </p:cNvSpPr>
          <p:nvPr>
            <p:ph type="body" sz="quarter" idx="24" hasCustomPrompt="1"/>
          </p:nvPr>
        </p:nvSpPr>
        <p:spPr>
          <a:xfrm>
            <a:off x="458393" y="2744430"/>
            <a:ext cx="480041" cy="48004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7" name="Text Placeholder 18">
            <a:extLst>
              <a:ext uri="{FF2B5EF4-FFF2-40B4-BE49-F238E27FC236}">
                <a16:creationId xmlns:a16="http://schemas.microsoft.com/office/drawing/2014/main" id="{46898F16-494B-BB93-D6B6-2EBCF371F2A7}"/>
              </a:ext>
            </a:extLst>
          </p:cNvPr>
          <p:cNvSpPr>
            <a:spLocks noGrp="1" noChangeAspect="1"/>
          </p:cNvSpPr>
          <p:nvPr>
            <p:ph type="body" sz="quarter" idx="10" hasCustomPrompt="1"/>
          </p:nvPr>
        </p:nvSpPr>
        <p:spPr>
          <a:xfrm>
            <a:off x="489974" y="1556420"/>
            <a:ext cx="416877" cy="41687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8" name="Text Placeholder 21">
            <a:extLst>
              <a:ext uri="{FF2B5EF4-FFF2-40B4-BE49-F238E27FC236}">
                <a16:creationId xmlns:a16="http://schemas.microsoft.com/office/drawing/2014/main" id="{BC7BC7EB-3638-FCDC-C268-97CD7A0AF0BE}"/>
              </a:ext>
            </a:extLst>
          </p:cNvPr>
          <p:cNvSpPr>
            <a:spLocks noGrp="1"/>
          </p:cNvSpPr>
          <p:nvPr>
            <p:ph type="body" sz="quarter" idx="19"/>
          </p:nvPr>
        </p:nvSpPr>
        <p:spPr>
          <a:xfrm>
            <a:off x="1040749" y="1568357"/>
            <a:ext cx="330977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9" name="Text Placeholder 18">
            <a:extLst>
              <a:ext uri="{FF2B5EF4-FFF2-40B4-BE49-F238E27FC236}">
                <a16:creationId xmlns:a16="http://schemas.microsoft.com/office/drawing/2014/main" id="{784F4230-D053-4F44-25A3-2C7F63FA57FE}"/>
              </a:ext>
            </a:extLst>
          </p:cNvPr>
          <p:cNvSpPr>
            <a:spLocks noGrp="1" noChangeAspect="1"/>
          </p:cNvSpPr>
          <p:nvPr>
            <p:ph type="body" sz="quarter" idx="20" hasCustomPrompt="1"/>
          </p:nvPr>
        </p:nvSpPr>
        <p:spPr>
          <a:xfrm>
            <a:off x="489974" y="2166216"/>
            <a:ext cx="416877" cy="41687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0" name="Text Placeholder 21">
            <a:extLst>
              <a:ext uri="{FF2B5EF4-FFF2-40B4-BE49-F238E27FC236}">
                <a16:creationId xmlns:a16="http://schemas.microsoft.com/office/drawing/2014/main" id="{FB7AE7AA-0F81-3530-7ED1-F48CDABEA7CC}"/>
              </a:ext>
            </a:extLst>
          </p:cNvPr>
          <p:cNvSpPr>
            <a:spLocks noGrp="1"/>
          </p:cNvSpPr>
          <p:nvPr>
            <p:ph type="body" sz="quarter" idx="22"/>
          </p:nvPr>
        </p:nvSpPr>
        <p:spPr>
          <a:xfrm>
            <a:off x="1040749" y="2169471"/>
            <a:ext cx="330977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1" name="Text Placeholder 18">
            <a:extLst>
              <a:ext uri="{FF2B5EF4-FFF2-40B4-BE49-F238E27FC236}">
                <a16:creationId xmlns:a16="http://schemas.microsoft.com/office/drawing/2014/main" id="{4F68DB96-78DE-FC4D-5FD7-E0B6EF92EDB0}"/>
              </a:ext>
            </a:extLst>
          </p:cNvPr>
          <p:cNvSpPr>
            <a:spLocks noGrp="1" noChangeAspect="1"/>
          </p:cNvSpPr>
          <p:nvPr>
            <p:ph type="body" sz="quarter" idx="23" hasCustomPrompt="1"/>
          </p:nvPr>
        </p:nvSpPr>
        <p:spPr>
          <a:xfrm>
            <a:off x="489974" y="2776012"/>
            <a:ext cx="416877" cy="41687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7" name="Text Placeholder 21">
            <a:extLst>
              <a:ext uri="{FF2B5EF4-FFF2-40B4-BE49-F238E27FC236}">
                <a16:creationId xmlns:a16="http://schemas.microsoft.com/office/drawing/2014/main" id="{F64EEBF1-9B33-41BC-97D4-3111F7BB97E9}"/>
              </a:ext>
            </a:extLst>
          </p:cNvPr>
          <p:cNvSpPr>
            <a:spLocks noGrp="1"/>
          </p:cNvSpPr>
          <p:nvPr>
            <p:ph type="body" sz="quarter" idx="25"/>
          </p:nvPr>
        </p:nvSpPr>
        <p:spPr>
          <a:xfrm>
            <a:off x="1040749" y="2779267"/>
            <a:ext cx="330977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8" name="Text Placeholder 21">
            <a:extLst>
              <a:ext uri="{FF2B5EF4-FFF2-40B4-BE49-F238E27FC236}">
                <a16:creationId xmlns:a16="http://schemas.microsoft.com/office/drawing/2014/main" id="{F52BA7CC-FF70-DFA7-0005-9D379EB2D771}"/>
              </a:ext>
            </a:extLst>
          </p:cNvPr>
          <p:cNvSpPr>
            <a:spLocks noGrp="1"/>
          </p:cNvSpPr>
          <p:nvPr>
            <p:ph type="body" sz="quarter" idx="28" hasCustomPrompt="1"/>
          </p:nvPr>
        </p:nvSpPr>
        <p:spPr>
          <a:xfrm>
            <a:off x="623072" y="1684068"/>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0" name="Text Placeholder 21">
            <a:extLst>
              <a:ext uri="{FF2B5EF4-FFF2-40B4-BE49-F238E27FC236}">
                <a16:creationId xmlns:a16="http://schemas.microsoft.com/office/drawing/2014/main" id="{4C0089EF-8EBE-4A22-6D49-09F3628FD448}"/>
              </a:ext>
            </a:extLst>
          </p:cNvPr>
          <p:cNvSpPr>
            <a:spLocks noGrp="1"/>
          </p:cNvSpPr>
          <p:nvPr>
            <p:ph type="body" sz="quarter" idx="29" hasCustomPrompt="1"/>
          </p:nvPr>
        </p:nvSpPr>
        <p:spPr>
          <a:xfrm>
            <a:off x="623072" y="2293863"/>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1" name="Text Placeholder 21">
            <a:extLst>
              <a:ext uri="{FF2B5EF4-FFF2-40B4-BE49-F238E27FC236}">
                <a16:creationId xmlns:a16="http://schemas.microsoft.com/office/drawing/2014/main" id="{CB871FAA-5292-25DA-FFB4-EF74D679B4E9}"/>
              </a:ext>
            </a:extLst>
          </p:cNvPr>
          <p:cNvSpPr>
            <a:spLocks noGrp="1"/>
          </p:cNvSpPr>
          <p:nvPr>
            <p:ph type="body" sz="quarter" idx="30" hasCustomPrompt="1"/>
          </p:nvPr>
        </p:nvSpPr>
        <p:spPr>
          <a:xfrm>
            <a:off x="623072" y="2903659"/>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3" name="Text Placeholder 18">
            <a:extLst>
              <a:ext uri="{FF2B5EF4-FFF2-40B4-BE49-F238E27FC236}">
                <a16:creationId xmlns:a16="http://schemas.microsoft.com/office/drawing/2014/main" id="{BC53249F-FBA6-E464-7367-0CACC6C9CEAA}"/>
              </a:ext>
            </a:extLst>
          </p:cNvPr>
          <p:cNvSpPr>
            <a:spLocks noGrp="1" noChangeAspect="1"/>
          </p:cNvSpPr>
          <p:nvPr>
            <p:ph type="body" sz="quarter" idx="31" hasCustomPrompt="1"/>
          </p:nvPr>
        </p:nvSpPr>
        <p:spPr>
          <a:xfrm>
            <a:off x="458393" y="3354226"/>
            <a:ext cx="480041" cy="48004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4" name="Text Placeholder 18">
            <a:extLst>
              <a:ext uri="{FF2B5EF4-FFF2-40B4-BE49-F238E27FC236}">
                <a16:creationId xmlns:a16="http://schemas.microsoft.com/office/drawing/2014/main" id="{5552E22E-4B24-4BB5-035A-3DC95447595F}"/>
              </a:ext>
            </a:extLst>
          </p:cNvPr>
          <p:cNvSpPr>
            <a:spLocks noGrp="1" noChangeAspect="1"/>
          </p:cNvSpPr>
          <p:nvPr>
            <p:ph type="body" sz="quarter" idx="32" hasCustomPrompt="1"/>
          </p:nvPr>
        </p:nvSpPr>
        <p:spPr>
          <a:xfrm>
            <a:off x="489974" y="3385808"/>
            <a:ext cx="416877" cy="41687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40" name="Text Placeholder 21">
            <a:extLst>
              <a:ext uri="{FF2B5EF4-FFF2-40B4-BE49-F238E27FC236}">
                <a16:creationId xmlns:a16="http://schemas.microsoft.com/office/drawing/2014/main" id="{54761BFA-C80D-6380-1CCE-C3CC5A753308}"/>
              </a:ext>
            </a:extLst>
          </p:cNvPr>
          <p:cNvSpPr>
            <a:spLocks noGrp="1"/>
          </p:cNvSpPr>
          <p:nvPr>
            <p:ph type="body" sz="quarter" idx="33"/>
          </p:nvPr>
        </p:nvSpPr>
        <p:spPr>
          <a:xfrm>
            <a:off x="1040749" y="3389062"/>
            <a:ext cx="330977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41" name="Text Placeholder 21">
            <a:extLst>
              <a:ext uri="{FF2B5EF4-FFF2-40B4-BE49-F238E27FC236}">
                <a16:creationId xmlns:a16="http://schemas.microsoft.com/office/drawing/2014/main" id="{76C2616B-497E-B6C0-6986-94E2E7BB7436}"/>
              </a:ext>
            </a:extLst>
          </p:cNvPr>
          <p:cNvSpPr>
            <a:spLocks noGrp="1"/>
          </p:cNvSpPr>
          <p:nvPr>
            <p:ph type="body" sz="quarter" idx="34" hasCustomPrompt="1"/>
          </p:nvPr>
        </p:nvSpPr>
        <p:spPr>
          <a:xfrm>
            <a:off x="623072" y="3513455"/>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42" name="Text Placeholder 21">
            <a:extLst>
              <a:ext uri="{FF2B5EF4-FFF2-40B4-BE49-F238E27FC236}">
                <a16:creationId xmlns:a16="http://schemas.microsoft.com/office/drawing/2014/main" id="{BC68B372-6E77-B3A8-CFB9-3275FB8E735E}"/>
              </a:ext>
            </a:extLst>
          </p:cNvPr>
          <p:cNvSpPr>
            <a:spLocks noGrp="1"/>
          </p:cNvSpPr>
          <p:nvPr>
            <p:ph type="body" sz="quarter" idx="35"/>
          </p:nvPr>
        </p:nvSpPr>
        <p:spPr>
          <a:xfrm>
            <a:off x="1040749" y="3998861"/>
            <a:ext cx="330977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43" name="Text Placeholder 18">
            <a:extLst>
              <a:ext uri="{FF2B5EF4-FFF2-40B4-BE49-F238E27FC236}">
                <a16:creationId xmlns:a16="http://schemas.microsoft.com/office/drawing/2014/main" id="{96CC507B-CE52-0FE6-C4AF-8EDF1A077709}"/>
              </a:ext>
            </a:extLst>
          </p:cNvPr>
          <p:cNvSpPr>
            <a:spLocks noGrp="1" noChangeAspect="1"/>
          </p:cNvSpPr>
          <p:nvPr>
            <p:ph type="body" sz="quarter" idx="36" hasCustomPrompt="1"/>
          </p:nvPr>
        </p:nvSpPr>
        <p:spPr>
          <a:xfrm>
            <a:off x="458393" y="3964021"/>
            <a:ext cx="480041" cy="48004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44" name="Text Placeholder 18">
            <a:extLst>
              <a:ext uri="{FF2B5EF4-FFF2-40B4-BE49-F238E27FC236}">
                <a16:creationId xmlns:a16="http://schemas.microsoft.com/office/drawing/2014/main" id="{2E784E27-A90F-A629-6AA6-F2ECD9EAE5B3}"/>
              </a:ext>
            </a:extLst>
          </p:cNvPr>
          <p:cNvSpPr>
            <a:spLocks noGrp="1" noChangeAspect="1"/>
          </p:cNvSpPr>
          <p:nvPr>
            <p:ph type="body" sz="quarter" idx="37" hasCustomPrompt="1"/>
          </p:nvPr>
        </p:nvSpPr>
        <p:spPr>
          <a:xfrm>
            <a:off x="489974" y="3995603"/>
            <a:ext cx="416877" cy="41687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45" name="Text Placeholder 21">
            <a:extLst>
              <a:ext uri="{FF2B5EF4-FFF2-40B4-BE49-F238E27FC236}">
                <a16:creationId xmlns:a16="http://schemas.microsoft.com/office/drawing/2014/main" id="{9B9B41F3-C3AE-263A-060F-F69426208C80}"/>
              </a:ext>
            </a:extLst>
          </p:cNvPr>
          <p:cNvSpPr>
            <a:spLocks noGrp="1"/>
          </p:cNvSpPr>
          <p:nvPr>
            <p:ph type="body" sz="quarter" idx="38" hasCustomPrompt="1"/>
          </p:nvPr>
        </p:nvSpPr>
        <p:spPr>
          <a:xfrm>
            <a:off x="623072" y="4123251"/>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F81324A8-D238-D9E0-81BE-D28054E71014}"/>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B802B5D0-32D1-62A8-F180-67C056BEBFF2}"/>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14" name="Text Placeholder 11">
            <a:extLst>
              <a:ext uri="{FF2B5EF4-FFF2-40B4-BE49-F238E27FC236}">
                <a16:creationId xmlns:a16="http://schemas.microsoft.com/office/drawing/2014/main" id="{E401DF9E-F6E1-FA11-9DB6-9FE4C25CFCD9}"/>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8"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404113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 3x icons">
    <p:spTree>
      <p:nvGrpSpPr>
        <p:cNvPr id="1" name=""/>
        <p:cNvGrpSpPr/>
        <p:nvPr/>
      </p:nvGrpSpPr>
      <p:grpSpPr>
        <a:xfrm>
          <a:off x="0" y="0"/>
          <a:ext cx="0" cy="0"/>
          <a:chOff x="0" y="0"/>
          <a:chExt cx="0" cy="0"/>
        </a:xfrm>
      </p:grpSpPr>
      <p:sp>
        <p:nvSpPr>
          <p:cNvPr id="31" name="Text Placeholder 21">
            <a:extLst>
              <a:ext uri="{FF2B5EF4-FFF2-40B4-BE49-F238E27FC236}">
                <a16:creationId xmlns:a16="http://schemas.microsoft.com/office/drawing/2014/main" id="{50BB8224-C0D0-CB2F-F544-738DA97E8444}"/>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32" name="Title 1">
            <a:extLst>
              <a:ext uri="{FF2B5EF4-FFF2-40B4-BE49-F238E27FC236}">
                <a16:creationId xmlns:a16="http://schemas.microsoft.com/office/drawing/2014/main" id="{67862BDC-04A1-6507-6260-A0BA332CC1AA}"/>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4" name="Text Placeholder 11">
            <a:extLst>
              <a:ext uri="{FF2B5EF4-FFF2-40B4-BE49-F238E27FC236}">
                <a16:creationId xmlns:a16="http://schemas.microsoft.com/office/drawing/2014/main" id="{61F9B48A-925E-4251-A122-CC429EFFE946}"/>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5" name="Content Placeholder 2">
            <a:extLst>
              <a:ext uri="{FF2B5EF4-FFF2-40B4-BE49-F238E27FC236}">
                <a16:creationId xmlns:a16="http://schemas.microsoft.com/office/drawing/2014/main" id="{B2B062C0-1609-DF75-267B-823E01D60BE9}"/>
              </a:ext>
            </a:extLst>
          </p:cNvPr>
          <p:cNvSpPr>
            <a:spLocks noGrp="1"/>
          </p:cNvSpPr>
          <p:nvPr>
            <p:ph idx="1"/>
          </p:nvPr>
        </p:nvSpPr>
        <p:spPr>
          <a:xfrm>
            <a:off x="45839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18">
            <a:extLst>
              <a:ext uri="{FF2B5EF4-FFF2-40B4-BE49-F238E27FC236}">
                <a16:creationId xmlns:a16="http://schemas.microsoft.com/office/drawing/2014/main" id="{D2BC8095-5C57-9EFA-4ACE-A1074799D62C}"/>
              </a:ext>
            </a:extLst>
          </p:cNvPr>
          <p:cNvSpPr>
            <a:spLocks noGrp="1" noChangeAspect="1"/>
          </p:cNvSpPr>
          <p:nvPr>
            <p:ph type="body" sz="quarter" idx="18" hasCustomPrompt="1"/>
          </p:nvPr>
        </p:nvSpPr>
        <p:spPr>
          <a:xfrm>
            <a:off x="4652963" y="1520350"/>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7" name="Text Placeholder 18">
            <a:extLst>
              <a:ext uri="{FF2B5EF4-FFF2-40B4-BE49-F238E27FC236}">
                <a16:creationId xmlns:a16="http://schemas.microsoft.com/office/drawing/2014/main" id="{5267582F-AC49-BED0-F8D0-FC579F00D1D1}"/>
              </a:ext>
            </a:extLst>
          </p:cNvPr>
          <p:cNvSpPr>
            <a:spLocks noGrp="1" noChangeAspect="1"/>
          </p:cNvSpPr>
          <p:nvPr>
            <p:ph type="body" sz="quarter" idx="21"/>
          </p:nvPr>
        </p:nvSpPr>
        <p:spPr>
          <a:xfrm>
            <a:off x="4652963" y="2634329"/>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endParaRPr lang="en-GB"/>
          </a:p>
        </p:txBody>
      </p:sp>
      <p:sp>
        <p:nvSpPr>
          <p:cNvPr id="8" name="Text Placeholder 18">
            <a:extLst>
              <a:ext uri="{FF2B5EF4-FFF2-40B4-BE49-F238E27FC236}">
                <a16:creationId xmlns:a16="http://schemas.microsoft.com/office/drawing/2014/main" id="{94C032DC-4A97-8936-9E55-13E34B7C47F0}"/>
              </a:ext>
            </a:extLst>
          </p:cNvPr>
          <p:cNvSpPr>
            <a:spLocks noGrp="1" noChangeAspect="1"/>
          </p:cNvSpPr>
          <p:nvPr>
            <p:ph type="body" sz="quarter" idx="24" hasCustomPrompt="1"/>
          </p:nvPr>
        </p:nvSpPr>
        <p:spPr>
          <a:xfrm>
            <a:off x="4652963" y="3748308"/>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9" name="Text Placeholder 18">
            <a:extLst>
              <a:ext uri="{FF2B5EF4-FFF2-40B4-BE49-F238E27FC236}">
                <a16:creationId xmlns:a16="http://schemas.microsoft.com/office/drawing/2014/main" id="{FE5D2F21-C1F0-547A-92ED-31882AD46104}"/>
              </a:ext>
            </a:extLst>
          </p:cNvPr>
          <p:cNvSpPr>
            <a:spLocks noGrp="1" noChangeAspect="1"/>
          </p:cNvSpPr>
          <p:nvPr>
            <p:ph type="body" sz="quarter" idx="10" hasCustomPrompt="1"/>
          </p:nvPr>
        </p:nvSpPr>
        <p:spPr>
          <a:xfrm>
            <a:off x="4694585" y="1561973"/>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0" name="Text Placeholder 21">
            <a:extLst>
              <a:ext uri="{FF2B5EF4-FFF2-40B4-BE49-F238E27FC236}">
                <a16:creationId xmlns:a16="http://schemas.microsoft.com/office/drawing/2014/main" id="{CF4B9017-CA90-931E-2701-AEA3D1A42E41}"/>
              </a:ext>
            </a:extLst>
          </p:cNvPr>
          <p:cNvSpPr>
            <a:spLocks noGrp="1"/>
          </p:cNvSpPr>
          <p:nvPr>
            <p:ph type="body" sz="quarter" idx="19"/>
          </p:nvPr>
        </p:nvSpPr>
        <p:spPr>
          <a:xfrm>
            <a:off x="5462235" y="1658554"/>
            <a:ext cx="3222185"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1" name="Text Placeholder 18">
            <a:extLst>
              <a:ext uri="{FF2B5EF4-FFF2-40B4-BE49-F238E27FC236}">
                <a16:creationId xmlns:a16="http://schemas.microsoft.com/office/drawing/2014/main" id="{41AF6F5C-4352-A47C-DD55-5CD559586655}"/>
              </a:ext>
            </a:extLst>
          </p:cNvPr>
          <p:cNvSpPr>
            <a:spLocks noGrp="1" noChangeAspect="1"/>
          </p:cNvSpPr>
          <p:nvPr>
            <p:ph type="body" sz="quarter" idx="20" hasCustomPrompt="1"/>
          </p:nvPr>
        </p:nvSpPr>
        <p:spPr>
          <a:xfrm>
            <a:off x="4694585" y="2675952"/>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2" name="Text Placeholder 21">
            <a:extLst>
              <a:ext uri="{FF2B5EF4-FFF2-40B4-BE49-F238E27FC236}">
                <a16:creationId xmlns:a16="http://schemas.microsoft.com/office/drawing/2014/main" id="{70B2E562-D56E-D29D-C09B-8C88B854AE25}"/>
              </a:ext>
            </a:extLst>
          </p:cNvPr>
          <p:cNvSpPr>
            <a:spLocks noGrp="1"/>
          </p:cNvSpPr>
          <p:nvPr>
            <p:ph type="body" sz="quarter" idx="22"/>
          </p:nvPr>
        </p:nvSpPr>
        <p:spPr>
          <a:xfrm>
            <a:off x="5462235" y="2772531"/>
            <a:ext cx="3222185"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7" name="Text Placeholder 18">
            <a:extLst>
              <a:ext uri="{FF2B5EF4-FFF2-40B4-BE49-F238E27FC236}">
                <a16:creationId xmlns:a16="http://schemas.microsoft.com/office/drawing/2014/main" id="{2F19D818-8658-FC2B-6EBC-4D402EF038DB}"/>
              </a:ext>
            </a:extLst>
          </p:cNvPr>
          <p:cNvSpPr>
            <a:spLocks noGrp="1" noChangeAspect="1"/>
          </p:cNvSpPr>
          <p:nvPr>
            <p:ph type="body" sz="quarter" idx="23" hasCustomPrompt="1"/>
          </p:nvPr>
        </p:nvSpPr>
        <p:spPr>
          <a:xfrm>
            <a:off x="4694585" y="3789931"/>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8" name="Text Placeholder 21">
            <a:extLst>
              <a:ext uri="{FF2B5EF4-FFF2-40B4-BE49-F238E27FC236}">
                <a16:creationId xmlns:a16="http://schemas.microsoft.com/office/drawing/2014/main" id="{BF463DAA-2456-FF9B-444E-38186A29137B}"/>
              </a:ext>
            </a:extLst>
          </p:cNvPr>
          <p:cNvSpPr>
            <a:spLocks noGrp="1"/>
          </p:cNvSpPr>
          <p:nvPr>
            <p:ph type="body" sz="quarter" idx="25"/>
          </p:nvPr>
        </p:nvSpPr>
        <p:spPr>
          <a:xfrm>
            <a:off x="5462235" y="3886513"/>
            <a:ext cx="3222185"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20" name="Text Placeholder 21">
            <a:extLst>
              <a:ext uri="{FF2B5EF4-FFF2-40B4-BE49-F238E27FC236}">
                <a16:creationId xmlns:a16="http://schemas.microsoft.com/office/drawing/2014/main" id="{ED2D6E01-8A9F-728C-E5B8-7EF18638D7CF}"/>
              </a:ext>
            </a:extLst>
          </p:cNvPr>
          <p:cNvSpPr>
            <a:spLocks noGrp="1"/>
          </p:cNvSpPr>
          <p:nvPr>
            <p:ph type="body" sz="quarter" idx="28" hasCustomPrompt="1"/>
          </p:nvPr>
        </p:nvSpPr>
        <p:spPr>
          <a:xfrm>
            <a:off x="4921007" y="1782944"/>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1" name="Text Placeholder 21">
            <a:extLst>
              <a:ext uri="{FF2B5EF4-FFF2-40B4-BE49-F238E27FC236}">
                <a16:creationId xmlns:a16="http://schemas.microsoft.com/office/drawing/2014/main" id="{061D24D7-0E73-7055-421A-CE4761611216}"/>
              </a:ext>
            </a:extLst>
          </p:cNvPr>
          <p:cNvSpPr>
            <a:spLocks noGrp="1"/>
          </p:cNvSpPr>
          <p:nvPr>
            <p:ph type="body" sz="quarter" idx="29" hasCustomPrompt="1"/>
          </p:nvPr>
        </p:nvSpPr>
        <p:spPr>
          <a:xfrm>
            <a:off x="4921007" y="2896923"/>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3" name="Text Placeholder 21">
            <a:extLst>
              <a:ext uri="{FF2B5EF4-FFF2-40B4-BE49-F238E27FC236}">
                <a16:creationId xmlns:a16="http://schemas.microsoft.com/office/drawing/2014/main" id="{2CC26718-210E-C8C7-E5FC-5D2E21105AD2}"/>
              </a:ext>
            </a:extLst>
          </p:cNvPr>
          <p:cNvSpPr>
            <a:spLocks noGrp="1"/>
          </p:cNvSpPr>
          <p:nvPr>
            <p:ph type="body" sz="quarter" idx="30" hasCustomPrompt="1"/>
          </p:nvPr>
        </p:nvSpPr>
        <p:spPr>
          <a:xfrm>
            <a:off x="4921007" y="4010903"/>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2"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4"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238337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 4x icons">
    <p:spTree>
      <p:nvGrpSpPr>
        <p:cNvPr id="1" name=""/>
        <p:cNvGrpSpPr/>
        <p:nvPr/>
      </p:nvGrpSpPr>
      <p:grpSpPr>
        <a:xfrm>
          <a:off x="0" y="0"/>
          <a:ext cx="0" cy="0"/>
          <a:chOff x="0" y="0"/>
          <a:chExt cx="0" cy="0"/>
        </a:xfrm>
      </p:grpSpPr>
      <p:sp>
        <p:nvSpPr>
          <p:cNvPr id="59" name="Text Placeholder 21">
            <a:extLst>
              <a:ext uri="{FF2B5EF4-FFF2-40B4-BE49-F238E27FC236}">
                <a16:creationId xmlns:a16="http://schemas.microsoft.com/office/drawing/2014/main" id="{A5F6DAA6-F1DD-9668-C53B-84B7060BEF04}"/>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60" name="Title 1">
            <a:extLst>
              <a:ext uri="{FF2B5EF4-FFF2-40B4-BE49-F238E27FC236}">
                <a16:creationId xmlns:a16="http://schemas.microsoft.com/office/drawing/2014/main" id="{FE650685-6594-8C6A-0AA7-A4D77E0999FA}"/>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2" name="Text Placeholder 11">
            <a:extLst>
              <a:ext uri="{FF2B5EF4-FFF2-40B4-BE49-F238E27FC236}">
                <a16:creationId xmlns:a16="http://schemas.microsoft.com/office/drawing/2014/main" id="{7634AA85-69CE-10D0-3F41-F634B3B7F0B4}"/>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4" name="Content Placeholder 2">
            <a:extLst>
              <a:ext uri="{FF2B5EF4-FFF2-40B4-BE49-F238E27FC236}">
                <a16:creationId xmlns:a16="http://schemas.microsoft.com/office/drawing/2014/main" id="{B18D9CA0-3407-BC5A-F6C3-2E4D8900FF3F}"/>
              </a:ext>
            </a:extLst>
          </p:cNvPr>
          <p:cNvSpPr>
            <a:spLocks noGrp="1"/>
          </p:cNvSpPr>
          <p:nvPr>
            <p:ph idx="1"/>
          </p:nvPr>
        </p:nvSpPr>
        <p:spPr>
          <a:xfrm>
            <a:off x="45839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18">
            <a:extLst>
              <a:ext uri="{FF2B5EF4-FFF2-40B4-BE49-F238E27FC236}">
                <a16:creationId xmlns:a16="http://schemas.microsoft.com/office/drawing/2014/main" id="{2E9612BC-1CC7-B2DD-1F48-46F247780C2E}"/>
              </a:ext>
            </a:extLst>
          </p:cNvPr>
          <p:cNvSpPr>
            <a:spLocks noGrp="1" noChangeAspect="1"/>
          </p:cNvSpPr>
          <p:nvPr>
            <p:ph type="body" sz="quarter" idx="18" hasCustomPrompt="1"/>
          </p:nvPr>
        </p:nvSpPr>
        <p:spPr>
          <a:xfrm>
            <a:off x="4711590" y="1526205"/>
            <a:ext cx="573339" cy="573339"/>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6" name="Text Placeholder 18">
            <a:extLst>
              <a:ext uri="{FF2B5EF4-FFF2-40B4-BE49-F238E27FC236}">
                <a16:creationId xmlns:a16="http://schemas.microsoft.com/office/drawing/2014/main" id="{CAAD284F-A169-D9BE-A2E6-2FDE62FE6701}"/>
              </a:ext>
            </a:extLst>
          </p:cNvPr>
          <p:cNvSpPr>
            <a:spLocks noGrp="1" noChangeAspect="1"/>
          </p:cNvSpPr>
          <p:nvPr>
            <p:ph type="body" sz="quarter" idx="21"/>
          </p:nvPr>
        </p:nvSpPr>
        <p:spPr>
          <a:xfrm>
            <a:off x="4711590" y="2302554"/>
            <a:ext cx="573339" cy="573339"/>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endParaRPr lang="en-GB"/>
          </a:p>
        </p:txBody>
      </p:sp>
      <p:sp>
        <p:nvSpPr>
          <p:cNvPr id="7" name="Text Placeholder 18">
            <a:extLst>
              <a:ext uri="{FF2B5EF4-FFF2-40B4-BE49-F238E27FC236}">
                <a16:creationId xmlns:a16="http://schemas.microsoft.com/office/drawing/2014/main" id="{7AE07F3F-A8A7-8429-51F0-3427A488D577}"/>
              </a:ext>
            </a:extLst>
          </p:cNvPr>
          <p:cNvSpPr>
            <a:spLocks noGrp="1" noChangeAspect="1"/>
          </p:cNvSpPr>
          <p:nvPr>
            <p:ph type="body" sz="quarter" idx="24" hasCustomPrompt="1"/>
          </p:nvPr>
        </p:nvSpPr>
        <p:spPr>
          <a:xfrm>
            <a:off x="4711590" y="3078903"/>
            <a:ext cx="573339" cy="573339"/>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8" name="Text Placeholder 18">
            <a:extLst>
              <a:ext uri="{FF2B5EF4-FFF2-40B4-BE49-F238E27FC236}">
                <a16:creationId xmlns:a16="http://schemas.microsoft.com/office/drawing/2014/main" id="{B831ED8F-35F9-67B8-71F8-D7C8DFFA5D24}"/>
              </a:ext>
            </a:extLst>
          </p:cNvPr>
          <p:cNvSpPr>
            <a:spLocks noGrp="1" noChangeAspect="1"/>
          </p:cNvSpPr>
          <p:nvPr>
            <p:ph type="body" sz="quarter" idx="10" hasCustomPrompt="1"/>
          </p:nvPr>
        </p:nvSpPr>
        <p:spPr>
          <a:xfrm>
            <a:off x="4748982" y="1563596"/>
            <a:ext cx="498557" cy="49855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9" name="Text Placeholder 21">
            <a:extLst>
              <a:ext uri="{FF2B5EF4-FFF2-40B4-BE49-F238E27FC236}">
                <a16:creationId xmlns:a16="http://schemas.microsoft.com/office/drawing/2014/main" id="{5752B07B-D107-DDC1-982C-1F719D565E38}"/>
              </a:ext>
            </a:extLst>
          </p:cNvPr>
          <p:cNvSpPr>
            <a:spLocks noGrp="1"/>
          </p:cNvSpPr>
          <p:nvPr>
            <p:ph type="body" sz="quarter" idx="19"/>
          </p:nvPr>
        </p:nvSpPr>
        <p:spPr>
          <a:xfrm>
            <a:off x="5422276" y="1607694"/>
            <a:ext cx="325500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0" name="Text Placeholder 18">
            <a:extLst>
              <a:ext uri="{FF2B5EF4-FFF2-40B4-BE49-F238E27FC236}">
                <a16:creationId xmlns:a16="http://schemas.microsoft.com/office/drawing/2014/main" id="{FFEF2819-36E7-A703-DC48-49AD00F9273D}"/>
              </a:ext>
            </a:extLst>
          </p:cNvPr>
          <p:cNvSpPr>
            <a:spLocks noGrp="1" noChangeAspect="1"/>
          </p:cNvSpPr>
          <p:nvPr>
            <p:ph type="body" sz="quarter" idx="20" hasCustomPrompt="1"/>
          </p:nvPr>
        </p:nvSpPr>
        <p:spPr>
          <a:xfrm>
            <a:off x="4748982" y="2339945"/>
            <a:ext cx="498557" cy="49855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1" name="Text Placeholder 21">
            <a:extLst>
              <a:ext uri="{FF2B5EF4-FFF2-40B4-BE49-F238E27FC236}">
                <a16:creationId xmlns:a16="http://schemas.microsoft.com/office/drawing/2014/main" id="{9669593B-20BC-F892-C393-E7B8738C556B}"/>
              </a:ext>
            </a:extLst>
          </p:cNvPr>
          <p:cNvSpPr>
            <a:spLocks noGrp="1"/>
          </p:cNvSpPr>
          <p:nvPr>
            <p:ph type="body" sz="quarter" idx="22"/>
          </p:nvPr>
        </p:nvSpPr>
        <p:spPr>
          <a:xfrm>
            <a:off x="5422276" y="2384040"/>
            <a:ext cx="325500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2" name="Text Placeholder 18">
            <a:extLst>
              <a:ext uri="{FF2B5EF4-FFF2-40B4-BE49-F238E27FC236}">
                <a16:creationId xmlns:a16="http://schemas.microsoft.com/office/drawing/2014/main" id="{F0F7DA92-3AA2-81A6-3C28-92D94672004C}"/>
              </a:ext>
            </a:extLst>
          </p:cNvPr>
          <p:cNvSpPr>
            <a:spLocks noGrp="1" noChangeAspect="1"/>
          </p:cNvSpPr>
          <p:nvPr>
            <p:ph type="body" sz="quarter" idx="23" hasCustomPrompt="1"/>
          </p:nvPr>
        </p:nvSpPr>
        <p:spPr>
          <a:xfrm>
            <a:off x="4748982" y="3116294"/>
            <a:ext cx="498557" cy="49855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3" name="Text Placeholder 21">
            <a:extLst>
              <a:ext uri="{FF2B5EF4-FFF2-40B4-BE49-F238E27FC236}">
                <a16:creationId xmlns:a16="http://schemas.microsoft.com/office/drawing/2014/main" id="{D58F7D22-523E-9E7D-72A9-DE28A1DD2879}"/>
              </a:ext>
            </a:extLst>
          </p:cNvPr>
          <p:cNvSpPr>
            <a:spLocks noGrp="1"/>
          </p:cNvSpPr>
          <p:nvPr>
            <p:ph type="body" sz="quarter" idx="25"/>
          </p:nvPr>
        </p:nvSpPr>
        <p:spPr>
          <a:xfrm>
            <a:off x="5422276" y="3160389"/>
            <a:ext cx="325500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4" name="Text Placeholder 21">
            <a:extLst>
              <a:ext uri="{FF2B5EF4-FFF2-40B4-BE49-F238E27FC236}">
                <a16:creationId xmlns:a16="http://schemas.microsoft.com/office/drawing/2014/main" id="{84E26415-7A2A-BA2A-68D7-114EB0973D5B}"/>
              </a:ext>
            </a:extLst>
          </p:cNvPr>
          <p:cNvSpPr>
            <a:spLocks noGrp="1"/>
          </p:cNvSpPr>
          <p:nvPr>
            <p:ph type="body" sz="quarter" idx="28" hasCustomPrompt="1"/>
          </p:nvPr>
        </p:nvSpPr>
        <p:spPr>
          <a:xfrm>
            <a:off x="4922918" y="1732084"/>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5" name="Text Placeholder 21">
            <a:extLst>
              <a:ext uri="{FF2B5EF4-FFF2-40B4-BE49-F238E27FC236}">
                <a16:creationId xmlns:a16="http://schemas.microsoft.com/office/drawing/2014/main" id="{FDC8ABED-C403-13F4-1643-FE9430B68C12}"/>
              </a:ext>
            </a:extLst>
          </p:cNvPr>
          <p:cNvSpPr>
            <a:spLocks noGrp="1"/>
          </p:cNvSpPr>
          <p:nvPr>
            <p:ph type="body" sz="quarter" idx="29" hasCustomPrompt="1"/>
          </p:nvPr>
        </p:nvSpPr>
        <p:spPr>
          <a:xfrm>
            <a:off x="4922918" y="2508432"/>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6" name="Text Placeholder 21">
            <a:extLst>
              <a:ext uri="{FF2B5EF4-FFF2-40B4-BE49-F238E27FC236}">
                <a16:creationId xmlns:a16="http://schemas.microsoft.com/office/drawing/2014/main" id="{A7A72105-238A-DF90-635C-736AEE66997D}"/>
              </a:ext>
            </a:extLst>
          </p:cNvPr>
          <p:cNvSpPr>
            <a:spLocks noGrp="1"/>
          </p:cNvSpPr>
          <p:nvPr>
            <p:ph type="body" sz="quarter" idx="30" hasCustomPrompt="1"/>
          </p:nvPr>
        </p:nvSpPr>
        <p:spPr>
          <a:xfrm>
            <a:off x="4922918" y="3284781"/>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7" name="Text Placeholder 18">
            <a:extLst>
              <a:ext uri="{FF2B5EF4-FFF2-40B4-BE49-F238E27FC236}">
                <a16:creationId xmlns:a16="http://schemas.microsoft.com/office/drawing/2014/main" id="{4826DCD8-CFB3-4BDA-5CFB-EE703FEC2254}"/>
              </a:ext>
            </a:extLst>
          </p:cNvPr>
          <p:cNvSpPr>
            <a:spLocks noGrp="1" noChangeAspect="1"/>
          </p:cNvSpPr>
          <p:nvPr>
            <p:ph type="body" sz="quarter" idx="31" hasCustomPrompt="1"/>
          </p:nvPr>
        </p:nvSpPr>
        <p:spPr>
          <a:xfrm>
            <a:off x="4711590" y="3855251"/>
            <a:ext cx="573339" cy="573339"/>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8" name="Text Placeholder 18">
            <a:extLst>
              <a:ext uri="{FF2B5EF4-FFF2-40B4-BE49-F238E27FC236}">
                <a16:creationId xmlns:a16="http://schemas.microsoft.com/office/drawing/2014/main" id="{4B1B5ADE-9CE5-5585-058A-331702ACCE44}"/>
              </a:ext>
            </a:extLst>
          </p:cNvPr>
          <p:cNvSpPr>
            <a:spLocks noGrp="1" noChangeAspect="1"/>
          </p:cNvSpPr>
          <p:nvPr>
            <p:ph type="body" sz="quarter" idx="32" hasCustomPrompt="1"/>
          </p:nvPr>
        </p:nvSpPr>
        <p:spPr>
          <a:xfrm>
            <a:off x="4748982" y="3892642"/>
            <a:ext cx="498557" cy="49855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9" name="Text Placeholder 21">
            <a:extLst>
              <a:ext uri="{FF2B5EF4-FFF2-40B4-BE49-F238E27FC236}">
                <a16:creationId xmlns:a16="http://schemas.microsoft.com/office/drawing/2014/main" id="{948B43CC-7A7D-5772-68F8-25CCBC0CCB39}"/>
              </a:ext>
            </a:extLst>
          </p:cNvPr>
          <p:cNvSpPr>
            <a:spLocks noGrp="1"/>
          </p:cNvSpPr>
          <p:nvPr>
            <p:ph type="body" sz="quarter" idx="33"/>
          </p:nvPr>
        </p:nvSpPr>
        <p:spPr>
          <a:xfrm>
            <a:off x="5422276" y="3936740"/>
            <a:ext cx="325500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20" name="Text Placeholder 21">
            <a:extLst>
              <a:ext uri="{FF2B5EF4-FFF2-40B4-BE49-F238E27FC236}">
                <a16:creationId xmlns:a16="http://schemas.microsoft.com/office/drawing/2014/main" id="{BC41D1B7-8F0B-304E-DBF0-40B03A42C074}"/>
              </a:ext>
            </a:extLst>
          </p:cNvPr>
          <p:cNvSpPr>
            <a:spLocks noGrp="1"/>
          </p:cNvSpPr>
          <p:nvPr>
            <p:ph type="body" sz="quarter" idx="34" hasCustomPrompt="1"/>
          </p:nvPr>
        </p:nvSpPr>
        <p:spPr>
          <a:xfrm>
            <a:off x="4922918" y="406113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4"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5"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415192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 5x icons">
    <p:spTree>
      <p:nvGrpSpPr>
        <p:cNvPr id="1" name=""/>
        <p:cNvGrpSpPr/>
        <p:nvPr/>
      </p:nvGrpSpPr>
      <p:grpSpPr>
        <a:xfrm>
          <a:off x="0" y="0"/>
          <a:ext cx="0" cy="0"/>
          <a:chOff x="0" y="0"/>
          <a:chExt cx="0" cy="0"/>
        </a:xfrm>
      </p:grpSpPr>
      <p:sp>
        <p:nvSpPr>
          <p:cNvPr id="47" name="Text Placeholder 21">
            <a:extLst>
              <a:ext uri="{FF2B5EF4-FFF2-40B4-BE49-F238E27FC236}">
                <a16:creationId xmlns:a16="http://schemas.microsoft.com/office/drawing/2014/main" id="{F1C988B1-8A26-F4D1-FE21-C2C30387C482}"/>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48" name="Title 1">
            <a:extLst>
              <a:ext uri="{FF2B5EF4-FFF2-40B4-BE49-F238E27FC236}">
                <a16:creationId xmlns:a16="http://schemas.microsoft.com/office/drawing/2014/main" id="{2D98121E-E4AF-41AF-1320-C867AB2CED0A}"/>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50" name="Content Placeholder 2">
            <a:extLst>
              <a:ext uri="{FF2B5EF4-FFF2-40B4-BE49-F238E27FC236}">
                <a16:creationId xmlns:a16="http://schemas.microsoft.com/office/drawing/2014/main" id="{F2FA3F0A-E56F-2D62-6928-E35A761EBFF2}"/>
              </a:ext>
            </a:extLst>
          </p:cNvPr>
          <p:cNvSpPr>
            <a:spLocks noGrp="1"/>
          </p:cNvSpPr>
          <p:nvPr>
            <p:ph idx="1"/>
          </p:nvPr>
        </p:nvSpPr>
        <p:spPr>
          <a:xfrm>
            <a:off x="458392" y="1514474"/>
            <a:ext cx="4031456" cy="29206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11">
            <a:extLst>
              <a:ext uri="{FF2B5EF4-FFF2-40B4-BE49-F238E27FC236}">
                <a16:creationId xmlns:a16="http://schemas.microsoft.com/office/drawing/2014/main" id="{C0C88944-C2F6-AC36-7C7C-896737055681}"/>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5" name="Text Placeholder 18">
            <a:extLst>
              <a:ext uri="{FF2B5EF4-FFF2-40B4-BE49-F238E27FC236}">
                <a16:creationId xmlns:a16="http://schemas.microsoft.com/office/drawing/2014/main" id="{58F64010-7307-A3F1-BCD3-9CE2D8E3AE17}"/>
              </a:ext>
            </a:extLst>
          </p:cNvPr>
          <p:cNvSpPr>
            <a:spLocks noGrp="1" noChangeAspect="1"/>
          </p:cNvSpPr>
          <p:nvPr>
            <p:ph type="body" sz="quarter" idx="18" hasCustomPrompt="1"/>
          </p:nvPr>
        </p:nvSpPr>
        <p:spPr>
          <a:xfrm>
            <a:off x="4785150" y="1524838"/>
            <a:ext cx="480041" cy="48004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6" name="Text Placeholder 18">
            <a:extLst>
              <a:ext uri="{FF2B5EF4-FFF2-40B4-BE49-F238E27FC236}">
                <a16:creationId xmlns:a16="http://schemas.microsoft.com/office/drawing/2014/main" id="{A0D8E090-6C24-5251-AD28-94EEE8124437}"/>
              </a:ext>
            </a:extLst>
          </p:cNvPr>
          <p:cNvSpPr>
            <a:spLocks noGrp="1" noChangeAspect="1"/>
          </p:cNvSpPr>
          <p:nvPr>
            <p:ph type="body" sz="quarter" idx="21"/>
          </p:nvPr>
        </p:nvSpPr>
        <p:spPr>
          <a:xfrm>
            <a:off x="4785150" y="2134634"/>
            <a:ext cx="480041" cy="48004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endParaRPr lang="en-GB"/>
          </a:p>
        </p:txBody>
      </p:sp>
      <p:sp>
        <p:nvSpPr>
          <p:cNvPr id="7" name="Text Placeholder 18">
            <a:extLst>
              <a:ext uri="{FF2B5EF4-FFF2-40B4-BE49-F238E27FC236}">
                <a16:creationId xmlns:a16="http://schemas.microsoft.com/office/drawing/2014/main" id="{8BDB2EAD-4E12-F423-9F57-34AC01B923B2}"/>
              </a:ext>
            </a:extLst>
          </p:cNvPr>
          <p:cNvSpPr>
            <a:spLocks noGrp="1" noChangeAspect="1"/>
          </p:cNvSpPr>
          <p:nvPr>
            <p:ph type="body" sz="quarter" idx="24" hasCustomPrompt="1"/>
          </p:nvPr>
        </p:nvSpPr>
        <p:spPr>
          <a:xfrm>
            <a:off x="4785150" y="2744430"/>
            <a:ext cx="480041" cy="48004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8" name="Text Placeholder 18">
            <a:extLst>
              <a:ext uri="{FF2B5EF4-FFF2-40B4-BE49-F238E27FC236}">
                <a16:creationId xmlns:a16="http://schemas.microsoft.com/office/drawing/2014/main" id="{A4444092-87C2-2820-8467-AB25315B2A61}"/>
              </a:ext>
            </a:extLst>
          </p:cNvPr>
          <p:cNvSpPr>
            <a:spLocks noGrp="1" noChangeAspect="1"/>
          </p:cNvSpPr>
          <p:nvPr>
            <p:ph type="body" sz="quarter" idx="10" hasCustomPrompt="1"/>
          </p:nvPr>
        </p:nvSpPr>
        <p:spPr>
          <a:xfrm>
            <a:off x="4816731" y="1556420"/>
            <a:ext cx="416877" cy="41687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9" name="Text Placeholder 21">
            <a:extLst>
              <a:ext uri="{FF2B5EF4-FFF2-40B4-BE49-F238E27FC236}">
                <a16:creationId xmlns:a16="http://schemas.microsoft.com/office/drawing/2014/main" id="{45C618DE-840C-F01F-5288-60D1BFA9A1BE}"/>
              </a:ext>
            </a:extLst>
          </p:cNvPr>
          <p:cNvSpPr>
            <a:spLocks noGrp="1"/>
          </p:cNvSpPr>
          <p:nvPr>
            <p:ph type="body" sz="quarter" idx="19"/>
          </p:nvPr>
        </p:nvSpPr>
        <p:spPr>
          <a:xfrm>
            <a:off x="5367506" y="1568357"/>
            <a:ext cx="330977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0" name="Text Placeholder 18">
            <a:extLst>
              <a:ext uri="{FF2B5EF4-FFF2-40B4-BE49-F238E27FC236}">
                <a16:creationId xmlns:a16="http://schemas.microsoft.com/office/drawing/2014/main" id="{41DC91A1-F0AB-5C7F-C2CB-FBB6E9D01351}"/>
              </a:ext>
            </a:extLst>
          </p:cNvPr>
          <p:cNvSpPr>
            <a:spLocks noGrp="1" noChangeAspect="1"/>
          </p:cNvSpPr>
          <p:nvPr>
            <p:ph type="body" sz="quarter" idx="20" hasCustomPrompt="1"/>
          </p:nvPr>
        </p:nvSpPr>
        <p:spPr>
          <a:xfrm>
            <a:off x="4816731" y="2166216"/>
            <a:ext cx="416877" cy="41687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1" name="Text Placeholder 21">
            <a:extLst>
              <a:ext uri="{FF2B5EF4-FFF2-40B4-BE49-F238E27FC236}">
                <a16:creationId xmlns:a16="http://schemas.microsoft.com/office/drawing/2014/main" id="{A77A98D5-8F2B-7E48-F37C-EC98484BCDFA}"/>
              </a:ext>
            </a:extLst>
          </p:cNvPr>
          <p:cNvSpPr>
            <a:spLocks noGrp="1"/>
          </p:cNvSpPr>
          <p:nvPr>
            <p:ph type="body" sz="quarter" idx="22"/>
          </p:nvPr>
        </p:nvSpPr>
        <p:spPr>
          <a:xfrm>
            <a:off x="5367506" y="2169471"/>
            <a:ext cx="330977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2" name="Text Placeholder 18">
            <a:extLst>
              <a:ext uri="{FF2B5EF4-FFF2-40B4-BE49-F238E27FC236}">
                <a16:creationId xmlns:a16="http://schemas.microsoft.com/office/drawing/2014/main" id="{C1B46677-A38D-41C6-A485-E835D0A628B4}"/>
              </a:ext>
            </a:extLst>
          </p:cNvPr>
          <p:cNvSpPr>
            <a:spLocks noGrp="1" noChangeAspect="1"/>
          </p:cNvSpPr>
          <p:nvPr>
            <p:ph type="body" sz="quarter" idx="23" hasCustomPrompt="1"/>
          </p:nvPr>
        </p:nvSpPr>
        <p:spPr>
          <a:xfrm>
            <a:off x="4816731" y="2776012"/>
            <a:ext cx="416877" cy="41687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4" name="Text Placeholder 21">
            <a:extLst>
              <a:ext uri="{FF2B5EF4-FFF2-40B4-BE49-F238E27FC236}">
                <a16:creationId xmlns:a16="http://schemas.microsoft.com/office/drawing/2014/main" id="{0BA84E6F-4D5C-7775-0EBD-C86F960C7FC1}"/>
              </a:ext>
            </a:extLst>
          </p:cNvPr>
          <p:cNvSpPr>
            <a:spLocks noGrp="1"/>
          </p:cNvSpPr>
          <p:nvPr>
            <p:ph type="body" sz="quarter" idx="25"/>
          </p:nvPr>
        </p:nvSpPr>
        <p:spPr>
          <a:xfrm>
            <a:off x="5367506" y="2779267"/>
            <a:ext cx="330977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15" name="Text Placeholder 21">
            <a:extLst>
              <a:ext uri="{FF2B5EF4-FFF2-40B4-BE49-F238E27FC236}">
                <a16:creationId xmlns:a16="http://schemas.microsoft.com/office/drawing/2014/main" id="{AAB0ABE6-978B-FB22-E199-392022BFF2E5}"/>
              </a:ext>
            </a:extLst>
          </p:cNvPr>
          <p:cNvSpPr>
            <a:spLocks noGrp="1"/>
          </p:cNvSpPr>
          <p:nvPr>
            <p:ph type="body" sz="quarter" idx="28" hasCustomPrompt="1"/>
          </p:nvPr>
        </p:nvSpPr>
        <p:spPr>
          <a:xfrm>
            <a:off x="4949829" y="1684068"/>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6" name="Text Placeholder 21">
            <a:extLst>
              <a:ext uri="{FF2B5EF4-FFF2-40B4-BE49-F238E27FC236}">
                <a16:creationId xmlns:a16="http://schemas.microsoft.com/office/drawing/2014/main" id="{C92E7F13-F7D7-3550-C09E-A33999EE97FF}"/>
              </a:ext>
            </a:extLst>
          </p:cNvPr>
          <p:cNvSpPr>
            <a:spLocks noGrp="1"/>
          </p:cNvSpPr>
          <p:nvPr>
            <p:ph type="body" sz="quarter" idx="29" hasCustomPrompt="1"/>
          </p:nvPr>
        </p:nvSpPr>
        <p:spPr>
          <a:xfrm>
            <a:off x="4949829" y="2293863"/>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7" name="Text Placeholder 21">
            <a:extLst>
              <a:ext uri="{FF2B5EF4-FFF2-40B4-BE49-F238E27FC236}">
                <a16:creationId xmlns:a16="http://schemas.microsoft.com/office/drawing/2014/main" id="{A19F8F22-63B1-A0DA-344A-6639011F0F62}"/>
              </a:ext>
            </a:extLst>
          </p:cNvPr>
          <p:cNvSpPr>
            <a:spLocks noGrp="1"/>
          </p:cNvSpPr>
          <p:nvPr>
            <p:ph type="body" sz="quarter" idx="30" hasCustomPrompt="1"/>
          </p:nvPr>
        </p:nvSpPr>
        <p:spPr>
          <a:xfrm>
            <a:off x="4949829" y="2903659"/>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8" name="Text Placeholder 18">
            <a:extLst>
              <a:ext uri="{FF2B5EF4-FFF2-40B4-BE49-F238E27FC236}">
                <a16:creationId xmlns:a16="http://schemas.microsoft.com/office/drawing/2014/main" id="{3EDBD08C-5B5E-38D3-D2A2-950CB713EBE5}"/>
              </a:ext>
            </a:extLst>
          </p:cNvPr>
          <p:cNvSpPr>
            <a:spLocks noGrp="1" noChangeAspect="1"/>
          </p:cNvSpPr>
          <p:nvPr>
            <p:ph type="body" sz="quarter" idx="31" hasCustomPrompt="1"/>
          </p:nvPr>
        </p:nvSpPr>
        <p:spPr>
          <a:xfrm>
            <a:off x="4785150" y="3354226"/>
            <a:ext cx="480041" cy="48004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0" name="Text Placeholder 18">
            <a:extLst>
              <a:ext uri="{FF2B5EF4-FFF2-40B4-BE49-F238E27FC236}">
                <a16:creationId xmlns:a16="http://schemas.microsoft.com/office/drawing/2014/main" id="{87172892-3786-960B-FDC2-270A54D5B5E9}"/>
              </a:ext>
            </a:extLst>
          </p:cNvPr>
          <p:cNvSpPr>
            <a:spLocks noGrp="1" noChangeAspect="1"/>
          </p:cNvSpPr>
          <p:nvPr>
            <p:ph type="body" sz="quarter" idx="32" hasCustomPrompt="1"/>
          </p:nvPr>
        </p:nvSpPr>
        <p:spPr>
          <a:xfrm>
            <a:off x="4816731" y="3385808"/>
            <a:ext cx="416877" cy="41687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21" name="Text Placeholder 21">
            <a:extLst>
              <a:ext uri="{FF2B5EF4-FFF2-40B4-BE49-F238E27FC236}">
                <a16:creationId xmlns:a16="http://schemas.microsoft.com/office/drawing/2014/main" id="{EB21973C-5F1F-195E-D4A7-0205F3D3B389}"/>
              </a:ext>
            </a:extLst>
          </p:cNvPr>
          <p:cNvSpPr>
            <a:spLocks noGrp="1"/>
          </p:cNvSpPr>
          <p:nvPr>
            <p:ph type="body" sz="quarter" idx="33"/>
          </p:nvPr>
        </p:nvSpPr>
        <p:spPr>
          <a:xfrm>
            <a:off x="5367506" y="3389062"/>
            <a:ext cx="330977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23" name="Text Placeholder 21">
            <a:extLst>
              <a:ext uri="{FF2B5EF4-FFF2-40B4-BE49-F238E27FC236}">
                <a16:creationId xmlns:a16="http://schemas.microsoft.com/office/drawing/2014/main" id="{B2D9B650-7203-2010-775A-D5EF6DE1F0BC}"/>
              </a:ext>
            </a:extLst>
          </p:cNvPr>
          <p:cNvSpPr>
            <a:spLocks noGrp="1"/>
          </p:cNvSpPr>
          <p:nvPr>
            <p:ph type="body" sz="quarter" idx="34" hasCustomPrompt="1"/>
          </p:nvPr>
        </p:nvSpPr>
        <p:spPr>
          <a:xfrm>
            <a:off x="4949829" y="3513455"/>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4" name="Text Placeholder 21">
            <a:extLst>
              <a:ext uri="{FF2B5EF4-FFF2-40B4-BE49-F238E27FC236}">
                <a16:creationId xmlns:a16="http://schemas.microsoft.com/office/drawing/2014/main" id="{069B0D5E-F853-157D-BE7F-1095599D2AAB}"/>
              </a:ext>
            </a:extLst>
          </p:cNvPr>
          <p:cNvSpPr>
            <a:spLocks noGrp="1"/>
          </p:cNvSpPr>
          <p:nvPr>
            <p:ph type="body" sz="quarter" idx="35"/>
          </p:nvPr>
        </p:nvSpPr>
        <p:spPr>
          <a:xfrm>
            <a:off x="5367506" y="3998861"/>
            <a:ext cx="3309770" cy="410369"/>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25" name="Text Placeholder 18">
            <a:extLst>
              <a:ext uri="{FF2B5EF4-FFF2-40B4-BE49-F238E27FC236}">
                <a16:creationId xmlns:a16="http://schemas.microsoft.com/office/drawing/2014/main" id="{CBF75F1F-8559-5B6C-CDA1-4F4E37E4DE06}"/>
              </a:ext>
            </a:extLst>
          </p:cNvPr>
          <p:cNvSpPr>
            <a:spLocks noGrp="1" noChangeAspect="1"/>
          </p:cNvSpPr>
          <p:nvPr>
            <p:ph type="body" sz="quarter" idx="36" hasCustomPrompt="1"/>
          </p:nvPr>
        </p:nvSpPr>
        <p:spPr>
          <a:xfrm>
            <a:off x="4785150" y="3964021"/>
            <a:ext cx="480041" cy="48004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7" name="Text Placeholder 18">
            <a:extLst>
              <a:ext uri="{FF2B5EF4-FFF2-40B4-BE49-F238E27FC236}">
                <a16:creationId xmlns:a16="http://schemas.microsoft.com/office/drawing/2014/main" id="{1F8CDA35-8CB6-903E-3A7D-0C7A484E9782}"/>
              </a:ext>
            </a:extLst>
          </p:cNvPr>
          <p:cNvSpPr>
            <a:spLocks noGrp="1" noChangeAspect="1"/>
          </p:cNvSpPr>
          <p:nvPr>
            <p:ph type="body" sz="quarter" idx="37" hasCustomPrompt="1"/>
          </p:nvPr>
        </p:nvSpPr>
        <p:spPr>
          <a:xfrm>
            <a:off x="4816731" y="3995603"/>
            <a:ext cx="416877" cy="416877"/>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28" name="Text Placeholder 21">
            <a:extLst>
              <a:ext uri="{FF2B5EF4-FFF2-40B4-BE49-F238E27FC236}">
                <a16:creationId xmlns:a16="http://schemas.microsoft.com/office/drawing/2014/main" id="{B546CA23-B963-11F5-9A33-31632ED83C91}"/>
              </a:ext>
            </a:extLst>
          </p:cNvPr>
          <p:cNvSpPr>
            <a:spLocks noGrp="1"/>
          </p:cNvSpPr>
          <p:nvPr>
            <p:ph type="body" sz="quarter" idx="38" hasCustomPrompt="1"/>
          </p:nvPr>
        </p:nvSpPr>
        <p:spPr>
          <a:xfrm>
            <a:off x="4949829" y="4123251"/>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3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80513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4403"/>
          <a:stretch/>
        </p:blipFill>
        <p:spPr>
          <a:xfrm flipH="1">
            <a:off x="0" y="758052"/>
            <a:ext cx="9144000" cy="4410403"/>
          </a:xfrm>
          <a:prstGeom prst="rect">
            <a:avLst/>
          </a:prstGeom>
          <a:effectLst/>
        </p:spPr>
      </p:pic>
      <p:sp>
        <p:nvSpPr>
          <p:cNvPr id="2" name="Title 1"/>
          <p:cNvSpPr>
            <a:spLocks noGrp="1"/>
          </p:cNvSpPr>
          <p:nvPr>
            <p:ph type="ctrTitle" hasCustomPrompt="1"/>
          </p:nvPr>
        </p:nvSpPr>
        <p:spPr>
          <a:xfrm>
            <a:off x="228600" y="1065077"/>
            <a:ext cx="5367528" cy="786384"/>
          </a:xfrm>
          <a:prstGeom prst="rect">
            <a:avLst/>
          </a:prstGeom>
        </p:spPr>
        <p:txBody>
          <a:bodyPr anchor="b" anchorCtr="0">
            <a:noAutofit/>
          </a:bodyPr>
          <a:lstStyle>
            <a:lvl1pPr algn="l">
              <a:lnSpc>
                <a:spcPts val="4300"/>
              </a:lnSpc>
              <a:spcBef>
                <a:spcPts val="0"/>
              </a:spcBef>
              <a:defRPr sz="2400" cap="none">
                <a:solidFill>
                  <a:schemeClr val="accent1"/>
                </a:solidFill>
              </a:defRPr>
            </a:lvl1pPr>
          </a:lstStyle>
          <a:p>
            <a:r>
              <a:rPr lang="en-US"/>
              <a:t>Divider/Breaker Slide</a:t>
            </a:r>
          </a:p>
        </p:txBody>
      </p:sp>
      <p:sp>
        <p:nvSpPr>
          <p:cNvPr id="3" name="Subtitle 2"/>
          <p:cNvSpPr>
            <a:spLocks noGrp="1"/>
          </p:cNvSpPr>
          <p:nvPr>
            <p:ph type="subTitle" idx="1" hasCustomPrompt="1"/>
          </p:nvPr>
        </p:nvSpPr>
        <p:spPr>
          <a:xfrm>
            <a:off x="228600" y="1860605"/>
            <a:ext cx="5367528" cy="374904"/>
          </a:xfrm>
          <a:prstGeom prst="rect">
            <a:avLst/>
          </a:prstGeom>
        </p:spPr>
        <p:txBody>
          <a:bodyPr>
            <a:noAutofit/>
          </a:bodyPr>
          <a:lstStyle>
            <a:lvl1pPr marL="0" indent="0" algn="l">
              <a:buNone/>
              <a:defRPr sz="1600" cap="none"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Subheading/topic</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209" y="63737"/>
            <a:ext cx="1789486" cy="546543"/>
          </a:xfrm>
          <a:prstGeom prst="rect">
            <a:avLst/>
          </a:prstGeom>
        </p:spPr>
      </p:pic>
      <p:sp>
        <p:nvSpPr>
          <p:cNvPr id="7"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 2023 ARTHUR J. GALLAGHER &amp; CO. </a:t>
            </a:r>
          </a:p>
        </p:txBody>
      </p:sp>
    </p:spTree>
    <p:extLst>
      <p:ext uri="{BB962C8B-B14F-4D97-AF65-F5344CB8AC3E}">
        <p14:creationId xmlns:p14="http://schemas.microsoft.com/office/powerpoint/2010/main" val="407468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x ico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2" y="2367903"/>
            <a:ext cx="4031456" cy="2067176"/>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3CE22646-B5C0-BE14-FE9C-679028AD323A}"/>
              </a:ext>
            </a:extLst>
          </p:cNvPr>
          <p:cNvSpPr>
            <a:spLocks noGrp="1"/>
          </p:cNvSpPr>
          <p:nvPr>
            <p:ph idx="16"/>
          </p:nvPr>
        </p:nvSpPr>
        <p:spPr>
          <a:xfrm>
            <a:off x="4652964" y="2367903"/>
            <a:ext cx="4031456" cy="2067176"/>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18">
            <a:extLst>
              <a:ext uri="{FF2B5EF4-FFF2-40B4-BE49-F238E27FC236}">
                <a16:creationId xmlns:a16="http://schemas.microsoft.com/office/drawing/2014/main" id="{8CEC9B93-ABE1-7C81-04F3-18812626C528}"/>
              </a:ext>
            </a:extLst>
          </p:cNvPr>
          <p:cNvSpPr>
            <a:spLocks noGrp="1" noChangeAspect="1"/>
          </p:cNvSpPr>
          <p:nvPr>
            <p:ph type="body" sz="quarter" idx="20" hasCustomPrompt="1"/>
          </p:nvPr>
        </p:nvSpPr>
        <p:spPr>
          <a:xfrm>
            <a:off x="458393"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8" name="Text Placeholder 18">
            <a:extLst>
              <a:ext uri="{FF2B5EF4-FFF2-40B4-BE49-F238E27FC236}">
                <a16:creationId xmlns:a16="http://schemas.microsoft.com/office/drawing/2014/main" id="{2A721E3A-7147-0C6B-B85D-119D3B3C9C60}"/>
              </a:ext>
            </a:extLst>
          </p:cNvPr>
          <p:cNvSpPr>
            <a:spLocks noGrp="1" noChangeAspect="1"/>
          </p:cNvSpPr>
          <p:nvPr>
            <p:ph type="body" sz="quarter" idx="10" hasCustomPrompt="1"/>
          </p:nvPr>
        </p:nvSpPr>
        <p:spPr>
          <a:xfrm>
            <a:off x="500015"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9" name="Text Placeholder 18">
            <a:extLst>
              <a:ext uri="{FF2B5EF4-FFF2-40B4-BE49-F238E27FC236}">
                <a16:creationId xmlns:a16="http://schemas.microsoft.com/office/drawing/2014/main" id="{66A04704-CED3-D0A6-88E2-1D8BA56C2CA5}"/>
              </a:ext>
            </a:extLst>
          </p:cNvPr>
          <p:cNvSpPr>
            <a:spLocks noGrp="1" noChangeAspect="1"/>
          </p:cNvSpPr>
          <p:nvPr>
            <p:ph type="body" sz="quarter" idx="21" hasCustomPrompt="1"/>
          </p:nvPr>
        </p:nvSpPr>
        <p:spPr>
          <a:xfrm>
            <a:off x="4652964"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0" name="Text Placeholder 18">
            <a:extLst>
              <a:ext uri="{FF2B5EF4-FFF2-40B4-BE49-F238E27FC236}">
                <a16:creationId xmlns:a16="http://schemas.microsoft.com/office/drawing/2014/main" id="{F621A233-B8C6-257A-E57E-45FBFD0EC047}"/>
              </a:ext>
            </a:extLst>
          </p:cNvPr>
          <p:cNvSpPr>
            <a:spLocks noGrp="1" noChangeAspect="1"/>
          </p:cNvSpPr>
          <p:nvPr>
            <p:ph type="body" sz="quarter" idx="22" hasCustomPrompt="1"/>
          </p:nvPr>
        </p:nvSpPr>
        <p:spPr>
          <a:xfrm>
            <a:off x="4694585"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3" name="Text Placeholder 21">
            <a:extLst>
              <a:ext uri="{FF2B5EF4-FFF2-40B4-BE49-F238E27FC236}">
                <a16:creationId xmlns:a16="http://schemas.microsoft.com/office/drawing/2014/main" id="{F9037B03-EA5E-0CFB-45E7-E95955DFC7A1}"/>
              </a:ext>
            </a:extLst>
          </p:cNvPr>
          <p:cNvSpPr>
            <a:spLocks noGrp="1"/>
          </p:cNvSpPr>
          <p:nvPr>
            <p:ph type="body" sz="quarter" idx="26" hasCustomPrompt="1"/>
          </p:nvPr>
        </p:nvSpPr>
        <p:spPr>
          <a:xfrm>
            <a:off x="726437"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4" name="Text Placeholder 21">
            <a:extLst>
              <a:ext uri="{FF2B5EF4-FFF2-40B4-BE49-F238E27FC236}">
                <a16:creationId xmlns:a16="http://schemas.microsoft.com/office/drawing/2014/main" id="{8D1BA93D-2564-9C1F-EEF7-06E3290CC86F}"/>
              </a:ext>
            </a:extLst>
          </p:cNvPr>
          <p:cNvSpPr>
            <a:spLocks noGrp="1"/>
          </p:cNvSpPr>
          <p:nvPr>
            <p:ph type="body" sz="quarter" idx="27" hasCustomPrompt="1"/>
          </p:nvPr>
        </p:nvSpPr>
        <p:spPr>
          <a:xfrm>
            <a:off x="4921007"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37" name="Text Placeholder 21">
            <a:extLst>
              <a:ext uri="{FF2B5EF4-FFF2-40B4-BE49-F238E27FC236}">
                <a16:creationId xmlns:a16="http://schemas.microsoft.com/office/drawing/2014/main" id="{49ED8B75-3874-3C70-9291-08D74BB66200}"/>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38" name="Title 1">
            <a:extLst>
              <a:ext uri="{FF2B5EF4-FFF2-40B4-BE49-F238E27FC236}">
                <a16:creationId xmlns:a16="http://schemas.microsoft.com/office/drawing/2014/main" id="{C03592F1-ADED-2DA2-FEC1-89A9059BDCEE}"/>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2" name="Text Placeholder 11">
            <a:extLst>
              <a:ext uri="{FF2B5EF4-FFF2-40B4-BE49-F238E27FC236}">
                <a16:creationId xmlns:a16="http://schemas.microsoft.com/office/drawing/2014/main" id="{FA8ED2F3-4BF2-DD26-78E0-32EA6417BE82}"/>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5"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45248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x ico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4" y="2367674"/>
            <a:ext cx="2633663" cy="20674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3255171" y="2367674"/>
            <a:ext cx="2633663" cy="20674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6050758" y="2367674"/>
            <a:ext cx="2633663" cy="206740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18">
            <a:extLst>
              <a:ext uri="{FF2B5EF4-FFF2-40B4-BE49-F238E27FC236}">
                <a16:creationId xmlns:a16="http://schemas.microsoft.com/office/drawing/2014/main" id="{DD0B520E-D38A-9939-869A-78F5F3CBBAFF}"/>
              </a:ext>
            </a:extLst>
          </p:cNvPr>
          <p:cNvSpPr>
            <a:spLocks noGrp="1" noChangeAspect="1"/>
          </p:cNvSpPr>
          <p:nvPr>
            <p:ph type="body" sz="quarter" idx="20" hasCustomPrompt="1"/>
          </p:nvPr>
        </p:nvSpPr>
        <p:spPr>
          <a:xfrm>
            <a:off x="458393"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8" name="Text Placeholder 18">
            <a:extLst>
              <a:ext uri="{FF2B5EF4-FFF2-40B4-BE49-F238E27FC236}">
                <a16:creationId xmlns:a16="http://schemas.microsoft.com/office/drawing/2014/main" id="{064701BA-33EE-296C-0D5A-BA667A08BE52}"/>
              </a:ext>
            </a:extLst>
          </p:cNvPr>
          <p:cNvSpPr>
            <a:spLocks noGrp="1" noChangeAspect="1"/>
          </p:cNvSpPr>
          <p:nvPr>
            <p:ph type="body" sz="quarter" idx="10" hasCustomPrompt="1"/>
          </p:nvPr>
        </p:nvSpPr>
        <p:spPr>
          <a:xfrm>
            <a:off x="500015"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GB"/>
              <a:t>.</a:t>
            </a:r>
          </a:p>
        </p:txBody>
      </p:sp>
      <p:sp>
        <p:nvSpPr>
          <p:cNvPr id="9" name="Text Placeholder 18">
            <a:extLst>
              <a:ext uri="{FF2B5EF4-FFF2-40B4-BE49-F238E27FC236}">
                <a16:creationId xmlns:a16="http://schemas.microsoft.com/office/drawing/2014/main" id="{A5EA2489-9CD6-6F75-F1C6-129899D3A520}"/>
              </a:ext>
            </a:extLst>
          </p:cNvPr>
          <p:cNvSpPr>
            <a:spLocks noGrp="1" noChangeAspect="1"/>
          </p:cNvSpPr>
          <p:nvPr>
            <p:ph type="body" sz="quarter" idx="21" hasCustomPrompt="1"/>
          </p:nvPr>
        </p:nvSpPr>
        <p:spPr>
          <a:xfrm>
            <a:off x="3255171"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0" name="Text Placeholder 18">
            <a:extLst>
              <a:ext uri="{FF2B5EF4-FFF2-40B4-BE49-F238E27FC236}">
                <a16:creationId xmlns:a16="http://schemas.microsoft.com/office/drawing/2014/main" id="{57201372-FCB7-9ED3-D88E-C83EEA811B58}"/>
              </a:ext>
            </a:extLst>
          </p:cNvPr>
          <p:cNvSpPr>
            <a:spLocks noGrp="1" noChangeAspect="1"/>
          </p:cNvSpPr>
          <p:nvPr>
            <p:ph type="body" sz="quarter" idx="22" hasCustomPrompt="1"/>
          </p:nvPr>
        </p:nvSpPr>
        <p:spPr>
          <a:xfrm>
            <a:off x="3296792"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GB"/>
              <a:t>.</a:t>
            </a:r>
          </a:p>
        </p:txBody>
      </p:sp>
      <p:sp>
        <p:nvSpPr>
          <p:cNvPr id="11" name="Text Placeholder 18">
            <a:extLst>
              <a:ext uri="{FF2B5EF4-FFF2-40B4-BE49-F238E27FC236}">
                <a16:creationId xmlns:a16="http://schemas.microsoft.com/office/drawing/2014/main" id="{FD30C3A9-27F5-CA1B-1D3A-5D3DDA08BB80}"/>
              </a:ext>
            </a:extLst>
          </p:cNvPr>
          <p:cNvSpPr>
            <a:spLocks noGrp="1" noChangeAspect="1"/>
          </p:cNvSpPr>
          <p:nvPr>
            <p:ph type="body" sz="quarter" idx="23" hasCustomPrompt="1"/>
          </p:nvPr>
        </p:nvSpPr>
        <p:spPr>
          <a:xfrm>
            <a:off x="6050758"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3" name="Text Placeholder 18">
            <a:extLst>
              <a:ext uri="{FF2B5EF4-FFF2-40B4-BE49-F238E27FC236}">
                <a16:creationId xmlns:a16="http://schemas.microsoft.com/office/drawing/2014/main" id="{FAD20332-06C6-B31E-991A-C3E66B0FA35C}"/>
              </a:ext>
            </a:extLst>
          </p:cNvPr>
          <p:cNvSpPr>
            <a:spLocks noGrp="1" noChangeAspect="1"/>
          </p:cNvSpPr>
          <p:nvPr>
            <p:ph type="body" sz="quarter" idx="24" hasCustomPrompt="1"/>
          </p:nvPr>
        </p:nvSpPr>
        <p:spPr>
          <a:xfrm>
            <a:off x="6092380"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6" name="Text Placeholder 21">
            <a:extLst>
              <a:ext uri="{FF2B5EF4-FFF2-40B4-BE49-F238E27FC236}">
                <a16:creationId xmlns:a16="http://schemas.microsoft.com/office/drawing/2014/main" id="{7D344604-4492-3C4A-F978-ECB5F8560EFA}"/>
              </a:ext>
            </a:extLst>
          </p:cNvPr>
          <p:cNvSpPr>
            <a:spLocks noGrp="1"/>
          </p:cNvSpPr>
          <p:nvPr>
            <p:ph type="body" sz="quarter" idx="26" hasCustomPrompt="1"/>
          </p:nvPr>
        </p:nvSpPr>
        <p:spPr>
          <a:xfrm>
            <a:off x="726437"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7" name="Text Placeholder 21">
            <a:extLst>
              <a:ext uri="{FF2B5EF4-FFF2-40B4-BE49-F238E27FC236}">
                <a16:creationId xmlns:a16="http://schemas.microsoft.com/office/drawing/2014/main" id="{355DABBE-503D-A7D9-D5AD-7B18C7678E55}"/>
              </a:ext>
            </a:extLst>
          </p:cNvPr>
          <p:cNvSpPr>
            <a:spLocks noGrp="1"/>
          </p:cNvSpPr>
          <p:nvPr>
            <p:ph type="body" sz="quarter" idx="27" hasCustomPrompt="1"/>
          </p:nvPr>
        </p:nvSpPr>
        <p:spPr>
          <a:xfrm>
            <a:off x="3523214"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18" name="Text Placeholder 21">
            <a:extLst>
              <a:ext uri="{FF2B5EF4-FFF2-40B4-BE49-F238E27FC236}">
                <a16:creationId xmlns:a16="http://schemas.microsoft.com/office/drawing/2014/main" id="{ACAB5700-46B8-6C46-85D6-DBF1E51E4061}"/>
              </a:ext>
            </a:extLst>
          </p:cNvPr>
          <p:cNvSpPr>
            <a:spLocks noGrp="1"/>
          </p:cNvSpPr>
          <p:nvPr>
            <p:ph type="body" sz="quarter" idx="28" hasCustomPrompt="1"/>
          </p:nvPr>
        </p:nvSpPr>
        <p:spPr>
          <a:xfrm>
            <a:off x="6318801"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2531FDB8-CC27-AACE-EAF7-032D04174315}"/>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ACCCE4E9-E96B-D39C-E984-BB5976DE29FE}"/>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F9DD2F32-201B-E485-00B8-3ABD4804825C}"/>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261212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x ico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4" y="2367717"/>
            <a:ext cx="1934765" cy="2067362"/>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2555481" y="2367717"/>
            <a:ext cx="1934765" cy="2067362"/>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4652568" y="2367717"/>
            <a:ext cx="1934765" cy="2067362"/>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76FC6977-82A3-F234-E419-C1A193DA8F54}"/>
              </a:ext>
            </a:extLst>
          </p:cNvPr>
          <p:cNvSpPr>
            <a:spLocks noGrp="1"/>
          </p:cNvSpPr>
          <p:nvPr>
            <p:ph idx="18"/>
          </p:nvPr>
        </p:nvSpPr>
        <p:spPr>
          <a:xfrm>
            <a:off x="6749655" y="2367717"/>
            <a:ext cx="1934765" cy="2067362"/>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18">
            <a:extLst>
              <a:ext uri="{FF2B5EF4-FFF2-40B4-BE49-F238E27FC236}">
                <a16:creationId xmlns:a16="http://schemas.microsoft.com/office/drawing/2014/main" id="{9E656608-352A-0FAC-9FE9-763E663986C2}"/>
              </a:ext>
            </a:extLst>
          </p:cNvPr>
          <p:cNvSpPr>
            <a:spLocks noGrp="1" noChangeAspect="1"/>
          </p:cNvSpPr>
          <p:nvPr>
            <p:ph type="body" sz="quarter" idx="20" hasCustomPrompt="1"/>
          </p:nvPr>
        </p:nvSpPr>
        <p:spPr>
          <a:xfrm>
            <a:off x="458393"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8" name="Text Placeholder 18">
            <a:extLst>
              <a:ext uri="{FF2B5EF4-FFF2-40B4-BE49-F238E27FC236}">
                <a16:creationId xmlns:a16="http://schemas.microsoft.com/office/drawing/2014/main" id="{9EC0EF50-5705-13FB-89DE-1350726827DC}"/>
              </a:ext>
            </a:extLst>
          </p:cNvPr>
          <p:cNvSpPr>
            <a:spLocks noGrp="1" noChangeAspect="1"/>
          </p:cNvSpPr>
          <p:nvPr>
            <p:ph type="body" sz="quarter" idx="10" hasCustomPrompt="1"/>
          </p:nvPr>
        </p:nvSpPr>
        <p:spPr>
          <a:xfrm>
            <a:off x="500015"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9" name="Text Placeholder 18">
            <a:extLst>
              <a:ext uri="{FF2B5EF4-FFF2-40B4-BE49-F238E27FC236}">
                <a16:creationId xmlns:a16="http://schemas.microsoft.com/office/drawing/2014/main" id="{EEE1D869-1E3C-12B2-8525-E4D81E508D70}"/>
              </a:ext>
            </a:extLst>
          </p:cNvPr>
          <p:cNvSpPr>
            <a:spLocks noGrp="1" noChangeAspect="1"/>
          </p:cNvSpPr>
          <p:nvPr>
            <p:ph type="body" sz="quarter" idx="21" hasCustomPrompt="1"/>
          </p:nvPr>
        </p:nvSpPr>
        <p:spPr>
          <a:xfrm>
            <a:off x="2555082"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0" name="Text Placeholder 18">
            <a:extLst>
              <a:ext uri="{FF2B5EF4-FFF2-40B4-BE49-F238E27FC236}">
                <a16:creationId xmlns:a16="http://schemas.microsoft.com/office/drawing/2014/main" id="{1FCCB59D-A520-5E4A-C6DF-DB2AB56D9FC6}"/>
              </a:ext>
            </a:extLst>
          </p:cNvPr>
          <p:cNvSpPr>
            <a:spLocks noGrp="1" noChangeAspect="1"/>
          </p:cNvSpPr>
          <p:nvPr>
            <p:ph type="body" sz="quarter" idx="22" hasCustomPrompt="1"/>
          </p:nvPr>
        </p:nvSpPr>
        <p:spPr>
          <a:xfrm>
            <a:off x="2596705"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1" name="Text Placeholder 18">
            <a:extLst>
              <a:ext uri="{FF2B5EF4-FFF2-40B4-BE49-F238E27FC236}">
                <a16:creationId xmlns:a16="http://schemas.microsoft.com/office/drawing/2014/main" id="{3A48AA0F-9BA3-6BC3-D4DE-1F6BBBE273C2}"/>
              </a:ext>
            </a:extLst>
          </p:cNvPr>
          <p:cNvSpPr>
            <a:spLocks noGrp="1" noChangeAspect="1"/>
          </p:cNvSpPr>
          <p:nvPr>
            <p:ph type="body" sz="quarter" idx="23" hasCustomPrompt="1"/>
          </p:nvPr>
        </p:nvSpPr>
        <p:spPr>
          <a:xfrm>
            <a:off x="4651773"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3" name="Text Placeholder 18">
            <a:extLst>
              <a:ext uri="{FF2B5EF4-FFF2-40B4-BE49-F238E27FC236}">
                <a16:creationId xmlns:a16="http://schemas.microsoft.com/office/drawing/2014/main" id="{FD966C12-D64B-FFAC-5BEB-16C89436B194}"/>
              </a:ext>
            </a:extLst>
          </p:cNvPr>
          <p:cNvSpPr>
            <a:spLocks noGrp="1" noChangeAspect="1"/>
          </p:cNvSpPr>
          <p:nvPr>
            <p:ph type="body" sz="quarter" idx="24" hasCustomPrompt="1"/>
          </p:nvPr>
        </p:nvSpPr>
        <p:spPr>
          <a:xfrm>
            <a:off x="4693394"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6" name="Text Placeholder 18">
            <a:extLst>
              <a:ext uri="{FF2B5EF4-FFF2-40B4-BE49-F238E27FC236}">
                <a16:creationId xmlns:a16="http://schemas.microsoft.com/office/drawing/2014/main" id="{D1DF09A4-5236-556B-0AFC-6D47A2E54045}"/>
              </a:ext>
            </a:extLst>
          </p:cNvPr>
          <p:cNvSpPr>
            <a:spLocks noGrp="1" noChangeAspect="1"/>
          </p:cNvSpPr>
          <p:nvPr>
            <p:ph type="body" sz="quarter" idx="25" hasCustomPrompt="1"/>
          </p:nvPr>
        </p:nvSpPr>
        <p:spPr>
          <a:xfrm>
            <a:off x="6749655"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7" name="Text Placeholder 18">
            <a:extLst>
              <a:ext uri="{FF2B5EF4-FFF2-40B4-BE49-F238E27FC236}">
                <a16:creationId xmlns:a16="http://schemas.microsoft.com/office/drawing/2014/main" id="{D8F96C36-780A-4E06-3EA3-169C41CCF096}"/>
              </a:ext>
            </a:extLst>
          </p:cNvPr>
          <p:cNvSpPr>
            <a:spLocks noGrp="1" noChangeAspect="1"/>
          </p:cNvSpPr>
          <p:nvPr>
            <p:ph type="body" sz="quarter" idx="26" hasCustomPrompt="1"/>
          </p:nvPr>
        </p:nvSpPr>
        <p:spPr>
          <a:xfrm>
            <a:off x="6791276"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20" name="Text Placeholder 21">
            <a:extLst>
              <a:ext uri="{FF2B5EF4-FFF2-40B4-BE49-F238E27FC236}">
                <a16:creationId xmlns:a16="http://schemas.microsoft.com/office/drawing/2014/main" id="{D4A646A6-1343-F800-C39A-C6C04B69FCF2}"/>
              </a:ext>
            </a:extLst>
          </p:cNvPr>
          <p:cNvSpPr>
            <a:spLocks noGrp="1"/>
          </p:cNvSpPr>
          <p:nvPr>
            <p:ph type="body" sz="quarter" idx="28" hasCustomPrompt="1"/>
          </p:nvPr>
        </p:nvSpPr>
        <p:spPr>
          <a:xfrm>
            <a:off x="726437"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1" name="Text Placeholder 21">
            <a:extLst>
              <a:ext uri="{FF2B5EF4-FFF2-40B4-BE49-F238E27FC236}">
                <a16:creationId xmlns:a16="http://schemas.microsoft.com/office/drawing/2014/main" id="{27CF7F04-245B-C88E-7574-8EEBAAB4E767}"/>
              </a:ext>
            </a:extLst>
          </p:cNvPr>
          <p:cNvSpPr>
            <a:spLocks noGrp="1"/>
          </p:cNvSpPr>
          <p:nvPr>
            <p:ph type="body" sz="quarter" idx="29" hasCustomPrompt="1"/>
          </p:nvPr>
        </p:nvSpPr>
        <p:spPr>
          <a:xfrm>
            <a:off x="2823126"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3" name="Text Placeholder 21">
            <a:extLst>
              <a:ext uri="{FF2B5EF4-FFF2-40B4-BE49-F238E27FC236}">
                <a16:creationId xmlns:a16="http://schemas.microsoft.com/office/drawing/2014/main" id="{66BDF3DA-B11B-F3D9-97FC-2BA1DDB7A182}"/>
              </a:ext>
            </a:extLst>
          </p:cNvPr>
          <p:cNvSpPr>
            <a:spLocks noGrp="1"/>
          </p:cNvSpPr>
          <p:nvPr>
            <p:ph type="body" sz="quarter" idx="30" hasCustomPrompt="1"/>
          </p:nvPr>
        </p:nvSpPr>
        <p:spPr>
          <a:xfrm>
            <a:off x="4919816"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4" name="Text Placeholder 21">
            <a:extLst>
              <a:ext uri="{FF2B5EF4-FFF2-40B4-BE49-F238E27FC236}">
                <a16:creationId xmlns:a16="http://schemas.microsoft.com/office/drawing/2014/main" id="{1B598AA3-0E49-C520-44F3-E6A3DBC73972}"/>
              </a:ext>
            </a:extLst>
          </p:cNvPr>
          <p:cNvSpPr>
            <a:spLocks noGrp="1"/>
          </p:cNvSpPr>
          <p:nvPr>
            <p:ph type="body" sz="quarter" idx="31" hasCustomPrompt="1"/>
          </p:nvPr>
        </p:nvSpPr>
        <p:spPr>
          <a:xfrm>
            <a:off x="7017698"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69C7B843-CC15-4197-340B-4F617D4B304C}"/>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3D784B0D-38D1-4208-691F-B50C60E81475}"/>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4D257372-D3DA-5CC4-B68D-F06A2282D2B2}"/>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5"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106969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x ico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4" y="2367717"/>
            <a:ext cx="1515665" cy="20682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2140835" y="2367717"/>
            <a:ext cx="1515665" cy="20682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3823276" y="2367717"/>
            <a:ext cx="1515665" cy="20682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76FC6977-82A3-F234-E419-C1A193DA8F54}"/>
              </a:ext>
            </a:extLst>
          </p:cNvPr>
          <p:cNvSpPr>
            <a:spLocks noGrp="1"/>
          </p:cNvSpPr>
          <p:nvPr>
            <p:ph idx="18"/>
          </p:nvPr>
        </p:nvSpPr>
        <p:spPr>
          <a:xfrm>
            <a:off x="5504526" y="2367717"/>
            <a:ext cx="1515665" cy="20682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18">
            <a:extLst>
              <a:ext uri="{FF2B5EF4-FFF2-40B4-BE49-F238E27FC236}">
                <a16:creationId xmlns:a16="http://schemas.microsoft.com/office/drawing/2014/main" id="{9E656608-352A-0FAC-9FE9-763E663986C2}"/>
              </a:ext>
            </a:extLst>
          </p:cNvPr>
          <p:cNvSpPr>
            <a:spLocks noGrp="1" noChangeAspect="1"/>
          </p:cNvSpPr>
          <p:nvPr>
            <p:ph type="body" sz="quarter" idx="20" hasCustomPrompt="1"/>
          </p:nvPr>
        </p:nvSpPr>
        <p:spPr>
          <a:xfrm>
            <a:off x="458393"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8" name="Text Placeholder 18">
            <a:extLst>
              <a:ext uri="{FF2B5EF4-FFF2-40B4-BE49-F238E27FC236}">
                <a16:creationId xmlns:a16="http://schemas.microsoft.com/office/drawing/2014/main" id="{9EC0EF50-5705-13FB-89DE-1350726827DC}"/>
              </a:ext>
            </a:extLst>
          </p:cNvPr>
          <p:cNvSpPr>
            <a:spLocks noGrp="1" noChangeAspect="1"/>
          </p:cNvSpPr>
          <p:nvPr>
            <p:ph type="body" sz="quarter" idx="10" hasCustomPrompt="1"/>
          </p:nvPr>
        </p:nvSpPr>
        <p:spPr>
          <a:xfrm>
            <a:off x="500015"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9" name="Text Placeholder 18">
            <a:extLst>
              <a:ext uri="{FF2B5EF4-FFF2-40B4-BE49-F238E27FC236}">
                <a16:creationId xmlns:a16="http://schemas.microsoft.com/office/drawing/2014/main" id="{EEE1D869-1E3C-12B2-8525-E4D81E508D70}"/>
              </a:ext>
            </a:extLst>
          </p:cNvPr>
          <p:cNvSpPr>
            <a:spLocks noGrp="1" noChangeAspect="1"/>
          </p:cNvSpPr>
          <p:nvPr>
            <p:ph type="body" sz="quarter" idx="21" hasCustomPrompt="1"/>
          </p:nvPr>
        </p:nvSpPr>
        <p:spPr>
          <a:xfrm>
            <a:off x="2140437"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0" name="Text Placeholder 18">
            <a:extLst>
              <a:ext uri="{FF2B5EF4-FFF2-40B4-BE49-F238E27FC236}">
                <a16:creationId xmlns:a16="http://schemas.microsoft.com/office/drawing/2014/main" id="{1FCCB59D-A520-5E4A-C6DF-DB2AB56D9FC6}"/>
              </a:ext>
            </a:extLst>
          </p:cNvPr>
          <p:cNvSpPr>
            <a:spLocks noGrp="1" noChangeAspect="1"/>
          </p:cNvSpPr>
          <p:nvPr>
            <p:ph type="body" sz="quarter" idx="22" hasCustomPrompt="1"/>
          </p:nvPr>
        </p:nvSpPr>
        <p:spPr>
          <a:xfrm>
            <a:off x="2182058"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1" name="Text Placeholder 18">
            <a:extLst>
              <a:ext uri="{FF2B5EF4-FFF2-40B4-BE49-F238E27FC236}">
                <a16:creationId xmlns:a16="http://schemas.microsoft.com/office/drawing/2014/main" id="{3A48AA0F-9BA3-6BC3-D4DE-1F6BBBE273C2}"/>
              </a:ext>
            </a:extLst>
          </p:cNvPr>
          <p:cNvSpPr>
            <a:spLocks noGrp="1" noChangeAspect="1"/>
          </p:cNvSpPr>
          <p:nvPr>
            <p:ph type="body" sz="quarter" idx="23" hasCustomPrompt="1"/>
          </p:nvPr>
        </p:nvSpPr>
        <p:spPr>
          <a:xfrm>
            <a:off x="3822482"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3" name="Text Placeholder 18">
            <a:extLst>
              <a:ext uri="{FF2B5EF4-FFF2-40B4-BE49-F238E27FC236}">
                <a16:creationId xmlns:a16="http://schemas.microsoft.com/office/drawing/2014/main" id="{FD966C12-D64B-FFAC-5BEB-16C89436B194}"/>
              </a:ext>
            </a:extLst>
          </p:cNvPr>
          <p:cNvSpPr>
            <a:spLocks noGrp="1" noChangeAspect="1"/>
          </p:cNvSpPr>
          <p:nvPr>
            <p:ph type="body" sz="quarter" idx="24" hasCustomPrompt="1"/>
          </p:nvPr>
        </p:nvSpPr>
        <p:spPr>
          <a:xfrm>
            <a:off x="3864104"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6" name="Text Placeholder 18">
            <a:extLst>
              <a:ext uri="{FF2B5EF4-FFF2-40B4-BE49-F238E27FC236}">
                <a16:creationId xmlns:a16="http://schemas.microsoft.com/office/drawing/2014/main" id="{D1DF09A4-5236-556B-0AFC-6D47A2E54045}"/>
              </a:ext>
            </a:extLst>
          </p:cNvPr>
          <p:cNvSpPr>
            <a:spLocks noGrp="1" noChangeAspect="1"/>
          </p:cNvSpPr>
          <p:nvPr>
            <p:ph type="body" sz="quarter" idx="25" hasCustomPrompt="1"/>
          </p:nvPr>
        </p:nvSpPr>
        <p:spPr>
          <a:xfrm>
            <a:off x="5504526"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7" name="Text Placeholder 18">
            <a:extLst>
              <a:ext uri="{FF2B5EF4-FFF2-40B4-BE49-F238E27FC236}">
                <a16:creationId xmlns:a16="http://schemas.microsoft.com/office/drawing/2014/main" id="{D8F96C36-780A-4E06-3EA3-169C41CCF096}"/>
              </a:ext>
            </a:extLst>
          </p:cNvPr>
          <p:cNvSpPr>
            <a:spLocks noGrp="1" noChangeAspect="1"/>
          </p:cNvSpPr>
          <p:nvPr>
            <p:ph type="body" sz="quarter" idx="26" hasCustomPrompt="1"/>
          </p:nvPr>
        </p:nvSpPr>
        <p:spPr>
          <a:xfrm>
            <a:off x="5546147"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18" name="Content Placeholder 2">
            <a:extLst>
              <a:ext uri="{FF2B5EF4-FFF2-40B4-BE49-F238E27FC236}">
                <a16:creationId xmlns:a16="http://schemas.microsoft.com/office/drawing/2014/main" id="{A87213A6-C1D4-DEC5-3BAE-D9720DACE687}"/>
              </a:ext>
            </a:extLst>
          </p:cNvPr>
          <p:cNvSpPr>
            <a:spLocks noGrp="1"/>
          </p:cNvSpPr>
          <p:nvPr>
            <p:ph idx="27"/>
          </p:nvPr>
        </p:nvSpPr>
        <p:spPr>
          <a:xfrm>
            <a:off x="7168756" y="2367717"/>
            <a:ext cx="1515665" cy="20682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8">
            <a:extLst>
              <a:ext uri="{FF2B5EF4-FFF2-40B4-BE49-F238E27FC236}">
                <a16:creationId xmlns:a16="http://schemas.microsoft.com/office/drawing/2014/main" id="{A8317468-27AA-BF4E-8B05-4D8DEA765BE9}"/>
              </a:ext>
            </a:extLst>
          </p:cNvPr>
          <p:cNvSpPr>
            <a:spLocks noGrp="1" noChangeAspect="1"/>
          </p:cNvSpPr>
          <p:nvPr>
            <p:ph type="body" sz="quarter" idx="28" hasCustomPrompt="1"/>
          </p:nvPr>
        </p:nvSpPr>
        <p:spPr>
          <a:xfrm>
            <a:off x="7168756"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1" name="Text Placeholder 18">
            <a:extLst>
              <a:ext uri="{FF2B5EF4-FFF2-40B4-BE49-F238E27FC236}">
                <a16:creationId xmlns:a16="http://schemas.microsoft.com/office/drawing/2014/main" id="{E5F30823-A9EF-E948-D642-B97DB9E13E0E}"/>
              </a:ext>
            </a:extLst>
          </p:cNvPr>
          <p:cNvSpPr>
            <a:spLocks noGrp="1" noChangeAspect="1"/>
          </p:cNvSpPr>
          <p:nvPr>
            <p:ph type="body" sz="quarter" idx="29" hasCustomPrompt="1"/>
          </p:nvPr>
        </p:nvSpPr>
        <p:spPr>
          <a:xfrm>
            <a:off x="7210379"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24" name="Text Placeholder 21">
            <a:extLst>
              <a:ext uri="{FF2B5EF4-FFF2-40B4-BE49-F238E27FC236}">
                <a16:creationId xmlns:a16="http://schemas.microsoft.com/office/drawing/2014/main" id="{34C616F1-58D7-9F52-2EA6-6A6E99936C26}"/>
              </a:ext>
            </a:extLst>
          </p:cNvPr>
          <p:cNvSpPr>
            <a:spLocks noGrp="1"/>
          </p:cNvSpPr>
          <p:nvPr>
            <p:ph type="body" sz="quarter" idx="31" hasCustomPrompt="1"/>
          </p:nvPr>
        </p:nvSpPr>
        <p:spPr>
          <a:xfrm>
            <a:off x="726437"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5" name="Text Placeholder 21">
            <a:extLst>
              <a:ext uri="{FF2B5EF4-FFF2-40B4-BE49-F238E27FC236}">
                <a16:creationId xmlns:a16="http://schemas.microsoft.com/office/drawing/2014/main" id="{087AEC80-A098-AFFC-3B28-B2A8B8E0896D}"/>
              </a:ext>
            </a:extLst>
          </p:cNvPr>
          <p:cNvSpPr>
            <a:spLocks noGrp="1"/>
          </p:cNvSpPr>
          <p:nvPr>
            <p:ph type="body" sz="quarter" idx="32" hasCustomPrompt="1"/>
          </p:nvPr>
        </p:nvSpPr>
        <p:spPr>
          <a:xfrm>
            <a:off x="2408480"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6" name="Text Placeholder 21">
            <a:extLst>
              <a:ext uri="{FF2B5EF4-FFF2-40B4-BE49-F238E27FC236}">
                <a16:creationId xmlns:a16="http://schemas.microsoft.com/office/drawing/2014/main" id="{1604E2A7-E1F5-9557-4F21-D17ED8D8F4DF}"/>
              </a:ext>
            </a:extLst>
          </p:cNvPr>
          <p:cNvSpPr>
            <a:spLocks noGrp="1"/>
          </p:cNvSpPr>
          <p:nvPr>
            <p:ph type="body" sz="quarter" idx="33" hasCustomPrompt="1"/>
          </p:nvPr>
        </p:nvSpPr>
        <p:spPr>
          <a:xfrm>
            <a:off x="4090526"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7" name="Text Placeholder 21">
            <a:extLst>
              <a:ext uri="{FF2B5EF4-FFF2-40B4-BE49-F238E27FC236}">
                <a16:creationId xmlns:a16="http://schemas.microsoft.com/office/drawing/2014/main" id="{FF956D91-FE65-8814-B92F-F494B6DE542E}"/>
              </a:ext>
            </a:extLst>
          </p:cNvPr>
          <p:cNvSpPr>
            <a:spLocks noGrp="1"/>
          </p:cNvSpPr>
          <p:nvPr>
            <p:ph type="body" sz="quarter" idx="34" hasCustomPrompt="1"/>
          </p:nvPr>
        </p:nvSpPr>
        <p:spPr>
          <a:xfrm>
            <a:off x="5772569"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8" name="Text Placeholder 21">
            <a:extLst>
              <a:ext uri="{FF2B5EF4-FFF2-40B4-BE49-F238E27FC236}">
                <a16:creationId xmlns:a16="http://schemas.microsoft.com/office/drawing/2014/main" id="{8FF4F8A1-0250-57C0-CF24-05EA0C73E183}"/>
              </a:ext>
            </a:extLst>
          </p:cNvPr>
          <p:cNvSpPr>
            <a:spLocks noGrp="1"/>
          </p:cNvSpPr>
          <p:nvPr>
            <p:ph type="body" sz="quarter" idx="35" hasCustomPrompt="1"/>
          </p:nvPr>
        </p:nvSpPr>
        <p:spPr>
          <a:xfrm>
            <a:off x="7436799"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5C2DF38F-91C7-77CE-54D8-6DCC71398E94}"/>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08B887A4-2C34-B716-E59A-CDA142E3A204}"/>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3AC2726D-D806-222B-E215-367D3168CE57}"/>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3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23885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x images + 2x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2" y="2571750"/>
            <a:ext cx="4031456" cy="1864352"/>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3CE22646-B5C0-BE14-FE9C-679028AD323A}"/>
              </a:ext>
            </a:extLst>
          </p:cNvPr>
          <p:cNvSpPr>
            <a:spLocks noGrp="1"/>
          </p:cNvSpPr>
          <p:nvPr>
            <p:ph idx="16"/>
          </p:nvPr>
        </p:nvSpPr>
        <p:spPr>
          <a:xfrm>
            <a:off x="4652964" y="2571750"/>
            <a:ext cx="4031456" cy="1864352"/>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Text Placeholder 21">
            <a:extLst>
              <a:ext uri="{FF2B5EF4-FFF2-40B4-BE49-F238E27FC236}">
                <a16:creationId xmlns:a16="http://schemas.microsoft.com/office/drawing/2014/main" id="{49ED8B75-3874-3C70-9291-08D74BB66200}"/>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38" name="Title 1">
            <a:extLst>
              <a:ext uri="{FF2B5EF4-FFF2-40B4-BE49-F238E27FC236}">
                <a16:creationId xmlns:a16="http://schemas.microsoft.com/office/drawing/2014/main" id="{C03592F1-ADED-2DA2-FEC1-89A9059BDCEE}"/>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Picture Placeholder 14">
            <a:extLst>
              <a:ext uri="{FF2B5EF4-FFF2-40B4-BE49-F238E27FC236}">
                <a16:creationId xmlns:a16="http://schemas.microsoft.com/office/drawing/2014/main" id="{0D0BF2EB-EEB4-EFB2-40E5-6D5119F59F46}"/>
              </a:ext>
            </a:extLst>
          </p:cNvPr>
          <p:cNvSpPr>
            <a:spLocks noGrp="1"/>
          </p:cNvSpPr>
          <p:nvPr>
            <p:ph type="pic" sz="quarter" idx="28"/>
          </p:nvPr>
        </p:nvSpPr>
        <p:spPr>
          <a:xfrm>
            <a:off x="458392"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2" name="Picture Placeholder 14">
            <a:extLst>
              <a:ext uri="{FF2B5EF4-FFF2-40B4-BE49-F238E27FC236}">
                <a16:creationId xmlns:a16="http://schemas.microsoft.com/office/drawing/2014/main" id="{28E319D8-F233-54AF-A6EE-5E815AAF82C1}"/>
              </a:ext>
            </a:extLst>
          </p:cNvPr>
          <p:cNvSpPr>
            <a:spLocks noGrp="1"/>
          </p:cNvSpPr>
          <p:nvPr>
            <p:ph type="pic" sz="quarter" idx="29"/>
          </p:nvPr>
        </p:nvSpPr>
        <p:spPr>
          <a:xfrm>
            <a:off x="4652964"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5" name="Text Placeholder 11">
            <a:extLst>
              <a:ext uri="{FF2B5EF4-FFF2-40B4-BE49-F238E27FC236}">
                <a16:creationId xmlns:a16="http://schemas.microsoft.com/office/drawing/2014/main" id="{09EA8AB5-0575-EA07-B359-34E53244EF75}"/>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3"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4"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63511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x images + 3x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4" y="2571750"/>
            <a:ext cx="2633663" cy="1863328"/>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3255171" y="2571750"/>
            <a:ext cx="2633663" cy="1863328"/>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6050758" y="2571750"/>
            <a:ext cx="2633663" cy="1863328"/>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2531FDB8-CC27-AACE-EAF7-032D04174315}"/>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ACCCE4E9-E96B-D39C-E984-BB5976DE29FE}"/>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19" name="Text Placeholder 11">
            <a:extLst>
              <a:ext uri="{FF2B5EF4-FFF2-40B4-BE49-F238E27FC236}">
                <a16:creationId xmlns:a16="http://schemas.microsoft.com/office/drawing/2014/main" id="{2E63F1BC-25A3-69EC-15BD-2BB9F48A70B5}"/>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3" name="Picture Placeholder 14">
            <a:extLst>
              <a:ext uri="{FF2B5EF4-FFF2-40B4-BE49-F238E27FC236}">
                <a16:creationId xmlns:a16="http://schemas.microsoft.com/office/drawing/2014/main" id="{BD2FC531-6E2D-EBAD-E472-F73E7E7011DD}"/>
              </a:ext>
            </a:extLst>
          </p:cNvPr>
          <p:cNvSpPr>
            <a:spLocks noGrp="1"/>
          </p:cNvSpPr>
          <p:nvPr>
            <p:ph type="pic" sz="quarter" idx="28"/>
          </p:nvPr>
        </p:nvSpPr>
        <p:spPr>
          <a:xfrm>
            <a:off x="458392"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24" name="Picture Placeholder 14">
            <a:extLst>
              <a:ext uri="{FF2B5EF4-FFF2-40B4-BE49-F238E27FC236}">
                <a16:creationId xmlns:a16="http://schemas.microsoft.com/office/drawing/2014/main" id="{CBB38D76-450C-4DD8-D0D7-AB7D88085392}"/>
              </a:ext>
            </a:extLst>
          </p:cNvPr>
          <p:cNvSpPr>
            <a:spLocks noGrp="1"/>
          </p:cNvSpPr>
          <p:nvPr>
            <p:ph type="pic" sz="quarter" idx="29"/>
          </p:nvPr>
        </p:nvSpPr>
        <p:spPr>
          <a:xfrm>
            <a:off x="3255170"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25" name="Picture Placeholder 14">
            <a:extLst>
              <a:ext uri="{FF2B5EF4-FFF2-40B4-BE49-F238E27FC236}">
                <a16:creationId xmlns:a16="http://schemas.microsoft.com/office/drawing/2014/main" id="{38DB8C17-4C45-FD1A-8691-722317585E41}"/>
              </a:ext>
            </a:extLst>
          </p:cNvPr>
          <p:cNvSpPr>
            <a:spLocks noGrp="1"/>
          </p:cNvSpPr>
          <p:nvPr>
            <p:ph type="pic" sz="quarter" idx="30"/>
          </p:nvPr>
        </p:nvSpPr>
        <p:spPr>
          <a:xfrm>
            <a:off x="6050758"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3"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19074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x images + 4x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4" y="2571750"/>
            <a:ext cx="1934765" cy="186416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2555481" y="2571750"/>
            <a:ext cx="1934765" cy="186416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4652568" y="2571750"/>
            <a:ext cx="1934765" cy="186416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76FC6977-82A3-F234-E419-C1A193DA8F54}"/>
              </a:ext>
            </a:extLst>
          </p:cNvPr>
          <p:cNvSpPr>
            <a:spLocks noGrp="1"/>
          </p:cNvSpPr>
          <p:nvPr>
            <p:ph idx="18"/>
          </p:nvPr>
        </p:nvSpPr>
        <p:spPr>
          <a:xfrm>
            <a:off x="6749655" y="2571750"/>
            <a:ext cx="1934765" cy="186416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69C7B843-CC15-4197-340B-4F617D4B304C}"/>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3D784B0D-38D1-4208-691F-B50C60E81475}"/>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19" name="Text Placeholder 11">
            <a:extLst>
              <a:ext uri="{FF2B5EF4-FFF2-40B4-BE49-F238E27FC236}">
                <a16:creationId xmlns:a16="http://schemas.microsoft.com/office/drawing/2014/main" id="{62F609E7-1B8D-6A68-AC68-DDED98D8C1EF}"/>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7" name="Picture Placeholder 14">
            <a:extLst>
              <a:ext uri="{FF2B5EF4-FFF2-40B4-BE49-F238E27FC236}">
                <a16:creationId xmlns:a16="http://schemas.microsoft.com/office/drawing/2014/main" id="{76CB6C3B-8BBC-72F3-AE9F-0D3E0E2D53E2}"/>
              </a:ext>
            </a:extLst>
          </p:cNvPr>
          <p:cNvSpPr>
            <a:spLocks noGrp="1"/>
          </p:cNvSpPr>
          <p:nvPr>
            <p:ph type="pic" sz="quarter" idx="28"/>
          </p:nvPr>
        </p:nvSpPr>
        <p:spPr>
          <a:xfrm>
            <a:off x="458392"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28" name="Picture Placeholder 14">
            <a:extLst>
              <a:ext uri="{FF2B5EF4-FFF2-40B4-BE49-F238E27FC236}">
                <a16:creationId xmlns:a16="http://schemas.microsoft.com/office/drawing/2014/main" id="{456DD43C-78A6-27F1-EAC7-3D431A3EDE8A}"/>
              </a:ext>
            </a:extLst>
          </p:cNvPr>
          <p:cNvSpPr>
            <a:spLocks noGrp="1"/>
          </p:cNvSpPr>
          <p:nvPr>
            <p:ph type="pic" sz="quarter" idx="29"/>
          </p:nvPr>
        </p:nvSpPr>
        <p:spPr>
          <a:xfrm>
            <a:off x="2555480"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29" name="Picture Placeholder 14">
            <a:extLst>
              <a:ext uri="{FF2B5EF4-FFF2-40B4-BE49-F238E27FC236}">
                <a16:creationId xmlns:a16="http://schemas.microsoft.com/office/drawing/2014/main" id="{E18CD1FE-28B7-5764-1B9A-212E0F57E5B3}"/>
              </a:ext>
            </a:extLst>
          </p:cNvPr>
          <p:cNvSpPr>
            <a:spLocks noGrp="1"/>
          </p:cNvSpPr>
          <p:nvPr>
            <p:ph type="pic" sz="quarter" idx="30"/>
          </p:nvPr>
        </p:nvSpPr>
        <p:spPr>
          <a:xfrm>
            <a:off x="4652567"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30" name="Picture Placeholder 14">
            <a:extLst>
              <a:ext uri="{FF2B5EF4-FFF2-40B4-BE49-F238E27FC236}">
                <a16:creationId xmlns:a16="http://schemas.microsoft.com/office/drawing/2014/main" id="{89F450FC-A8BA-3C2E-2B2D-78CE88B82EE1}"/>
              </a:ext>
            </a:extLst>
          </p:cNvPr>
          <p:cNvSpPr>
            <a:spLocks noGrp="1"/>
          </p:cNvSpPr>
          <p:nvPr>
            <p:ph type="pic" sz="quarter" idx="31"/>
          </p:nvPr>
        </p:nvSpPr>
        <p:spPr>
          <a:xfrm>
            <a:off x="6749654"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6"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7"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418847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x images + 5x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4" y="2571750"/>
            <a:ext cx="1515665" cy="186416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2140835" y="2571750"/>
            <a:ext cx="1515665" cy="186416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3823276" y="2571750"/>
            <a:ext cx="1515665" cy="186416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76FC6977-82A3-F234-E419-C1A193DA8F54}"/>
              </a:ext>
            </a:extLst>
          </p:cNvPr>
          <p:cNvSpPr>
            <a:spLocks noGrp="1"/>
          </p:cNvSpPr>
          <p:nvPr>
            <p:ph idx="18"/>
          </p:nvPr>
        </p:nvSpPr>
        <p:spPr>
          <a:xfrm>
            <a:off x="5504526" y="2571750"/>
            <a:ext cx="1515665" cy="186416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
            <a:extLst>
              <a:ext uri="{FF2B5EF4-FFF2-40B4-BE49-F238E27FC236}">
                <a16:creationId xmlns:a16="http://schemas.microsoft.com/office/drawing/2014/main" id="{A87213A6-C1D4-DEC5-3BAE-D9720DACE687}"/>
              </a:ext>
            </a:extLst>
          </p:cNvPr>
          <p:cNvSpPr>
            <a:spLocks noGrp="1"/>
          </p:cNvSpPr>
          <p:nvPr>
            <p:ph idx="27"/>
          </p:nvPr>
        </p:nvSpPr>
        <p:spPr>
          <a:xfrm>
            <a:off x="7168756" y="2571750"/>
            <a:ext cx="1515665" cy="186416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5C2DF38F-91C7-77CE-54D8-6DCC71398E94}"/>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08B887A4-2C34-B716-E59A-CDA142E3A204}"/>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32" name="Text Placeholder 11">
            <a:extLst>
              <a:ext uri="{FF2B5EF4-FFF2-40B4-BE49-F238E27FC236}">
                <a16:creationId xmlns:a16="http://schemas.microsoft.com/office/drawing/2014/main" id="{01FF7BEC-9862-7B33-CCEF-7E1E501F4753}"/>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33" name="Picture Placeholder 14">
            <a:extLst>
              <a:ext uri="{FF2B5EF4-FFF2-40B4-BE49-F238E27FC236}">
                <a16:creationId xmlns:a16="http://schemas.microsoft.com/office/drawing/2014/main" id="{AEB8567A-E676-1ED2-14C9-895D9EAC725C}"/>
              </a:ext>
            </a:extLst>
          </p:cNvPr>
          <p:cNvSpPr>
            <a:spLocks noGrp="1"/>
          </p:cNvSpPr>
          <p:nvPr>
            <p:ph type="pic" sz="quarter" idx="28"/>
          </p:nvPr>
        </p:nvSpPr>
        <p:spPr>
          <a:xfrm>
            <a:off x="458392"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34" name="Picture Placeholder 14">
            <a:extLst>
              <a:ext uri="{FF2B5EF4-FFF2-40B4-BE49-F238E27FC236}">
                <a16:creationId xmlns:a16="http://schemas.microsoft.com/office/drawing/2014/main" id="{B552BC90-1BD6-CD60-CC76-5B377991F252}"/>
              </a:ext>
            </a:extLst>
          </p:cNvPr>
          <p:cNvSpPr>
            <a:spLocks noGrp="1"/>
          </p:cNvSpPr>
          <p:nvPr>
            <p:ph type="pic" sz="quarter" idx="29"/>
          </p:nvPr>
        </p:nvSpPr>
        <p:spPr>
          <a:xfrm>
            <a:off x="2135983"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35" name="Picture Placeholder 14">
            <a:extLst>
              <a:ext uri="{FF2B5EF4-FFF2-40B4-BE49-F238E27FC236}">
                <a16:creationId xmlns:a16="http://schemas.microsoft.com/office/drawing/2014/main" id="{3998BB70-E07D-95F4-BB38-E534A414BC14}"/>
              </a:ext>
            </a:extLst>
          </p:cNvPr>
          <p:cNvSpPr>
            <a:spLocks noGrp="1"/>
          </p:cNvSpPr>
          <p:nvPr>
            <p:ph type="pic" sz="quarter" idx="31"/>
          </p:nvPr>
        </p:nvSpPr>
        <p:spPr>
          <a:xfrm>
            <a:off x="3813574"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36" name="Picture Placeholder 14">
            <a:extLst>
              <a:ext uri="{FF2B5EF4-FFF2-40B4-BE49-F238E27FC236}">
                <a16:creationId xmlns:a16="http://schemas.microsoft.com/office/drawing/2014/main" id="{21A47EDD-DD3C-6D55-8413-C888ED761AF8}"/>
              </a:ext>
            </a:extLst>
          </p:cNvPr>
          <p:cNvSpPr>
            <a:spLocks noGrp="1"/>
          </p:cNvSpPr>
          <p:nvPr>
            <p:ph type="pic" sz="quarter" idx="32"/>
          </p:nvPr>
        </p:nvSpPr>
        <p:spPr>
          <a:xfrm>
            <a:off x="5491165"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37" name="Picture Placeholder 14">
            <a:extLst>
              <a:ext uri="{FF2B5EF4-FFF2-40B4-BE49-F238E27FC236}">
                <a16:creationId xmlns:a16="http://schemas.microsoft.com/office/drawing/2014/main" id="{1BB7BB65-64FA-07D3-B6C7-4C91C9D3AE97}"/>
              </a:ext>
            </a:extLst>
          </p:cNvPr>
          <p:cNvSpPr>
            <a:spLocks noGrp="1"/>
          </p:cNvSpPr>
          <p:nvPr>
            <p:ph type="pic" sz="quarter" idx="33"/>
          </p:nvPr>
        </p:nvSpPr>
        <p:spPr>
          <a:xfrm>
            <a:off x="7168756" y="1514475"/>
            <a:ext cx="931962" cy="93202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7"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415257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 Call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58392" y="1514475"/>
            <a:ext cx="5430440" cy="292060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4DAE13AE-8859-E2CA-B66C-56EE1C081BD0}"/>
              </a:ext>
            </a:extLst>
          </p:cNvPr>
          <p:cNvSpPr>
            <a:spLocks noGrp="1"/>
          </p:cNvSpPr>
          <p:nvPr>
            <p:ph type="body" sz="quarter" idx="19" hasCustomPrompt="1"/>
          </p:nvPr>
        </p:nvSpPr>
        <p:spPr>
          <a:xfrm>
            <a:off x="6050758" y="1514474"/>
            <a:ext cx="2633663" cy="2920604"/>
          </a:xfrm>
          <a:solidFill>
            <a:schemeClr val="accent1"/>
          </a:solidFill>
        </p:spPr>
        <p:txBody>
          <a:bodyPr lIns="144000" tIns="144000" rIns="144000" bIns="144000" anchor="ctr"/>
          <a:lstStyle>
            <a:lvl1pPr algn="ctr">
              <a:lnSpc>
                <a:spcPct val="100000"/>
              </a:lnSpc>
              <a:spcAft>
                <a:spcPts val="0"/>
              </a:spcAft>
              <a:defRPr sz="6000" b="1">
                <a:solidFill>
                  <a:schemeClr val="bg1"/>
                </a:solidFill>
              </a:defRPr>
            </a:lvl1pPr>
            <a:lvl2pPr marL="0" indent="0" algn="ctr">
              <a:lnSpc>
                <a:spcPct val="100000"/>
              </a:lnSpc>
              <a:spcAft>
                <a:spcPts val="0"/>
              </a:spcAft>
              <a:buNone/>
              <a:defRPr sz="1350">
                <a:solidFill>
                  <a:schemeClr val="bg1"/>
                </a:solidFill>
              </a:defRPr>
            </a:lvl2pPr>
            <a:lvl3pPr marL="0" indent="0" algn="ctr">
              <a:lnSpc>
                <a:spcPct val="100000"/>
              </a:lnSpc>
              <a:spcAft>
                <a:spcPts val="0"/>
              </a:spcAft>
              <a:buNone/>
              <a:defRPr>
                <a:solidFill>
                  <a:schemeClr val="bg1"/>
                </a:solidFill>
              </a:defRPr>
            </a:lvl3pPr>
            <a:lvl4pPr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lvl="0"/>
            <a:r>
              <a:rPr lang="en-US"/>
              <a:t>####</a:t>
            </a:r>
          </a:p>
          <a:p>
            <a:pPr lvl="1"/>
            <a:r>
              <a:rPr lang="en-US"/>
              <a:t>Second level</a:t>
            </a:r>
          </a:p>
          <a:p>
            <a:pPr lvl="2"/>
            <a:r>
              <a:rPr lang="en-US"/>
              <a:t>Third level</a:t>
            </a:r>
          </a:p>
        </p:txBody>
      </p:sp>
      <p:sp>
        <p:nvSpPr>
          <p:cNvPr id="8" name="Text Placeholder 21">
            <a:extLst>
              <a:ext uri="{FF2B5EF4-FFF2-40B4-BE49-F238E27FC236}">
                <a16:creationId xmlns:a16="http://schemas.microsoft.com/office/drawing/2014/main" id="{A55E6757-A525-4129-D1DC-70D3DFC8AB5D}"/>
              </a:ext>
            </a:extLst>
          </p:cNvPr>
          <p:cNvSpPr>
            <a:spLocks noGrp="1"/>
          </p:cNvSpPr>
          <p:nvPr>
            <p:ph type="body" sz="quarter" idx="20" hasCustomPrompt="1"/>
          </p:nvPr>
        </p:nvSpPr>
        <p:spPr>
          <a:xfrm rot="16200000">
            <a:off x="5875256" y="2907277"/>
            <a:ext cx="216000" cy="135000"/>
          </a:xfrm>
          <a:prstGeom prst="triangle">
            <a:avLst/>
          </a:prstGeom>
          <a:solidFill>
            <a:schemeClr val="accent1"/>
          </a:solidFill>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78215D9A-6C01-0EA3-7237-59094A7D3119}"/>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0" name="Title 1">
            <a:extLst>
              <a:ext uri="{FF2B5EF4-FFF2-40B4-BE49-F238E27FC236}">
                <a16:creationId xmlns:a16="http://schemas.microsoft.com/office/drawing/2014/main" id="{1F080D9C-F443-6E1A-8204-60F3D8A10FB8}"/>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D210D46B-F930-8DCA-7CC4-FBB72FE9BB15}"/>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402706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 Callout Headline">
    <p:spTree>
      <p:nvGrpSpPr>
        <p:cNvPr id="1" name=""/>
        <p:cNvGrpSpPr/>
        <p:nvPr/>
      </p:nvGrpSpPr>
      <p:grpSpPr>
        <a:xfrm>
          <a:off x="0" y="0"/>
          <a:ext cx="0" cy="0"/>
          <a:chOff x="0" y="0"/>
          <a:chExt cx="0" cy="0"/>
        </a:xfrm>
      </p:grpSpPr>
      <p:sp>
        <p:nvSpPr>
          <p:cNvPr id="8" name="Text Placeholder 21">
            <a:extLst>
              <a:ext uri="{FF2B5EF4-FFF2-40B4-BE49-F238E27FC236}">
                <a16:creationId xmlns:a16="http://schemas.microsoft.com/office/drawing/2014/main" id="{A55E6757-A525-4129-D1DC-70D3DFC8AB5D}"/>
              </a:ext>
            </a:extLst>
          </p:cNvPr>
          <p:cNvSpPr>
            <a:spLocks noGrp="1"/>
          </p:cNvSpPr>
          <p:nvPr>
            <p:ph type="body" sz="quarter" idx="20" hasCustomPrompt="1"/>
          </p:nvPr>
        </p:nvSpPr>
        <p:spPr>
          <a:xfrm rot="16200000">
            <a:off x="5875256" y="2907278"/>
            <a:ext cx="216000" cy="135000"/>
          </a:xfrm>
          <a:prstGeom prst="triangle">
            <a:avLst/>
          </a:prstGeom>
          <a:solidFill>
            <a:schemeClr val="accent1"/>
          </a:solidFill>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9" name="Text Placeholder 6">
            <a:extLst>
              <a:ext uri="{FF2B5EF4-FFF2-40B4-BE49-F238E27FC236}">
                <a16:creationId xmlns:a16="http://schemas.microsoft.com/office/drawing/2014/main" id="{BEF63940-33D7-F6A8-7886-02953EB23651}"/>
              </a:ext>
            </a:extLst>
          </p:cNvPr>
          <p:cNvSpPr>
            <a:spLocks noGrp="1"/>
          </p:cNvSpPr>
          <p:nvPr>
            <p:ph type="body" sz="quarter" idx="22"/>
          </p:nvPr>
        </p:nvSpPr>
        <p:spPr>
          <a:xfrm>
            <a:off x="6050758" y="1514475"/>
            <a:ext cx="2633663" cy="2920604"/>
          </a:xfrm>
          <a:solidFill>
            <a:schemeClr val="accent1"/>
          </a:solidFill>
        </p:spPr>
        <p:txBody>
          <a:bodyPr lIns="288000" tIns="288000" rIns="288000" bIns="288000" anchor="t"/>
          <a:lstStyle>
            <a:lvl1pPr algn="l">
              <a:lnSpc>
                <a:spcPct val="100000"/>
              </a:lnSpc>
              <a:spcAft>
                <a:spcPts val="0"/>
              </a:spcAft>
              <a:defRPr sz="1500" b="1">
                <a:solidFill>
                  <a:schemeClr val="bg1"/>
                </a:solidFill>
              </a:defRPr>
            </a:lvl1pPr>
            <a:lvl2pPr marL="0" indent="0" algn="l">
              <a:lnSpc>
                <a:spcPct val="100000"/>
              </a:lnSpc>
              <a:spcBef>
                <a:spcPts val="1800"/>
              </a:spcBef>
              <a:spcAft>
                <a:spcPts val="0"/>
              </a:spcAft>
              <a:buNone/>
              <a:defRPr sz="1200">
                <a:solidFill>
                  <a:schemeClr val="bg1"/>
                </a:solidFill>
              </a:defRPr>
            </a:lvl2pPr>
            <a:lvl3pPr marL="134997" indent="-134997" algn="l">
              <a:lnSpc>
                <a:spcPct val="100000"/>
              </a:lnSpc>
              <a:spcAft>
                <a:spcPts val="450"/>
              </a:spcAft>
              <a:buFont typeface="Arial" panose="020B0604020202020204" pitchFamily="34" charset="0"/>
              <a:buChar char="•"/>
              <a:defRPr>
                <a:solidFill>
                  <a:schemeClr val="bg1"/>
                </a:solidFill>
              </a:defRPr>
            </a:lvl3pPr>
            <a:lvl4pPr marL="134997"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edit Master text styles</a:t>
            </a:r>
          </a:p>
          <a:p>
            <a:pPr lvl="1"/>
            <a:r>
              <a:rPr lang="en-US"/>
              <a:t>Second level</a:t>
            </a:r>
          </a:p>
          <a:p>
            <a:pPr lvl="2"/>
            <a:r>
              <a:rPr lang="en-US"/>
              <a:t>Third level</a:t>
            </a:r>
          </a:p>
        </p:txBody>
      </p:sp>
      <p:sp>
        <p:nvSpPr>
          <p:cNvPr id="2" name="Text Placeholder 21">
            <a:extLst>
              <a:ext uri="{FF2B5EF4-FFF2-40B4-BE49-F238E27FC236}">
                <a16:creationId xmlns:a16="http://schemas.microsoft.com/office/drawing/2014/main" id="{8C92CDD2-8742-3DA0-3BF8-322E80E87DE1}"/>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0" name="Title 1">
            <a:extLst>
              <a:ext uri="{FF2B5EF4-FFF2-40B4-BE49-F238E27FC236}">
                <a16:creationId xmlns:a16="http://schemas.microsoft.com/office/drawing/2014/main" id="{48570430-36EE-8DF5-CAD4-D82B72415A44}"/>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F12D3806-0EEE-0EE6-C99D-0F45D09F0F61}"/>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7" name="Content Placeholder 2">
            <a:extLst>
              <a:ext uri="{FF2B5EF4-FFF2-40B4-BE49-F238E27FC236}">
                <a16:creationId xmlns:a16="http://schemas.microsoft.com/office/drawing/2014/main" id="{993AC8E4-BD9F-DB7C-92F5-B9815520A213}"/>
              </a:ext>
            </a:extLst>
          </p:cNvPr>
          <p:cNvSpPr>
            <a:spLocks noGrp="1"/>
          </p:cNvSpPr>
          <p:nvPr>
            <p:ph idx="1"/>
          </p:nvPr>
        </p:nvSpPr>
        <p:spPr>
          <a:xfrm>
            <a:off x="458392" y="1514475"/>
            <a:ext cx="5430440" cy="292060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41489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43533"/>
          <a:stretch/>
        </p:blipFill>
        <p:spPr>
          <a:xfrm flipH="1">
            <a:off x="3987141" y="-9053"/>
            <a:ext cx="5166653" cy="5166360"/>
          </a:xfrm>
          <a:prstGeom prst="rect">
            <a:avLst/>
          </a:prstGeom>
          <a:effectLst/>
        </p:spPr>
      </p:pic>
      <p:sp>
        <p:nvSpPr>
          <p:cNvPr id="2" name="Title 1"/>
          <p:cNvSpPr>
            <a:spLocks noGrp="1"/>
          </p:cNvSpPr>
          <p:nvPr>
            <p:ph type="ctrTitle" hasCustomPrompt="1"/>
          </p:nvPr>
        </p:nvSpPr>
        <p:spPr>
          <a:xfrm>
            <a:off x="228600" y="1955622"/>
            <a:ext cx="5367528" cy="786384"/>
          </a:xfrm>
          <a:prstGeom prst="rect">
            <a:avLst/>
          </a:prstGeom>
        </p:spPr>
        <p:txBody>
          <a:bodyPr anchor="b" anchorCtr="0">
            <a:noAutofit/>
          </a:bodyPr>
          <a:lstStyle>
            <a:lvl1pPr algn="l">
              <a:lnSpc>
                <a:spcPts val="4300"/>
              </a:lnSpc>
              <a:spcBef>
                <a:spcPts val="0"/>
              </a:spcBef>
              <a:defRPr sz="2400" cap="none">
                <a:solidFill>
                  <a:schemeClr val="accent1"/>
                </a:solidFill>
              </a:defRPr>
            </a:lvl1pPr>
          </a:lstStyle>
          <a:p>
            <a:r>
              <a:rPr lang="en-US"/>
              <a:t>Divider/Breaker Slide</a:t>
            </a:r>
          </a:p>
        </p:txBody>
      </p:sp>
      <p:sp>
        <p:nvSpPr>
          <p:cNvPr id="3" name="Subtitle 2"/>
          <p:cNvSpPr>
            <a:spLocks noGrp="1"/>
          </p:cNvSpPr>
          <p:nvPr>
            <p:ph type="subTitle" idx="1" hasCustomPrompt="1"/>
          </p:nvPr>
        </p:nvSpPr>
        <p:spPr>
          <a:xfrm>
            <a:off x="228600" y="2751150"/>
            <a:ext cx="5367528" cy="374904"/>
          </a:xfrm>
          <a:prstGeom prst="rect">
            <a:avLst/>
          </a:prstGeom>
        </p:spPr>
        <p:txBody>
          <a:bodyPr>
            <a:noAutofit/>
          </a:bodyPr>
          <a:lstStyle>
            <a:lvl1pPr marL="0" indent="0" algn="l">
              <a:buNone/>
              <a:defRPr sz="1600" cap="none"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Subheading/topic</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209" y="63737"/>
            <a:ext cx="1789486" cy="546543"/>
          </a:xfrm>
          <a:prstGeom prst="rect">
            <a:avLst/>
          </a:prstGeom>
        </p:spPr>
      </p:pic>
      <p:sp>
        <p:nvSpPr>
          <p:cNvPr id="9" name="Text Placeholder 6"/>
          <p:cNvSpPr txBox="1">
            <a:spLocks/>
          </p:cNvSpPr>
          <p:nvPr userDrawn="1"/>
        </p:nvSpPr>
        <p:spPr>
          <a:xfrm>
            <a:off x="5715000"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 2023 ARTHUR J. GALLAGHER &amp; CO. </a:t>
            </a:r>
          </a:p>
        </p:txBody>
      </p:sp>
    </p:spTree>
    <p:extLst>
      <p:ext uri="{BB962C8B-B14F-4D97-AF65-F5344CB8AC3E}">
        <p14:creationId xmlns:p14="http://schemas.microsoft.com/office/powerpoint/2010/main" val="229405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allout +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DAE13AE-8859-E2CA-B66C-56EE1C081BD0}"/>
              </a:ext>
            </a:extLst>
          </p:cNvPr>
          <p:cNvSpPr>
            <a:spLocks noGrp="1"/>
          </p:cNvSpPr>
          <p:nvPr>
            <p:ph type="body" sz="quarter" idx="19" hasCustomPrompt="1"/>
          </p:nvPr>
        </p:nvSpPr>
        <p:spPr>
          <a:xfrm>
            <a:off x="458393" y="1514475"/>
            <a:ext cx="2633663" cy="2920604"/>
          </a:xfrm>
          <a:solidFill>
            <a:schemeClr val="accent1"/>
          </a:solidFill>
        </p:spPr>
        <p:txBody>
          <a:bodyPr lIns="144000" tIns="144000" rIns="144000" bIns="144000" anchor="ctr"/>
          <a:lstStyle>
            <a:lvl1pPr algn="ctr">
              <a:lnSpc>
                <a:spcPct val="100000"/>
              </a:lnSpc>
              <a:spcAft>
                <a:spcPts val="0"/>
              </a:spcAft>
              <a:defRPr sz="6000" b="1">
                <a:solidFill>
                  <a:schemeClr val="bg1"/>
                </a:solidFill>
              </a:defRPr>
            </a:lvl1pPr>
            <a:lvl2pPr marL="0" indent="0" algn="ctr">
              <a:lnSpc>
                <a:spcPct val="100000"/>
              </a:lnSpc>
              <a:spcAft>
                <a:spcPts val="0"/>
              </a:spcAft>
              <a:buNone/>
              <a:defRPr sz="1350">
                <a:solidFill>
                  <a:schemeClr val="bg1"/>
                </a:solidFill>
              </a:defRPr>
            </a:lvl2pPr>
            <a:lvl3pPr marL="0" indent="0" algn="ctr">
              <a:lnSpc>
                <a:spcPct val="100000"/>
              </a:lnSpc>
              <a:spcAft>
                <a:spcPts val="0"/>
              </a:spcAft>
              <a:buNone/>
              <a:defRPr>
                <a:solidFill>
                  <a:schemeClr val="bg1"/>
                </a:solidFill>
              </a:defRPr>
            </a:lvl3pPr>
            <a:lvl4pPr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lvl="0"/>
            <a:r>
              <a:rPr lang="en-US"/>
              <a:t>####</a:t>
            </a:r>
          </a:p>
          <a:p>
            <a:pPr lvl="1"/>
            <a:r>
              <a:rPr lang="en-US"/>
              <a:t>Second level</a:t>
            </a:r>
          </a:p>
          <a:p>
            <a:pPr lvl="2"/>
            <a:r>
              <a:rPr lang="en-US"/>
              <a:t>Third level</a:t>
            </a:r>
          </a:p>
        </p:txBody>
      </p:sp>
      <p:sp>
        <p:nvSpPr>
          <p:cNvPr id="8" name="Text Placeholder 21">
            <a:extLst>
              <a:ext uri="{FF2B5EF4-FFF2-40B4-BE49-F238E27FC236}">
                <a16:creationId xmlns:a16="http://schemas.microsoft.com/office/drawing/2014/main" id="{A55E6757-A525-4129-D1DC-70D3DFC8AB5D}"/>
              </a:ext>
            </a:extLst>
          </p:cNvPr>
          <p:cNvSpPr>
            <a:spLocks noGrp="1"/>
          </p:cNvSpPr>
          <p:nvPr>
            <p:ph type="body" sz="quarter" idx="20" hasCustomPrompt="1"/>
          </p:nvPr>
        </p:nvSpPr>
        <p:spPr>
          <a:xfrm rot="5400000">
            <a:off x="3051554" y="2907277"/>
            <a:ext cx="216000" cy="135000"/>
          </a:xfrm>
          <a:prstGeom prst="triangle">
            <a:avLst/>
          </a:prstGeom>
          <a:solidFill>
            <a:schemeClr val="accent1"/>
          </a:solidFill>
        </p:spPr>
        <p:txBody>
          <a:bodyPr>
            <a:noAutofit/>
          </a:bodyPr>
          <a:lstStyle>
            <a:lvl1pPr marL="0" indent="0">
              <a:lnSpc>
                <a:spcPct val="100000"/>
              </a:lnSpc>
              <a:spcAft>
                <a:spcPts val="0"/>
              </a:spcAft>
              <a:buFont typeface="Arial" panose="020B0604020202020204" pitchFamily="34" charset="0"/>
              <a:buNone/>
              <a:defRPr sz="100" b="1">
                <a:solidFill>
                  <a:schemeClr val="accent1">
                    <a:alpha val="0"/>
                  </a:schemeClr>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0C7E209F-4AE5-A85D-19C8-EB4807C05CC6}"/>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0" name="Title 1">
            <a:extLst>
              <a:ext uri="{FF2B5EF4-FFF2-40B4-BE49-F238E27FC236}">
                <a16:creationId xmlns:a16="http://schemas.microsoft.com/office/drawing/2014/main" id="{E1E43E7B-20E5-753F-42A0-FEEEE84E2EAD}"/>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4A83D99F-FB95-DEF0-ED4A-293CAEA78306}"/>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9" name="Content Placeholder 2">
            <a:extLst>
              <a:ext uri="{FF2B5EF4-FFF2-40B4-BE49-F238E27FC236}">
                <a16:creationId xmlns:a16="http://schemas.microsoft.com/office/drawing/2014/main" id="{E0927289-0F0B-F9C5-5719-3D6739931C7C}"/>
              </a:ext>
            </a:extLst>
          </p:cNvPr>
          <p:cNvSpPr>
            <a:spLocks noGrp="1"/>
          </p:cNvSpPr>
          <p:nvPr>
            <p:ph idx="1"/>
          </p:nvPr>
        </p:nvSpPr>
        <p:spPr>
          <a:xfrm>
            <a:off x="3253980" y="1514475"/>
            <a:ext cx="5430440" cy="292060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36532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allout Headline +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DAE13AE-8859-E2CA-B66C-56EE1C081BD0}"/>
              </a:ext>
            </a:extLst>
          </p:cNvPr>
          <p:cNvSpPr>
            <a:spLocks noGrp="1"/>
          </p:cNvSpPr>
          <p:nvPr>
            <p:ph type="body" sz="quarter" idx="19"/>
          </p:nvPr>
        </p:nvSpPr>
        <p:spPr>
          <a:xfrm>
            <a:off x="458393" y="1514475"/>
            <a:ext cx="2633663" cy="2920604"/>
          </a:xfrm>
          <a:solidFill>
            <a:schemeClr val="accent1"/>
          </a:solidFill>
        </p:spPr>
        <p:txBody>
          <a:bodyPr lIns="288000" tIns="288000" rIns="288000" bIns="288000" anchor="t"/>
          <a:lstStyle>
            <a:lvl1pPr algn="l">
              <a:lnSpc>
                <a:spcPct val="100000"/>
              </a:lnSpc>
              <a:spcAft>
                <a:spcPts val="0"/>
              </a:spcAft>
              <a:defRPr sz="1500" b="1">
                <a:solidFill>
                  <a:schemeClr val="bg1"/>
                </a:solidFill>
              </a:defRPr>
            </a:lvl1pPr>
            <a:lvl2pPr marL="0" indent="0" algn="l">
              <a:lnSpc>
                <a:spcPct val="100000"/>
              </a:lnSpc>
              <a:spcBef>
                <a:spcPts val="1800"/>
              </a:spcBef>
              <a:spcAft>
                <a:spcPts val="0"/>
              </a:spcAft>
              <a:buNone/>
              <a:defRPr sz="1200">
                <a:solidFill>
                  <a:schemeClr val="bg1"/>
                </a:solidFill>
              </a:defRPr>
            </a:lvl2pPr>
            <a:lvl3pPr marL="134997" indent="-134997" algn="l">
              <a:lnSpc>
                <a:spcPct val="100000"/>
              </a:lnSpc>
              <a:spcAft>
                <a:spcPts val="450"/>
              </a:spcAft>
              <a:buFont typeface="Arial" panose="020B0604020202020204" pitchFamily="34" charset="0"/>
              <a:buChar char="•"/>
              <a:defRPr>
                <a:solidFill>
                  <a:schemeClr val="bg1"/>
                </a:solidFill>
              </a:defRPr>
            </a:lvl3pPr>
            <a:lvl4pPr marL="134997"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edit Master text styles</a:t>
            </a:r>
          </a:p>
          <a:p>
            <a:pPr lvl="1"/>
            <a:r>
              <a:rPr lang="en-US"/>
              <a:t>Second level</a:t>
            </a:r>
          </a:p>
          <a:p>
            <a:pPr lvl="2"/>
            <a:r>
              <a:rPr lang="en-US"/>
              <a:t>Third level</a:t>
            </a:r>
          </a:p>
        </p:txBody>
      </p:sp>
      <p:sp>
        <p:nvSpPr>
          <p:cNvPr id="8" name="Text Placeholder 21">
            <a:extLst>
              <a:ext uri="{FF2B5EF4-FFF2-40B4-BE49-F238E27FC236}">
                <a16:creationId xmlns:a16="http://schemas.microsoft.com/office/drawing/2014/main" id="{A55E6757-A525-4129-D1DC-70D3DFC8AB5D}"/>
              </a:ext>
            </a:extLst>
          </p:cNvPr>
          <p:cNvSpPr>
            <a:spLocks noGrp="1"/>
          </p:cNvSpPr>
          <p:nvPr>
            <p:ph type="body" sz="quarter" idx="20" hasCustomPrompt="1"/>
          </p:nvPr>
        </p:nvSpPr>
        <p:spPr>
          <a:xfrm rot="5400000">
            <a:off x="3051554" y="2907277"/>
            <a:ext cx="216000" cy="135000"/>
          </a:xfrm>
          <a:prstGeom prst="triangle">
            <a:avLst/>
          </a:prstGeom>
          <a:solidFill>
            <a:schemeClr val="accent1"/>
          </a:solidFill>
        </p:spPr>
        <p:txBody>
          <a:bodyPr>
            <a:noAutofit/>
          </a:bodyPr>
          <a:lstStyle>
            <a:lvl1pPr marL="0" indent="0">
              <a:lnSpc>
                <a:spcPct val="100000"/>
              </a:lnSpc>
              <a:spcAft>
                <a:spcPts val="0"/>
              </a:spcAft>
              <a:buFont typeface="Arial" panose="020B0604020202020204" pitchFamily="34" charset="0"/>
              <a:buNone/>
              <a:defRPr sz="100" b="1">
                <a:solidFill>
                  <a:schemeClr val="accent1">
                    <a:alpha val="0"/>
                  </a:schemeClr>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1E9C6DEE-B3DF-0B75-E497-42B07C59FFBB}"/>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0" name="Title 1">
            <a:extLst>
              <a:ext uri="{FF2B5EF4-FFF2-40B4-BE49-F238E27FC236}">
                <a16:creationId xmlns:a16="http://schemas.microsoft.com/office/drawing/2014/main" id="{4C7E0140-44A1-C2B4-5C13-E2C4A057E709}"/>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CC648CB5-5BB9-1C45-9B15-72AA73E5D09F}"/>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9" name="Content Placeholder 2">
            <a:extLst>
              <a:ext uri="{FF2B5EF4-FFF2-40B4-BE49-F238E27FC236}">
                <a16:creationId xmlns:a16="http://schemas.microsoft.com/office/drawing/2014/main" id="{23434395-1ED3-D521-722B-A22FEFC2414C}"/>
              </a:ext>
            </a:extLst>
          </p:cNvPr>
          <p:cNvSpPr>
            <a:spLocks noGrp="1"/>
          </p:cNvSpPr>
          <p:nvPr>
            <p:ph idx="1"/>
          </p:nvPr>
        </p:nvSpPr>
        <p:spPr>
          <a:xfrm>
            <a:off x="3253980" y="1514475"/>
            <a:ext cx="5430440" cy="292060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252084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meline 3x">
    <p:bg>
      <p:bgPr>
        <a:solidFill>
          <a:schemeClr val="bg1"/>
        </a:solidFill>
        <a:effectLst/>
      </p:bgPr>
    </p:bg>
    <p:spTree>
      <p:nvGrpSpPr>
        <p:cNvPr id="1" name=""/>
        <p:cNvGrpSpPr/>
        <p:nvPr/>
      </p:nvGrpSpPr>
      <p:grpSpPr>
        <a:xfrm>
          <a:off x="0" y="0"/>
          <a:ext cx="0" cy="0"/>
          <a:chOff x="0" y="0"/>
          <a:chExt cx="0" cy="0"/>
        </a:xfrm>
      </p:grpSpPr>
      <p:sp>
        <p:nvSpPr>
          <p:cNvPr id="14" name="Text Placeholder 21">
            <a:extLst>
              <a:ext uri="{FF2B5EF4-FFF2-40B4-BE49-F238E27FC236}">
                <a16:creationId xmlns:a16="http://schemas.microsoft.com/office/drawing/2014/main" id="{9C3C1E9B-C4AD-72DC-88B4-764C1489DBD8}"/>
              </a:ext>
            </a:extLst>
          </p:cNvPr>
          <p:cNvSpPr>
            <a:spLocks noGrp="1"/>
          </p:cNvSpPr>
          <p:nvPr>
            <p:ph type="body" sz="quarter" idx="19"/>
          </p:nvPr>
        </p:nvSpPr>
        <p:spPr>
          <a:xfrm>
            <a:off x="917974" y="2092133"/>
            <a:ext cx="1546622" cy="479618"/>
          </a:xfrm>
        </p:spPr>
        <p:txBody>
          <a:bodyPr wrap="square" anchor="b">
            <a:spAutoFit/>
          </a:bodyPr>
          <a:lstStyle>
            <a:lvl1pPr algn="l">
              <a:lnSpc>
                <a:spcPct val="100000"/>
              </a:lnSpc>
              <a:defRPr sz="900" b="1">
                <a:solidFill>
                  <a:schemeClr val="tx1"/>
                </a:solidFill>
              </a:defRPr>
            </a:lvl1pPr>
            <a:lvl2pPr marL="0" indent="0" algn="l">
              <a:lnSpc>
                <a:spcPct val="100000"/>
              </a:lnSpc>
              <a:buNone/>
              <a:defRPr sz="900">
                <a:solidFill>
                  <a:schemeClr val="tx1"/>
                </a:solidFill>
              </a:defRPr>
            </a:lvl2pPr>
          </a:lstStyle>
          <a:p>
            <a:pPr marL="0" marR="0" lvl="0" indent="0" algn="l"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a:t>Click to edit Master text styles</a:t>
            </a:r>
          </a:p>
          <a:p>
            <a:pPr lvl="1"/>
            <a:r>
              <a:rPr lang="en-US"/>
              <a:t>Second level</a:t>
            </a:r>
          </a:p>
        </p:txBody>
      </p:sp>
      <p:sp>
        <p:nvSpPr>
          <p:cNvPr id="27" name="Text Placeholder 18">
            <a:extLst>
              <a:ext uri="{FF2B5EF4-FFF2-40B4-BE49-F238E27FC236}">
                <a16:creationId xmlns:a16="http://schemas.microsoft.com/office/drawing/2014/main" id="{F96F902A-1D3A-2B97-99B5-48041B731AE1}"/>
              </a:ext>
            </a:extLst>
          </p:cNvPr>
          <p:cNvSpPr>
            <a:spLocks noGrp="1"/>
          </p:cNvSpPr>
          <p:nvPr>
            <p:ph type="body" sz="quarter" idx="26" hasCustomPrompt="1"/>
          </p:nvPr>
        </p:nvSpPr>
        <p:spPr>
          <a:xfrm rot="10800000" flipV="1">
            <a:off x="1756095" y="3218015"/>
            <a:ext cx="2403000" cy="0"/>
          </a:xfrm>
          <a:prstGeom prst="rect">
            <a:avLst/>
          </a:prstGeom>
          <a:noFill/>
          <a:ln w="63500">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2" name="Text Placeholder 18">
            <a:extLst>
              <a:ext uri="{FF2B5EF4-FFF2-40B4-BE49-F238E27FC236}">
                <a16:creationId xmlns:a16="http://schemas.microsoft.com/office/drawing/2014/main" id="{97C07C8C-02CC-8734-6BF0-D47C35870872}"/>
              </a:ext>
            </a:extLst>
          </p:cNvPr>
          <p:cNvSpPr>
            <a:spLocks noGrp="1"/>
          </p:cNvSpPr>
          <p:nvPr>
            <p:ph type="body" sz="quarter" idx="29" hasCustomPrompt="1"/>
          </p:nvPr>
        </p:nvSpPr>
        <p:spPr>
          <a:xfrm>
            <a:off x="4970618" y="3218016"/>
            <a:ext cx="2403000" cy="0"/>
          </a:xfrm>
          <a:prstGeom prst="rect">
            <a:avLst/>
          </a:prstGeom>
          <a:noFill/>
          <a:ln w="63500">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41" name="Text Placeholder 21">
            <a:extLst>
              <a:ext uri="{FF2B5EF4-FFF2-40B4-BE49-F238E27FC236}">
                <a16:creationId xmlns:a16="http://schemas.microsoft.com/office/drawing/2014/main" id="{2C1C3398-879E-893A-AE51-A3084253E83C}"/>
              </a:ext>
            </a:extLst>
          </p:cNvPr>
          <p:cNvSpPr>
            <a:spLocks noGrp="1"/>
          </p:cNvSpPr>
          <p:nvPr>
            <p:ph type="body" sz="quarter" idx="38"/>
          </p:nvPr>
        </p:nvSpPr>
        <p:spPr>
          <a:xfrm>
            <a:off x="3798691" y="2092133"/>
            <a:ext cx="1546622" cy="479618"/>
          </a:xfrm>
        </p:spPr>
        <p:txBody>
          <a:bodyPr wrap="square" anchor="b">
            <a:spAutoFit/>
          </a:bodyPr>
          <a:lstStyle>
            <a:lvl1pPr algn="ctr">
              <a:lnSpc>
                <a:spcPct val="100000"/>
              </a:lnSpc>
              <a:defRPr sz="900" b="1">
                <a:solidFill>
                  <a:schemeClr val="tx1"/>
                </a:solidFill>
              </a:defRPr>
            </a:lvl1pPr>
            <a:lvl2pPr marL="0" indent="0" algn="ctr">
              <a:lnSpc>
                <a:spcPct val="100000"/>
              </a:lnSpc>
              <a:buNone/>
              <a:defRPr sz="900">
                <a:solidFill>
                  <a:schemeClr val="tx1"/>
                </a:solidFill>
              </a:defRPr>
            </a:lvl2pPr>
          </a:lstStyle>
          <a:p>
            <a:pPr marL="0" marR="0" lvl="0" indent="0" algn="ctr"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a:t>Click to edit Master text styles</a:t>
            </a:r>
          </a:p>
          <a:p>
            <a:pPr lvl="1"/>
            <a:r>
              <a:rPr lang="en-US"/>
              <a:t>Second level</a:t>
            </a:r>
          </a:p>
        </p:txBody>
      </p:sp>
      <p:sp>
        <p:nvSpPr>
          <p:cNvPr id="42" name="Text Placeholder 21">
            <a:extLst>
              <a:ext uri="{FF2B5EF4-FFF2-40B4-BE49-F238E27FC236}">
                <a16:creationId xmlns:a16="http://schemas.microsoft.com/office/drawing/2014/main" id="{452FCAAF-E433-AADE-314C-BC019E9BA140}"/>
              </a:ext>
            </a:extLst>
          </p:cNvPr>
          <p:cNvSpPr>
            <a:spLocks noGrp="1"/>
          </p:cNvSpPr>
          <p:nvPr>
            <p:ph type="body" sz="quarter" idx="39"/>
          </p:nvPr>
        </p:nvSpPr>
        <p:spPr>
          <a:xfrm>
            <a:off x="6671071" y="2092133"/>
            <a:ext cx="1546622" cy="479618"/>
          </a:xfrm>
        </p:spPr>
        <p:txBody>
          <a:bodyPr wrap="square" anchor="b">
            <a:spAutoFit/>
          </a:bodyPr>
          <a:lstStyle>
            <a:lvl1pPr algn="r">
              <a:lnSpc>
                <a:spcPct val="100000"/>
              </a:lnSpc>
              <a:defRPr sz="900" b="1">
                <a:solidFill>
                  <a:schemeClr val="tx1"/>
                </a:solidFill>
              </a:defRPr>
            </a:lvl1pPr>
            <a:lvl2pPr marL="0" indent="0" algn="r">
              <a:lnSpc>
                <a:spcPct val="100000"/>
              </a:lnSpc>
              <a:buNone/>
              <a:defRPr sz="900">
                <a:solidFill>
                  <a:schemeClr val="tx1"/>
                </a:solidFill>
              </a:defRPr>
            </a:lvl2pPr>
          </a:lstStyle>
          <a:p>
            <a:pPr marL="0" marR="0" lvl="0" indent="0" algn="r"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a:t>Click to edit Master text styles</a:t>
            </a:r>
          </a:p>
          <a:p>
            <a:pPr lvl="1"/>
            <a:r>
              <a:rPr lang="en-US"/>
              <a:t>Second level</a:t>
            </a:r>
          </a:p>
        </p:txBody>
      </p:sp>
      <p:sp>
        <p:nvSpPr>
          <p:cNvPr id="8" name="Text Placeholder 18">
            <a:extLst>
              <a:ext uri="{FF2B5EF4-FFF2-40B4-BE49-F238E27FC236}">
                <a16:creationId xmlns:a16="http://schemas.microsoft.com/office/drawing/2014/main" id="{CE5F4CE9-4BFD-E124-97AD-7D2F67831FB3}"/>
              </a:ext>
            </a:extLst>
          </p:cNvPr>
          <p:cNvSpPr>
            <a:spLocks noGrp="1" noChangeAspect="1"/>
          </p:cNvSpPr>
          <p:nvPr>
            <p:ph type="body" sz="quarter" idx="10" hasCustomPrompt="1"/>
          </p:nvPr>
        </p:nvSpPr>
        <p:spPr>
          <a:xfrm>
            <a:off x="937022"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a:t>####</a:t>
            </a:r>
            <a:endParaRPr lang="en-GB"/>
          </a:p>
        </p:txBody>
      </p:sp>
      <p:sp>
        <p:nvSpPr>
          <p:cNvPr id="11" name="Text Placeholder 18">
            <a:extLst>
              <a:ext uri="{FF2B5EF4-FFF2-40B4-BE49-F238E27FC236}">
                <a16:creationId xmlns:a16="http://schemas.microsoft.com/office/drawing/2014/main" id="{C5598F6E-E324-7BB8-1179-EE95E0194CD4}"/>
              </a:ext>
            </a:extLst>
          </p:cNvPr>
          <p:cNvSpPr>
            <a:spLocks noGrp="1" noChangeAspect="1"/>
          </p:cNvSpPr>
          <p:nvPr>
            <p:ph type="body" sz="quarter" idx="44" hasCustomPrompt="1"/>
          </p:nvPr>
        </p:nvSpPr>
        <p:spPr>
          <a:xfrm>
            <a:off x="4173383"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a:t>####</a:t>
            </a:r>
            <a:endParaRPr lang="en-GB"/>
          </a:p>
        </p:txBody>
      </p:sp>
      <p:sp>
        <p:nvSpPr>
          <p:cNvPr id="12" name="Text Placeholder 18">
            <a:extLst>
              <a:ext uri="{FF2B5EF4-FFF2-40B4-BE49-F238E27FC236}">
                <a16:creationId xmlns:a16="http://schemas.microsoft.com/office/drawing/2014/main" id="{278A9AD0-A31E-BEC8-4A08-5BE4B7E1BEAB}"/>
              </a:ext>
            </a:extLst>
          </p:cNvPr>
          <p:cNvSpPr>
            <a:spLocks noGrp="1" noChangeAspect="1"/>
          </p:cNvSpPr>
          <p:nvPr>
            <p:ph type="body" sz="quarter" idx="45" hasCustomPrompt="1"/>
          </p:nvPr>
        </p:nvSpPr>
        <p:spPr>
          <a:xfrm>
            <a:off x="7380710"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a:t>####</a:t>
            </a:r>
            <a:endParaRPr lang="en-GB"/>
          </a:p>
        </p:txBody>
      </p:sp>
      <p:sp>
        <p:nvSpPr>
          <p:cNvPr id="2" name="Text Placeholder 21">
            <a:extLst>
              <a:ext uri="{FF2B5EF4-FFF2-40B4-BE49-F238E27FC236}">
                <a16:creationId xmlns:a16="http://schemas.microsoft.com/office/drawing/2014/main" id="{0F2D8423-DD9D-4196-111E-27FF87741C7A}"/>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6" name="Title 1">
            <a:extLst>
              <a:ext uri="{FF2B5EF4-FFF2-40B4-BE49-F238E27FC236}">
                <a16:creationId xmlns:a16="http://schemas.microsoft.com/office/drawing/2014/main" id="{6BA17116-9A0E-E65B-F6B5-875CA5A60A95}"/>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4" name="Text Placeholder 11">
            <a:extLst>
              <a:ext uri="{FF2B5EF4-FFF2-40B4-BE49-F238E27FC236}">
                <a16:creationId xmlns:a16="http://schemas.microsoft.com/office/drawing/2014/main" id="{1480DAAC-68BE-C40A-710C-0808670F6844}"/>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5"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1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128653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meline 5x">
    <p:bg>
      <p:bgPr>
        <a:solidFill>
          <a:schemeClr val="bg1"/>
        </a:solidFill>
        <a:effectLst/>
      </p:bgPr>
    </p:bg>
    <p:spTree>
      <p:nvGrpSpPr>
        <p:cNvPr id="1" name=""/>
        <p:cNvGrpSpPr/>
        <p:nvPr/>
      </p:nvGrpSpPr>
      <p:grpSpPr>
        <a:xfrm>
          <a:off x="0" y="0"/>
          <a:ext cx="0" cy="0"/>
          <a:chOff x="0" y="0"/>
          <a:chExt cx="0" cy="0"/>
        </a:xfrm>
      </p:grpSpPr>
      <p:sp>
        <p:nvSpPr>
          <p:cNvPr id="14" name="Text Placeholder 21">
            <a:extLst>
              <a:ext uri="{FF2B5EF4-FFF2-40B4-BE49-F238E27FC236}">
                <a16:creationId xmlns:a16="http://schemas.microsoft.com/office/drawing/2014/main" id="{9C3C1E9B-C4AD-72DC-88B4-764C1489DBD8}"/>
              </a:ext>
            </a:extLst>
          </p:cNvPr>
          <p:cNvSpPr>
            <a:spLocks noGrp="1"/>
          </p:cNvSpPr>
          <p:nvPr>
            <p:ph type="body" sz="quarter" idx="19"/>
          </p:nvPr>
        </p:nvSpPr>
        <p:spPr>
          <a:xfrm>
            <a:off x="458394" y="1860488"/>
            <a:ext cx="841745" cy="618118"/>
          </a:xfrm>
        </p:spPr>
        <p:txBody>
          <a:bodyPr wrap="square" anchor="b">
            <a:spAutoFit/>
          </a:bodyPr>
          <a:lstStyle>
            <a:lvl1pPr algn="l">
              <a:lnSpc>
                <a:spcPct val="100000"/>
              </a:lnSpc>
              <a:defRPr sz="900" b="1">
                <a:solidFill>
                  <a:schemeClr val="tx1"/>
                </a:solidFill>
              </a:defRPr>
            </a:lvl1pPr>
            <a:lvl2pPr marL="0" indent="0" algn="l">
              <a:lnSpc>
                <a:spcPct val="100000"/>
              </a:lnSpc>
              <a:buNone/>
              <a:defRPr sz="900">
                <a:solidFill>
                  <a:schemeClr val="tx1"/>
                </a:solidFill>
              </a:defRPr>
            </a:lvl2pPr>
          </a:lstStyle>
          <a:p>
            <a:pPr marL="0" marR="0" lvl="0" indent="0" algn="l"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a:t>Click to edit Master text styles</a:t>
            </a:r>
          </a:p>
          <a:p>
            <a:pPr lvl="1"/>
            <a:r>
              <a:rPr lang="en-US"/>
              <a:t>Second level</a:t>
            </a:r>
          </a:p>
        </p:txBody>
      </p:sp>
      <p:sp>
        <p:nvSpPr>
          <p:cNvPr id="27" name="Text Placeholder 18">
            <a:extLst>
              <a:ext uri="{FF2B5EF4-FFF2-40B4-BE49-F238E27FC236}">
                <a16:creationId xmlns:a16="http://schemas.microsoft.com/office/drawing/2014/main" id="{F96F902A-1D3A-2B97-99B5-48041B731AE1}"/>
              </a:ext>
            </a:extLst>
          </p:cNvPr>
          <p:cNvSpPr>
            <a:spLocks noGrp="1"/>
          </p:cNvSpPr>
          <p:nvPr>
            <p:ph type="body" sz="quarter" idx="26" hasCustomPrompt="1"/>
          </p:nvPr>
        </p:nvSpPr>
        <p:spPr>
          <a:xfrm rot="10800000" flipV="1">
            <a:off x="1300034" y="3218015"/>
            <a:ext cx="999000" cy="0"/>
          </a:xfrm>
          <a:prstGeom prst="rect">
            <a:avLst/>
          </a:prstGeom>
          <a:noFill/>
          <a:ln w="63500">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2" name="Text Placeholder 18">
            <a:extLst>
              <a:ext uri="{FF2B5EF4-FFF2-40B4-BE49-F238E27FC236}">
                <a16:creationId xmlns:a16="http://schemas.microsoft.com/office/drawing/2014/main" id="{97C07C8C-02CC-8734-6BF0-D47C35870872}"/>
              </a:ext>
            </a:extLst>
          </p:cNvPr>
          <p:cNvSpPr>
            <a:spLocks noGrp="1"/>
          </p:cNvSpPr>
          <p:nvPr>
            <p:ph type="body" sz="quarter" idx="29" hasCustomPrompt="1"/>
          </p:nvPr>
        </p:nvSpPr>
        <p:spPr>
          <a:xfrm>
            <a:off x="3146984" y="3218016"/>
            <a:ext cx="999000" cy="0"/>
          </a:xfrm>
          <a:prstGeom prst="rect">
            <a:avLst/>
          </a:prstGeom>
          <a:noFill/>
          <a:ln w="63500">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5" name="Text Placeholder 18">
            <a:extLst>
              <a:ext uri="{FF2B5EF4-FFF2-40B4-BE49-F238E27FC236}">
                <a16:creationId xmlns:a16="http://schemas.microsoft.com/office/drawing/2014/main" id="{380190EC-28FA-74A6-6BC6-0ACDF45788BC}"/>
              </a:ext>
            </a:extLst>
          </p:cNvPr>
          <p:cNvSpPr>
            <a:spLocks noGrp="1"/>
          </p:cNvSpPr>
          <p:nvPr>
            <p:ph type="body" sz="quarter" idx="32" hasCustomPrompt="1"/>
          </p:nvPr>
        </p:nvSpPr>
        <p:spPr>
          <a:xfrm>
            <a:off x="4993934" y="3218016"/>
            <a:ext cx="999000" cy="0"/>
          </a:xfrm>
          <a:prstGeom prst="rect">
            <a:avLst/>
          </a:prstGeom>
          <a:noFill/>
          <a:ln w="63500">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8" name="Text Placeholder 18">
            <a:extLst>
              <a:ext uri="{FF2B5EF4-FFF2-40B4-BE49-F238E27FC236}">
                <a16:creationId xmlns:a16="http://schemas.microsoft.com/office/drawing/2014/main" id="{10B398BC-4C1B-C73D-82B7-713B4F3B4808}"/>
              </a:ext>
            </a:extLst>
          </p:cNvPr>
          <p:cNvSpPr>
            <a:spLocks noGrp="1"/>
          </p:cNvSpPr>
          <p:nvPr>
            <p:ph type="body" sz="quarter" idx="35" hasCustomPrompt="1"/>
          </p:nvPr>
        </p:nvSpPr>
        <p:spPr>
          <a:xfrm>
            <a:off x="6840885" y="3218016"/>
            <a:ext cx="999000" cy="0"/>
          </a:xfrm>
          <a:prstGeom prst="rect">
            <a:avLst/>
          </a:prstGeom>
          <a:noFill/>
          <a:ln w="63500">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41" name="Text Placeholder 21">
            <a:extLst>
              <a:ext uri="{FF2B5EF4-FFF2-40B4-BE49-F238E27FC236}">
                <a16:creationId xmlns:a16="http://schemas.microsoft.com/office/drawing/2014/main" id="{2C1C3398-879E-893A-AE51-A3084253E83C}"/>
              </a:ext>
            </a:extLst>
          </p:cNvPr>
          <p:cNvSpPr>
            <a:spLocks noGrp="1"/>
          </p:cNvSpPr>
          <p:nvPr>
            <p:ph type="body" sz="quarter" idx="38"/>
          </p:nvPr>
        </p:nvSpPr>
        <p:spPr>
          <a:xfrm>
            <a:off x="2299185" y="1860488"/>
            <a:ext cx="841745" cy="618118"/>
          </a:xfrm>
        </p:spPr>
        <p:txBody>
          <a:bodyPr wrap="square" anchor="b">
            <a:spAutoFit/>
          </a:bodyPr>
          <a:lstStyle>
            <a:lvl1pPr algn="ctr">
              <a:lnSpc>
                <a:spcPct val="100000"/>
              </a:lnSpc>
              <a:defRPr sz="900" b="1">
                <a:solidFill>
                  <a:schemeClr val="tx1"/>
                </a:solidFill>
              </a:defRPr>
            </a:lvl1pPr>
            <a:lvl2pPr marL="0" indent="0" algn="ctr">
              <a:lnSpc>
                <a:spcPct val="100000"/>
              </a:lnSpc>
              <a:buNone/>
              <a:defRPr sz="900">
                <a:solidFill>
                  <a:schemeClr val="tx1"/>
                </a:solidFill>
              </a:defRPr>
            </a:lvl2pPr>
          </a:lstStyle>
          <a:p>
            <a:pPr marL="0" marR="0" lvl="0" indent="0" algn="ctr"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a:t>Click to edit Master text styles</a:t>
            </a:r>
          </a:p>
          <a:p>
            <a:pPr lvl="1"/>
            <a:r>
              <a:rPr lang="en-US"/>
              <a:t>Second level</a:t>
            </a:r>
          </a:p>
        </p:txBody>
      </p:sp>
      <p:sp>
        <p:nvSpPr>
          <p:cNvPr id="42" name="Text Placeholder 21">
            <a:extLst>
              <a:ext uri="{FF2B5EF4-FFF2-40B4-BE49-F238E27FC236}">
                <a16:creationId xmlns:a16="http://schemas.microsoft.com/office/drawing/2014/main" id="{452FCAAF-E433-AADE-314C-BC019E9BA140}"/>
              </a:ext>
            </a:extLst>
          </p:cNvPr>
          <p:cNvSpPr>
            <a:spLocks noGrp="1"/>
          </p:cNvSpPr>
          <p:nvPr>
            <p:ph type="body" sz="quarter" idx="39"/>
          </p:nvPr>
        </p:nvSpPr>
        <p:spPr>
          <a:xfrm>
            <a:off x="4139977" y="1860488"/>
            <a:ext cx="841745" cy="618118"/>
          </a:xfrm>
        </p:spPr>
        <p:txBody>
          <a:bodyPr wrap="square" anchor="b">
            <a:spAutoFit/>
          </a:bodyPr>
          <a:lstStyle>
            <a:lvl1pPr algn="ctr">
              <a:lnSpc>
                <a:spcPct val="100000"/>
              </a:lnSpc>
              <a:defRPr sz="900" b="1">
                <a:solidFill>
                  <a:schemeClr val="tx1"/>
                </a:solidFill>
              </a:defRPr>
            </a:lvl1pPr>
            <a:lvl2pPr marL="0" indent="0" algn="ctr">
              <a:lnSpc>
                <a:spcPct val="100000"/>
              </a:lnSpc>
              <a:buNone/>
              <a:defRPr sz="900">
                <a:solidFill>
                  <a:schemeClr val="tx1"/>
                </a:solidFill>
              </a:defRPr>
            </a:lvl2pPr>
          </a:lstStyle>
          <a:p>
            <a:pPr marL="0" marR="0" lvl="0" indent="0" algn="ctr"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a:t>Click to edit Master text styles</a:t>
            </a:r>
          </a:p>
          <a:p>
            <a:pPr lvl="1"/>
            <a:r>
              <a:rPr lang="en-US"/>
              <a:t>Second level</a:t>
            </a:r>
          </a:p>
        </p:txBody>
      </p:sp>
      <p:sp>
        <p:nvSpPr>
          <p:cNvPr id="43" name="Text Placeholder 21">
            <a:extLst>
              <a:ext uri="{FF2B5EF4-FFF2-40B4-BE49-F238E27FC236}">
                <a16:creationId xmlns:a16="http://schemas.microsoft.com/office/drawing/2014/main" id="{81561D42-049C-75F1-0559-7B0C35606A73}"/>
              </a:ext>
            </a:extLst>
          </p:cNvPr>
          <p:cNvSpPr>
            <a:spLocks noGrp="1"/>
          </p:cNvSpPr>
          <p:nvPr>
            <p:ph type="body" sz="quarter" idx="40"/>
          </p:nvPr>
        </p:nvSpPr>
        <p:spPr>
          <a:xfrm>
            <a:off x="5980769" y="1860488"/>
            <a:ext cx="841745" cy="618118"/>
          </a:xfrm>
        </p:spPr>
        <p:txBody>
          <a:bodyPr wrap="square" anchor="b">
            <a:spAutoFit/>
          </a:bodyPr>
          <a:lstStyle>
            <a:lvl1pPr algn="ctr">
              <a:lnSpc>
                <a:spcPct val="100000"/>
              </a:lnSpc>
              <a:defRPr sz="900" b="1">
                <a:solidFill>
                  <a:schemeClr val="tx1"/>
                </a:solidFill>
              </a:defRPr>
            </a:lvl1pPr>
            <a:lvl2pPr marL="0" indent="0" algn="ctr">
              <a:lnSpc>
                <a:spcPct val="100000"/>
              </a:lnSpc>
              <a:buNone/>
              <a:defRPr sz="900">
                <a:solidFill>
                  <a:schemeClr val="tx1"/>
                </a:solidFill>
              </a:defRPr>
            </a:lvl2pPr>
          </a:lstStyle>
          <a:p>
            <a:pPr marL="0" marR="0" lvl="0" indent="0" algn="ctr"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a:t>Click to edit Master text styles</a:t>
            </a:r>
          </a:p>
          <a:p>
            <a:pPr lvl="1"/>
            <a:r>
              <a:rPr lang="en-US"/>
              <a:t>Second level</a:t>
            </a:r>
          </a:p>
        </p:txBody>
      </p:sp>
      <p:sp>
        <p:nvSpPr>
          <p:cNvPr id="44" name="Text Placeholder 21">
            <a:extLst>
              <a:ext uri="{FF2B5EF4-FFF2-40B4-BE49-F238E27FC236}">
                <a16:creationId xmlns:a16="http://schemas.microsoft.com/office/drawing/2014/main" id="{F3EE62E0-5A14-D108-4F83-DB01F8FADA09}"/>
              </a:ext>
            </a:extLst>
          </p:cNvPr>
          <p:cNvSpPr>
            <a:spLocks noGrp="1"/>
          </p:cNvSpPr>
          <p:nvPr>
            <p:ph type="body" sz="quarter" idx="41"/>
          </p:nvPr>
        </p:nvSpPr>
        <p:spPr>
          <a:xfrm>
            <a:off x="7821561" y="1860488"/>
            <a:ext cx="841745" cy="618118"/>
          </a:xfrm>
        </p:spPr>
        <p:txBody>
          <a:bodyPr wrap="square" anchor="b">
            <a:spAutoFit/>
          </a:bodyPr>
          <a:lstStyle>
            <a:lvl1pPr algn="r">
              <a:lnSpc>
                <a:spcPct val="100000"/>
              </a:lnSpc>
              <a:defRPr sz="900" b="1">
                <a:solidFill>
                  <a:schemeClr val="tx1"/>
                </a:solidFill>
              </a:defRPr>
            </a:lvl1pPr>
            <a:lvl2pPr marL="0" indent="0" algn="r">
              <a:lnSpc>
                <a:spcPct val="100000"/>
              </a:lnSpc>
              <a:buNone/>
              <a:defRPr sz="900">
                <a:solidFill>
                  <a:schemeClr val="tx1"/>
                </a:solidFill>
              </a:defRPr>
            </a:lvl2pPr>
          </a:lstStyle>
          <a:p>
            <a:pPr marL="0" marR="0" lvl="0" indent="0" algn="r"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a:t>Click to edit Master text styles</a:t>
            </a:r>
          </a:p>
          <a:p>
            <a:pPr lvl="1"/>
            <a:r>
              <a:rPr lang="en-US"/>
              <a:t>Second level</a:t>
            </a:r>
          </a:p>
        </p:txBody>
      </p:sp>
      <p:sp>
        <p:nvSpPr>
          <p:cNvPr id="8" name="Text Placeholder 18">
            <a:extLst>
              <a:ext uri="{FF2B5EF4-FFF2-40B4-BE49-F238E27FC236}">
                <a16:creationId xmlns:a16="http://schemas.microsoft.com/office/drawing/2014/main" id="{CE5F4CE9-4BFD-E124-97AD-7D2F67831FB3}"/>
              </a:ext>
            </a:extLst>
          </p:cNvPr>
          <p:cNvSpPr>
            <a:spLocks noGrp="1" noChangeAspect="1"/>
          </p:cNvSpPr>
          <p:nvPr>
            <p:ph type="body" sz="quarter" idx="10" hasCustomPrompt="1"/>
          </p:nvPr>
        </p:nvSpPr>
        <p:spPr>
          <a:xfrm>
            <a:off x="477443"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a:t>####</a:t>
            </a:r>
            <a:endParaRPr lang="en-GB"/>
          </a:p>
        </p:txBody>
      </p:sp>
      <p:sp>
        <p:nvSpPr>
          <p:cNvPr id="33" name="Text Placeholder 18">
            <a:extLst>
              <a:ext uri="{FF2B5EF4-FFF2-40B4-BE49-F238E27FC236}">
                <a16:creationId xmlns:a16="http://schemas.microsoft.com/office/drawing/2014/main" id="{4144DFDB-BC9B-8042-A2C7-E7F029E71869}"/>
              </a:ext>
            </a:extLst>
          </p:cNvPr>
          <p:cNvSpPr>
            <a:spLocks noGrp="1" noChangeAspect="1"/>
          </p:cNvSpPr>
          <p:nvPr>
            <p:ph type="body" sz="quarter" idx="44" hasCustomPrompt="1"/>
          </p:nvPr>
        </p:nvSpPr>
        <p:spPr>
          <a:xfrm>
            <a:off x="2324393"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a:t>####</a:t>
            </a:r>
            <a:endParaRPr lang="en-GB"/>
          </a:p>
        </p:txBody>
      </p:sp>
      <p:sp>
        <p:nvSpPr>
          <p:cNvPr id="34" name="Text Placeholder 18">
            <a:extLst>
              <a:ext uri="{FF2B5EF4-FFF2-40B4-BE49-F238E27FC236}">
                <a16:creationId xmlns:a16="http://schemas.microsoft.com/office/drawing/2014/main" id="{B207E71C-0BC9-30C2-689B-FB0EA3886CA9}"/>
              </a:ext>
            </a:extLst>
          </p:cNvPr>
          <p:cNvSpPr>
            <a:spLocks noGrp="1" noChangeAspect="1"/>
          </p:cNvSpPr>
          <p:nvPr>
            <p:ph type="body" sz="quarter" idx="45" hasCustomPrompt="1"/>
          </p:nvPr>
        </p:nvSpPr>
        <p:spPr>
          <a:xfrm>
            <a:off x="4171343"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a:t>####</a:t>
            </a:r>
            <a:endParaRPr lang="en-GB"/>
          </a:p>
        </p:txBody>
      </p:sp>
      <p:sp>
        <p:nvSpPr>
          <p:cNvPr id="36" name="Text Placeholder 18">
            <a:extLst>
              <a:ext uri="{FF2B5EF4-FFF2-40B4-BE49-F238E27FC236}">
                <a16:creationId xmlns:a16="http://schemas.microsoft.com/office/drawing/2014/main" id="{762EC5F7-E8A6-E851-D76A-D9AB350F7CF4}"/>
              </a:ext>
            </a:extLst>
          </p:cNvPr>
          <p:cNvSpPr>
            <a:spLocks noGrp="1" noChangeAspect="1"/>
          </p:cNvSpPr>
          <p:nvPr>
            <p:ph type="body" sz="quarter" idx="46" hasCustomPrompt="1"/>
          </p:nvPr>
        </p:nvSpPr>
        <p:spPr>
          <a:xfrm>
            <a:off x="6018293"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a:t>####</a:t>
            </a:r>
            <a:endParaRPr lang="en-GB"/>
          </a:p>
        </p:txBody>
      </p:sp>
      <p:sp>
        <p:nvSpPr>
          <p:cNvPr id="37" name="Text Placeholder 18">
            <a:extLst>
              <a:ext uri="{FF2B5EF4-FFF2-40B4-BE49-F238E27FC236}">
                <a16:creationId xmlns:a16="http://schemas.microsoft.com/office/drawing/2014/main" id="{2AD2A844-D3CA-7443-D2C4-81F3138F22DF}"/>
              </a:ext>
            </a:extLst>
          </p:cNvPr>
          <p:cNvSpPr>
            <a:spLocks noGrp="1" noChangeAspect="1"/>
          </p:cNvSpPr>
          <p:nvPr>
            <p:ph type="body" sz="quarter" idx="47" hasCustomPrompt="1"/>
          </p:nvPr>
        </p:nvSpPr>
        <p:spPr>
          <a:xfrm>
            <a:off x="7865246"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a:t>####</a:t>
            </a:r>
            <a:endParaRPr lang="en-GB"/>
          </a:p>
        </p:txBody>
      </p:sp>
      <p:sp>
        <p:nvSpPr>
          <p:cNvPr id="9" name="Text Placeholder 21">
            <a:extLst>
              <a:ext uri="{FF2B5EF4-FFF2-40B4-BE49-F238E27FC236}">
                <a16:creationId xmlns:a16="http://schemas.microsoft.com/office/drawing/2014/main" id="{2E9963B3-BF98-AF49-06C5-72DB8C63D343}"/>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0" name="Title 1">
            <a:extLst>
              <a:ext uri="{FF2B5EF4-FFF2-40B4-BE49-F238E27FC236}">
                <a16:creationId xmlns:a16="http://schemas.microsoft.com/office/drawing/2014/main" id="{B15957DE-B57A-53A3-7DEE-3AC51AC3D76F}"/>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2" name="Text Placeholder 11">
            <a:extLst>
              <a:ext uri="{FF2B5EF4-FFF2-40B4-BE49-F238E27FC236}">
                <a16:creationId xmlns:a16="http://schemas.microsoft.com/office/drawing/2014/main" id="{ABB2DB3F-E7E2-0607-E3B7-18EC90B5B72C}"/>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2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45355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meline 5x Images">
    <p:bg>
      <p:bgPr>
        <a:solidFill>
          <a:schemeClr val="bg1"/>
        </a:solidFill>
        <a:effectLst/>
      </p:bgPr>
    </p:bg>
    <p:spTree>
      <p:nvGrpSpPr>
        <p:cNvPr id="1" name=""/>
        <p:cNvGrpSpPr/>
        <p:nvPr/>
      </p:nvGrpSpPr>
      <p:grpSpPr>
        <a:xfrm>
          <a:off x="0" y="0"/>
          <a:ext cx="0" cy="0"/>
          <a:chOff x="0" y="0"/>
          <a:chExt cx="0" cy="0"/>
        </a:xfrm>
      </p:grpSpPr>
      <p:sp>
        <p:nvSpPr>
          <p:cNvPr id="20" name="Text Placeholder 44">
            <a:extLst>
              <a:ext uri="{FF2B5EF4-FFF2-40B4-BE49-F238E27FC236}">
                <a16:creationId xmlns:a16="http://schemas.microsoft.com/office/drawing/2014/main" id="{8011DCF0-1764-5E4B-8494-0C568FEA73D3}"/>
              </a:ext>
            </a:extLst>
          </p:cNvPr>
          <p:cNvSpPr>
            <a:spLocks noGrp="1"/>
          </p:cNvSpPr>
          <p:nvPr>
            <p:ph type="body" sz="quarter" idx="44" hasCustomPrompt="1"/>
          </p:nvPr>
        </p:nvSpPr>
        <p:spPr>
          <a:xfrm>
            <a:off x="465406" y="3576543"/>
            <a:ext cx="1080000" cy="858536"/>
          </a:xfrm>
        </p:spPr>
        <p:txBody>
          <a:bodyPr anchor="t">
            <a:noAutofit/>
          </a:bodyPr>
          <a:lstStyle>
            <a:lvl1pPr algn="ctr">
              <a:defRPr sz="1500">
                <a:solidFill>
                  <a:schemeClr val="tx1"/>
                </a:solidFill>
              </a:defRPr>
            </a:lvl1pPr>
            <a:lvl2pPr algn="ctr">
              <a:defRPr sz="1200">
                <a:solidFill>
                  <a:schemeClr val="tx1"/>
                </a:solidFill>
              </a:defRPr>
            </a:lvl2pPr>
            <a:lvl3pPr algn="ctr">
              <a:buNone/>
              <a:defRPr sz="825"/>
            </a:lvl3pPr>
            <a:lvl4pPr>
              <a:buNone/>
              <a:defRPr sz="825"/>
            </a:lvl4pPr>
            <a:lvl5pPr>
              <a:defRPr sz="825"/>
            </a:lvl5pPr>
          </a:lstStyle>
          <a:p>
            <a:pPr lvl="0"/>
            <a:r>
              <a:rPr lang="en-US"/>
              <a:t>Date</a:t>
            </a:r>
          </a:p>
          <a:p>
            <a:pPr lvl="1"/>
            <a:r>
              <a:rPr lang="en-US"/>
              <a:t>Level two</a:t>
            </a:r>
          </a:p>
        </p:txBody>
      </p:sp>
      <p:sp>
        <p:nvSpPr>
          <p:cNvPr id="26" name="Text Placeholder 18">
            <a:extLst>
              <a:ext uri="{FF2B5EF4-FFF2-40B4-BE49-F238E27FC236}">
                <a16:creationId xmlns:a16="http://schemas.microsoft.com/office/drawing/2014/main" id="{969E7378-3084-8681-E93C-A04F90E279DF}"/>
              </a:ext>
            </a:extLst>
          </p:cNvPr>
          <p:cNvSpPr>
            <a:spLocks noGrp="1"/>
          </p:cNvSpPr>
          <p:nvPr>
            <p:ph type="body" sz="quarter" idx="26" hasCustomPrompt="1"/>
          </p:nvPr>
        </p:nvSpPr>
        <p:spPr>
          <a:xfrm rot="10800000" flipV="1">
            <a:off x="-900" y="3307482"/>
            <a:ext cx="9144900" cy="0"/>
          </a:xfrm>
          <a:prstGeom prst="rect">
            <a:avLst/>
          </a:prstGeom>
          <a:noFill/>
          <a:ln w="25400">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8" name="Text Placeholder 18">
            <a:extLst>
              <a:ext uri="{FF2B5EF4-FFF2-40B4-BE49-F238E27FC236}">
                <a16:creationId xmlns:a16="http://schemas.microsoft.com/office/drawing/2014/main" id="{BC5ABF77-360E-5C35-C1F9-9C6700C39973}"/>
              </a:ext>
            </a:extLst>
          </p:cNvPr>
          <p:cNvSpPr>
            <a:spLocks noGrp="1"/>
          </p:cNvSpPr>
          <p:nvPr>
            <p:ph type="body" sz="quarter" idx="45" hasCustomPrompt="1"/>
          </p:nvPr>
        </p:nvSpPr>
        <p:spPr>
          <a:xfrm rot="16200000" flipV="1">
            <a:off x="6052046" y="2939120"/>
            <a:ext cx="594000" cy="0"/>
          </a:xfrm>
          <a:prstGeom prst="rect">
            <a:avLst/>
          </a:prstGeom>
          <a:noFill/>
          <a:ln w="6350">
            <a:solidFill>
              <a:schemeClr val="accent1"/>
            </a:solidFill>
            <a:prstDash val="dash"/>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60" name="Text Placeholder 18">
            <a:extLst>
              <a:ext uri="{FF2B5EF4-FFF2-40B4-BE49-F238E27FC236}">
                <a16:creationId xmlns:a16="http://schemas.microsoft.com/office/drawing/2014/main" id="{59467834-9CFE-AC5F-1CD1-C4434BECE72B}"/>
              </a:ext>
            </a:extLst>
          </p:cNvPr>
          <p:cNvSpPr>
            <a:spLocks noGrp="1"/>
          </p:cNvSpPr>
          <p:nvPr>
            <p:ph type="body" sz="quarter" idx="52" hasCustomPrompt="1"/>
          </p:nvPr>
        </p:nvSpPr>
        <p:spPr>
          <a:xfrm rot="16200000" flipV="1">
            <a:off x="7833259" y="2939120"/>
            <a:ext cx="594000" cy="0"/>
          </a:xfrm>
          <a:prstGeom prst="rect">
            <a:avLst/>
          </a:prstGeom>
          <a:noFill/>
          <a:ln w="6350">
            <a:solidFill>
              <a:schemeClr val="accent1"/>
            </a:solidFill>
            <a:prstDash val="dash"/>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61" name="Text Placeholder 18">
            <a:extLst>
              <a:ext uri="{FF2B5EF4-FFF2-40B4-BE49-F238E27FC236}">
                <a16:creationId xmlns:a16="http://schemas.microsoft.com/office/drawing/2014/main" id="{B1C90379-5691-FEFB-B9CE-D91DCB05D35F}"/>
              </a:ext>
            </a:extLst>
          </p:cNvPr>
          <p:cNvSpPr>
            <a:spLocks noGrp="1" noChangeAspect="1"/>
          </p:cNvSpPr>
          <p:nvPr>
            <p:ph type="body" sz="quarter" idx="53" hasCustomPrompt="1"/>
          </p:nvPr>
        </p:nvSpPr>
        <p:spPr>
          <a:xfrm>
            <a:off x="8062759" y="3236119"/>
            <a:ext cx="135000" cy="134999"/>
          </a:xfrm>
          <a:prstGeom prst="ellipse">
            <a:avLst/>
          </a:prstGeom>
          <a:solidFill>
            <a:schemeClr val="bg1"/>
          </a:solidFill>
          <a:ln w="25400">
            <a:solidFill>
              <a:schemeClr val="accent1"/>
            </a:solidFill>
          </a:ln>
        </p:spPr>
        <p:txBody>
          <a:bodyPr vert="horz" lIns="0" tIns="0" rIns="0" bIns="0" rtlCol="0" anchor="ctr">
            <a:normAutofit/>
          </a:bodyPr>
          <a:lstStyle>
            <a:lvl1pPr>
              <a:defRPr lang="en-GB" sz="100" b="0">
                <a:solidFill>
                  <a:schemeClr val="bg1">
                    <a:alpha val="0"/>
                  </a:schemeClr>
                </a:solidFill>
              </a:defRPr>
            </a:lvl1pPr>
          </a:lstStyle>
          <a:p>
            <a:pPr lvl="0" algn="ctr">
              <a:lnSpc>
                <a:spcPct val="100000"/>
              </a:lnSpc>
            </a:pPr>
            <a:r>
              <a:rPr lang="en-US"/>
              <a:t>.</a:t>
            </a:r>
            <a:endParaRPr lang="en-GB"/>
          </a:p>
        </p:txBody>
      </p:sp>
      <p:sp>
        <p:nvSpPr>
          <p:cNvPr id="53" name="Text Placeholder 18">
            <a:extLst>
              <a:ext uri="{FF2B5EF4-FFF2-40B4-BE49-F238E27FC236}">
                <a16:creationId xmlns:a16="http://schemas.microsoft.com/office/drawing/2014/main" id="{58EFC9E3-ED47-FE9A-9C7C-D1524DD31D90}"/>
              </a:ext>
            </a:extLst>
          </p:cNvPr>
          <p:cNvSpPr>
            <a:spLocks noGrp="1" noChangeAspect="1"/>
          </p:cNvSpPr>
          <p:nvPr>
            <p:ph type="body" sz="quarter" idx="34" hasCustomPrompt="1"/>
          </p:nvPr>
        </p:nvSpPr>
        <p:spPr>
          <a:xfrm>
            <a:off x="6281546" y="3236119"/>
            <a:ext cx="135000" cy="134999"/>
          </a:xfrm>
          <a:prstGeom prst="ellipse">
            <a:avLst/>
          </a:prstGeom>
          <a:solidFill>
            <a:schemeClr val="bg1"/>
          </a:solidFill>
          <a:ln w="25400">
            <a:solidFill>
              <a:schemeClr val="accent1"/>
            </a:solidFill>
          </a:ln>
        </p:spPr>
        <p:txBody>
          <a:bodyPr vert="horz" lIns="0" tIns="0" rIns="0" bIns="0" rtlCol="0" anchor="ctr">
            <a:normAutofit/>
          </a:bodyPr>
          <a:lstStyle>
            <a:lvl1pPr>
              <a:defRPr lang="en-GB" sz="100" b="0">
                <a:solidFill>
                  <a:schemeClr val="bg1">
                    <a:alpha val="0"/>
                  </a:schemeClr>
                </a:solidFill>
              </a:defRPr>
            </a:lvl1pPr>
          </a:lstStyle>
          <a:p>
            <a:pPr lvl="0" algn="ctr">
              <a:lnSpc>
                <a:spcPct val="100000"/>
              </a:lnSpc>
            </a:pPr>
            <a:r>
              <a:rPr lang="en-US"/>
              <a:t>.</a:t>
            </a:r>
            <a:endParaRPr lang="en-GB"/>
          </a:p>
        </p:txBody>
      </p:sp>
      <p:sp>
        <p:nvSpPr>
          <p:cNvPr id="54" name="Text Placeholder 18">
            <a:extLst>
              <a:ext uri="{FF2B5EF4-FFF2-40B4-BE49-F238E27FC236}">
                <a16:creationId xmlns:a16="http://schemas.microsoft.com/office/drawing/2014/main" id="{948590E9-8B39-5B90-778C-E89E735DA832}"/>
              </a:ext>
            </a:extLst>
          </p:cNvPr>
          <p:cNvSpPr>
            <a:spLocks noGrp="1"/>
          </p:cNvSpPr>
          <p:nvPr>
            <p:ph type="body" sz="quarter" idx="46" hasCustomPrompt="1"/>
          </p:nvPr>
        </p:nvSpPr>
        <p:spPr>
          <a:xfrm rot="16200000" flipV="1">
            <a:off x="4270832" y="2939120"/>
            <a:ext cx="594000" cy="0"/>
          </a:xfrm>
          <a:prstGeom prst="rect">
            <a:avLst/>
          </a:prstGeom>
          <a:noFill/>
          <a:ln w="6350">
            <a:solidFill>
              <a:schemeClr val="accent1"/>
            </a:solidFill>
            <a:prstDash val="dash"/>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55" name="Text Placeholder 18">
            <a:extLst>
              <a:ext uri="{FF2B5EF4-FFF2-40B4-BE49-F238E27FC236}">
                <a16:creationId xmlns:a16="http://schemas.microsoft.com/office/drawing/2014/main" id="{EAE7DA18-FB81-5103-4A38-93E0D2AFE18C}"/>
              </a:ext>
            </a:extLst>
          </p:cNvPr>
          <p:cNvSpPr>
            <a:spLocks noGrp="1" noChangeAspect="1"/>
          </p:cNvSpPr>
          <p:nvPr>
            <p:ph type="body" sz="quarter" idx="47" hasCustomPrompt="1"/>
          </p:nvPr>
        </p:nvSpPr>
        <p:spPr>
          <a:xfrm>
            <a:off x="4500332" y="3236119"/>
            <a:ext cx="135000" cy="134999"/>
          </a:xfrm>
          <a:prstGeom prst="ellipse">
            <a:avLst/>
          </a:prstGeom>
          <a:solidFill>
            <a:schemeClr val="bg1"/>
          </a:solidFill>
          <a:ln w="25400">
            <a:solidFill>
              <a:schemeClr val="accent1"/>
            </a:solidFill>
          </a:ln>
        </p:spPr>
        <p:txBody>
          <a:bodyPr vert="horz" lIns="0" tIns="0" rIns="0" bIns="0" rtlCol="0" anchor="ctr">
            <a:normAutofit/>
          </a:bodyPr>
          <a:lstStyle>
            <a:lvl1pPr>
              <a:defRPr lang="en-GB" sz="100" b="0">
                <a:solidFill>
                  <a:schemeClr val="bg1">
                    <a:alpha val="0"/>
                  </a:schemeClr>
                </a:solidFill>
              </a:defRPr>
            </a:lvl1pPr>
          </a:lstStyle>
          <a:p>
            <a:pPr lvl="0" algn="ctr">
              <a:lnSpc>
                <a:spcPct val="100000"/>
              </a:lnSpc>
            </a:pPr>
            <a:r>
              <a:rPr lang="en-US"/>
              <a:t>.</a:t>
            </a:r>
            <a:endParaRPr lang="en-GB"/>
          </a:p>
        </p:txBody>
      </p:sp>
      <p:sp>
        <p:nvSpPr>
          <p:cNvPr id="56" name="Text Placeholder 18">
            <a:extLst>
              <a:ext uri="{FF2B5EF4-FFF2-40B4-BE49-F238E27FC236}">
                <a16:creationId xmlns:a16="http://schemas.microsoft.com/office/drawing/2014/main" id="{0554189D-4F6C-74D8-881F-3DE9B4CB14CE}"/>
              </a:ext>
            </a:extLst>
          </p:cNvPr>
          <p:cNvSpPr>
            <a:spLocks noGrp="1"/>
          </p:cNvSpPr>
          <p:nvPr>
            <p:ph type="body" sz="quarter" idx="48" hasCustomPrompt="1"/>
          </p:nvPr>
        </p:nvSpPr>
        <p:spPr>
          <a:xfrm rot="16200000" flipV="1">
            <a:off x="2489619" y="2939120"/>
            <a:ext cx="594000" cy="0"/>
          </a:xfrm>
          <a:prstGeom prst="rect">
            <a:avLst/>
          </a:prstGeom>
          <a:noFill/>
          <a:ln w="6350">
            <a:solidFill>
              <a:schemeClr val="accent1"/>
            </a:solidFill>
            <a:prstDash val="dash"/>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57" name="Text Placeholder 18">
            <a:extLst>
              <a:ext uri="{FF2B5EF4-FFF2-40B4-BE49-F238E27FC236}">
                <a16:creationId xmlns:a16="http://schemas.microsoft.com/office/drawing/2014/main" id="{19A63C41-74BB-2461-F2D5-62067D5D459E}"/>
              </a:ext>
            </a:extLst>
          </p:cNvPr>
          <p:cNvSpPr>
            <a:spLocks noGrp="1" noChangeAspect="1"/>
          </p:cNvSpPr>
          <p:nvPr>
            <p:ph type="body" sz="quarter" idx="49" hasCustomPrompt="1"/>
          </p:nvPr>
        </p:nvSpPr>
        <p:spPr>
          <a:xfrm>
            <a:off x="2719119" y="3236119"/>
            <a:ext cx="135000" cy="134999"/>
          </a:xfrm>
          <a:prstGeom prst="ellipse">
            <a:avLst/>
          </a:prstGeom>
          <a:solidFill>
            <a:schemeClr val="bg1"/>
          </a:solidFill>
          <a:ln w="25400">
            <a:solidFill>
              <a:schemeClr val="accent1"/>
            </a:solidFill>
          </a:ln>
        </p:spPr>
        <p:txBody>
          <a:bodyPr vert="horz" lIns="0" tIns="0" rIns="0" bIns="0" rtlCol="0" anchor="ctr">
            <a:normAutofit/>
          </a:bodyPr>
          <a:lstStyle>
            <a:lvl1pPr>
              <a:defRPr lang="en-GB" sz="100" b="0">
                <a:solidFill>
                  <a:schemeClr val="bg1">
                    <a:alpha val="0"/>
                  </a:schemeClr>
                </a:solidFill>
              </a:defRPr>
            </a:lvl1pPr>
          </a:lstStyle>
          <a:p>
            <a:pPr lvl="0" algn="ctr">
              <a:lnSpc>
                <a:spcPct val="100000"/>
              </a:lnSpc>
            </a:pPr>
            <a:r>
              <a:rPr lang="en-US"/>
              <a:t>.</a:t>
            </a:r>
            <a:endParaRPr lang="en-GB"/>
          </a:p>
        </p:txBody>
      </p:sp>
      <p:sp>
        <p:nvSpPr>
          <p:cNvPr id="58" name="Text Placeholder 18">
            <a:extLst>
              <a:ext uri="{FF2B5EF4-FFF2-40B4-BE49-F238E27FC236}">
                <a16:creationId xmlns:a16="http://schemas.microsoft.com/office/drawing/2014/main" id="{2865084D-03E3-11AE-D655-DE77D331E904}"/>
              </a:ext>
            </a:extLst>
          </p:cNvPr>
          <p:cNvSpPr>
            <a:spLocks noGrp="1"/>
          </p:cNvSpPr>
          <p:nvPr>
            <p:ph type="body" sz="quarter" idx="50" hasCustomPrompt="1"/>
          </p:nvPr>
        </p:nvSpPr>
        <p:spPr>
          <a:xfrm rot="16200000" flipV="1">
            <a:off x="708406" y="2939120"/>
            <a:ext cx="594000" cy="0"/>
          </a:xfrm>
          <a:prstGeom prst="rect">
            <a:avLst/>
          </a:prstGeom>
          <a:noFill/>
          <a:ln w="6350">
            <a:solidFill>
              <a:schemeClr val="accent1"/>
            </a:solidFill>
            <a:prstDash val="dash"/>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59" name="Text Placeholder 18">
            <a:extLst>
              <a:ext uri="{FF2B5EF4-FFF2-40B4-BE49-F238E27FC236}">
                <a16:creationId xmlns:a16="http://schemas.microsoft.com/office/drawing/2014/main" id="{65156819-3692-2331-F7AE-F74B98DD75EC}"/>
              </a:ext>
            </a:extLst>
          </p:cNvPr>
          <p:cNvSpPr>
            <a:spLocks noGrp="1" noChangeAspect="1"/>
          </p:cNvSpPr>
          <p:nvPr>
            <p:ph type="body" sz="quarter" idx="51" hasCustomPrompt="1"/>
          </p:nvPr>
        </p:nvSpPr>
        <p:spPr>
          <a:xfrm>
            <a:off x="937906" y="3236119"/>
            <a:ext cx="135000" cy="134999"/>
          </a:xfrm>
          <a:prstGeom prst="ellipse">
            <a:avLst/>
          </a:prstGeom>
          <a:solidFill>
            <a:schemeClr val="bg1"/>
          </a:solidFill>
          <a:ln w="25400">
            <a:solidFill>
              <a:schemeClr val="accent1"/>
            </a:solidFill>
          </a:ln>
        </p:spPr>
        <p:txBody>
          <a:bodyPr vert="horz" lIns="0" tIns="0" rIns="0" bIns="0" rtlCol="0" anchor="ctr">
            <a:normAutofit/>
          </a:bodyPr>
          <a:lstStyle>
            <a:lvl1pPr>
              <a:defRPr lang="en-GB" sz="100" b="0">
                <a:solidFill>
                  <a:schemeClr val="bg1">
                    <a:alpha val="0"/>
                  </a:schemeClr>
                </a:solidFill>
              </a:defRPr>
            </a:lvl1pPr>
          </a:lstStyle>
          <a:p>
            <a:pPr lvl="0" algn="ctr">
              <a:lnSpc>
                <a:spcPct val="100000"/>
              </a:lnSpc>
            </a:pPr>
            <a:r>
              <a:rPr lang="en-US"/>
              <a:t>.</a:t>
            </a:r>
            <a:endParaRPr lang="en-GB"/>
          </a:p>
        </p:txBody>
      </p:sp>
      <p:sp>
        <p:nvSpPr>
          <p:cNvPr id="2" name="Text Placeholder 21">
            <a:extLst>
              <a:ext uri="{FF2B5EF4-FFF2-40B4-BE49-F238E27FC236}">
                <a16:creationId xmlns:a16="http://schemas.microsoft.com/office/drawing/2014/main" id="{60B8924C-90A7-2768-96CC-E0E618A88854}"/>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6" name="Title 1">
            <a:extLst>
              <a:ext uri="{FF2B5EF4-FFF2-40B4-BE49-F238E27FC236}">
                <a16:creationId xmlns:a16="http://schemas.microsoft.com/office/drawing/2014/main" id="{1D1D8685-2617-6961-DC37-7F9C3ADE7F01}"/>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4" name="Picture Placeholder 14">
            <a:extLst>
              <a:ext uri="{FF2B5EF4-FFF2-40B4-BE49-F238E27FC236}">
                <a16:creationId xmlns:a16="http://schemas.microsoft.com/office/drawing/2014/main" id="{7C7285C4-A3BA-8779-36CE-6C89967C66A3}"/>
              </a:ext>
            </a:extLst>
          </p:cNvPr>
          <p:cNvSpPr>
            <a:spLocks noGrp="1"/>
          </p:cNvSpPr>
          <p:nvPr>
            <p:ph type="pic" sz="quarter" idx="17"/>
          </p:nvPr>
        </p:nvSpPr>
        <p:spPr>
          <a:xfrm>
            <a:off x="458392" y="1533097"/>
            <a:ext cx="1094030" cy="109410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1" name="Picture Placeholder 14">
            <a:extLst>
              <a:ext uri="{FF2B5EF4-FFF2-40B4-BE49-F238E27FC236}">
                <a16:creationId xmlns:a16="http://schemas.microsoft.com/office/drawing/2014/main" id="{AA4A8FF1-CBD3-5A22-19EC-F880C0D7CA8E}"/>
              </a:ext>
            </a:extLst>
          </p:cNvPr>
          <p:cNvSpPr>
            <a:spLocks noGrp="1"/>
          </p:cNvSpPr>
          <p:nvPr>
            <p:ph type="pic" sz="quarter" idx="18"/>
          </p:nvPr>
        </p:nvSpPr>
        <p:spPr>
          <a:xfrm>
            <a:off x="2239606" y="1533097"/>
            <a:ext cx="1094030" cy="109410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2" name="Picture Placeholder 14">
            <a:extLst>
              <a:ext uri="{FF2B5EF4-FFF2-40B4-BE49-F238E27FC236}">
                <a16:creationId xmlns:a16="http://schemas.microsoft.com/office/drawing/2014/main" id="{2A31B186-7939-D8CF-6234-B8532E700183}"/>
              </a:ext>
            </a:extLst>
          </p:cNvPr>
          <p:cNvSpPr>
            <a:spLocks noGrp="1"/>
          </p:cNvSpPr>
          <p:nvPr>
            <p:ph type="pic" sz="quarter" idx="19"/>
          </p:nvPr>
        </p:nvSpPr>
        <p:spPr>
          <a:xfrm>
            <a:off x="4020817" y="1533097"/>
            <a:ext cx="1094030" cy="109410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7" name="Picture Placeholder 14">
            <a:extLst>
              <a:ext uri="{FF2B5EF4-FFF2-40B4-BE49-F238E27FC236}">
                <a16:creationId xmlns:a16="http://schemas.microsoft.com/office/drawing/2014/main" id="{60AC726A-15D4-41A8-1A8A-E2ED68CE7391}"/>
              </a:ext>
            </a:extLst>
          </p:cNvPr>
          <p:cNvSpPr>
            <a:spLocks noGrp="1"/>
          </p:cNvSpPr>
          <p:nvPr>
            <p:ph type="pic" sz="quarter" idx="21"/>
          </p:nvPr>
        </p:nvSpPr>
        <p:spPr>
          <a:xfrm>
            <a:off x="5802031" y="1533097"/>
            <a:ext cx="1094030" cy="109410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6" name="Picture Placeholder 14">
            <a:extLst>
              <a:ext uri="{FF2B5EF4-FFF2-40B4-BE49-F238E27FC236}">
                <a16:creationId xmlns:a16="http://schemas.microsoft.com/office/drawing/2014/main" id="{278BB342-2E9B-9B81-F720-B670383940FB}"/>
              </a:ext>
            </a:extLst>
          </p:cNvPr>
          <p:cNvSpPr>
            <a:spLocks noGrp="1"/>
          </p:cNvSpPr>
          <p:nvPr>
            <p:ph type="pic" sz="quarter" idx="20"/>
          </p:nvPr>
        </p:nvSpPr>
        <p:spPr>
          <a:xfrm>
            <a:off x="7583245" y="1533097"/>
            <a:ext cx="1094030" cy="1094104"/>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5" name="Text Placeholder 44">
            <a:extLst>
              <a:ext uri="{FF2B5EF4-FFF2-40B4-BE49-F238E27FC236}">
                <a16:creationId xmlns:a16="http://schemas.microsoft.com/office/drawing/2014/main" id="{22C1A70C-1DA6-3163-9236-4B4C184C0EAF}"/>
              </a:ext>
            </a:extLst>
          </p:cNvPr>
          <p:cNvSpPr>
            <a:spLocks noGrp="1"/>
          </p:cNvSpPr>
          <p:nvPr>
            <p:ph type="body" sz="quarter" idx="54" hasCustomPrompt="1"/>
          </p:nvPr>
        </p:nvSpPr>
        <p:spPr>
          <a:xfrm>
            <a:off x="2246619" y="3576543"/>
            <a:ext cx="1080000" cy="858536"/>
          </a:xfrm>
        </p:spPr>
        <p:txBody>
          <a:bodyPr anchor="t">
            <a:noAutofit/>
          </a:bodyPr>
          <a:lstStyle>
            <a:lvl1pPr algn="ctr">
              <a:defRPr sz="1500">
                <a:solidFill>
                  <a:schemeClr val="tx1"/>
                </a:solidFill>
              </a:defRPr>
            </a:lvl1pPr>
            <a:lvl2pPr algn="ctr">
              <a:defRPr sz="1200">
                <a:solidFill>
                  <a:schemeClr val="tx1"/>
                </a:solidFill>
              </a:defRPr>
            </a:lvl2pPr>
            <a:lvl3pPr algn="ctr">
              <a:buNone/>
              <a:defRPr sz="825"/>
            </a:lvl3pPr>
            <a:lvl4pPr>
              <a:buNone/>
              <a:defRPr sz="825"/>
            </a:lvl4pPr>
            <a:lvl5pPr>
              <a:defRPr sz="825"/>
            </a:lvl5pPr>
          </a:lstStyle>
          <a:p>
            <a:pPr lvl="0"/>
            <a:r>
              <a:rPr lang="en-US"/>
              <a:t>Date</a:t>
            </a:r>
          </a:p>
          <a:p>
            <a:pPr lvl="1"/>
            <a:r>
              <a:rPr lang="en-US"/>
              <a:t>Level two</a:t>
            </a:r>
          </a:p>
        </p:txBody>
      </p:sp>
      <p:sp>
        <p:nvSpPr>
          <p:cNvPr id="7" name="Text Placeholder 44">
            <a:extLst>
              <a:ext uri="{FF2B5EF4-FFF2-40B4-BE49-F238E27FC236}">
                <a16:creationId xmlns:a16="http://schemas.microsoft.com/office/drawing/2014/main" id="{5794DC4E-A87C-E106-C7EC-92DD9649A0C6}"/>
              </a:ext>
            </a:extLst>
          </p:cNvPr>
          <p:cNvSpPr>
            <a:spLocks noGrp="1"/>
          </p:cNvSpPr>
          <p:nvPr>
            <p:ph type="body" sz="quarter" idx="55" hasCustomPrompt="1"/>
          </p:nvPr>
        </p:nvSpPr>
        <p:spPr>
          <a:xfrm>
            <a:off x="4027832" y="3576543"/>
            <a:ext cx="1080000" cy="858536"/>
          </a:xfrm>
        </p:spPr>
        <p:txBody>
          <a:bodyPr anchor="t">
            <a:noAutofit/>
          </a:bodyPr>
          <a:lstStyle>
            <a:lvl1pPr algn="ctr">
              <a:defRPr sz="1500">
                <a:solidFill>
                  <a:schemeClr val="tx1"/>
                </a:solidFill>
              </a:defRPr>
            </a:lvl1pPr>
            <a:lvl2pPr algn="ctr">
              <a:defRPr sz="1200">
                <a:solidFill>
                  <a:schemeClr val="tx1"/>
                </a:solidFill>
              </a:defRPr>
            </a:lvl2pPr>
            <a:lvl3pPr algn="ctr">
              <a:buNone/>
              <a:defRPr sz="825"/>
            </a:lvl3pPr>
            <a:lvl4pPr>
              <a:buNone/>
              <a:defRPr sz="825"/>
            </a:lvl4pPr>
            <a:lvl5pPr>
              <a:defRPr sz="825"/>
            </a:lvl5pPr>
          </a:lstStyle>
          <a:p>
            <a:pPr lvl="0"/>
            <a:r>
              <a:rPr lang="en-US"/>
              <a:t>Date</a:t>
            </a:r>
          </a:p>
          <a:p>
            <a:pPr lvl="1"/>
            <a:r>
              <a:rPr lang="en-US"/>
              <a:t>Level two</a:t>
            </a:r>
          </a:p>
        </p:txBody>
      </p:sp>
      <p:sp>
        <p:nvSpPr>
          <p:cNvPr id="8" name="Text Placeholder 44">
            <a:extLst>
              <a:ext uri="{FF2B5EF4-FFF2-40B4-BE49-F238E27FC236}">
                <a16:creationId xmlns:a16="http://schemas.microsoft.com/office/drawing/2014/main" id="{18734CE0-228B-57BB-C013-6D43133FB60F}"/>
              </a:ext>
            </a:extLst>
          </p:cNvPr>
          <p:cNvSpPr>
            <a:spLocks noGrp="1"/>
          </p:cNvSpPr>
          <p:nvPr>
            <p:ph type="body" sz="quarter" idx="56" hasCustomPrompt="1"/>
          </p:nvPr>
        </p:nvSpPr>
        <p:spPr>
          <a:xfrm>
            <a:off x="5809046" y="3576543"/>
            <a:ext cx="1080000" cy="858536"/>
          </a:xfrm>
        </p:spPr>
        <p:txBody>
          <a:bodyPr anchor="t">
            <a:noAutofit/>
          </a:bodyPr>
          <a:lstStyle>
            <a:lvl1pPr algn="ctr">
              <a:defRPr sz="1500">
                <a:solidFill>
                  <a:schemeClr val="tx1"/>
                </a:solidFill>
              </a:defRPr>
            </a:lvl1pPr>
            <a:lvl2pPr algn="ctr">
              <a:defRPr sz="1200">
                <a:solidFill>
                  <a:schemeClr val="tx1"/>
                </a:solidFill>
              </a:defRPr>
            </a:lvl2pPr>
            <a:lvl3pPr algn="ctr">
              <a:buNone/>
              <a:defRPr sz="825"/>
            </a:lvl3pPr>
            <a:lvl4pPr>
              <a:buNone/>
              <a:defRPr sz="825"/>
            </a:lvl4pPr>
            <a:lvl5pPr>
              <a:defRPr sz="825"/>
            </a:lvl5pPr>
          </a:lstStyle>
          <a:p>
            <a:pPr lvl="0"/>
            <a:r>
              <a:rPr lang="en-US"/>
              <a:t>Date</a:t>
            </a:r>
          </a:p>
          <a:p>
            <a:pPr lvl="1"/>
            <a:r>
              <a:rPr lang="en-US"/>
              <a:t>Level two</a:t>
            </a:r>
          </a:p>
        </p:txBody>
      </p:sp>
      <p:sp>
        <p:nvSpPr>
          <p:cNvPr id="10" name="Text Placeholder 44">
            <a:extLst>
              <a:ext uri="{FF2B5EF4-FFF2-40B4-BE49-F238E27FC236}">
                <a16:creationId xmlns:a16="http://schemas.microsoft.com/office/drawing/2014/main" id="{E600D84A-1710-D6F8-6173-24A4F7590447}"/>
              </a:ext>
            </a:extLst>
          </p:cNvPr>
          <p:cNvSpPr>
            <a:spLocks noGrp="1"/>
          </p:cNvSpPr>
          <p:nvPr>
            <p:ph type="body" sz="quarter" idx="57" hasCustomPrompt="1"/>
          </p:nvPr>
        </p:nvSpPr>
        <p:spPr>
          <a:xfrm>
            <a:off x="7590260" y="3576543"/>
            <a:ext cx="1080000" cy="858536"/>
          </a:xfrm>
        </p:spPr>
        <p:txBody>
          <a:bodyPr anchor="t">
            <a:noAutofit/>
          </a:bodyPr>
          <a:lstStyle>
            <a:lvl1pPr algn="ctr">
              <a:defRPr sz="1500">
                <a:solidFill>
                  <a:schemeClr val="tx1"/>
                </a:solidFill>
              </a:defRPr>
            </a:lvl1pPr>
            <a:lvl2pPr algn="ctr">
              <a:defRPr sz="1200">
                <a:solidFill>
                  <a:schemeClr val="tx1"/>
                </a:solidFill>
              </a:defRPr>
            </a:lvl2pPr>
            <a:lvl3pPr algn="ctr">
              <a:buNone/>
              <a:defRPr sz="825"/>
            </a:lvl3pPr>
            <a:lvl4pPr>
              <a:buNone/>
              <a:defRPr sz="825"/>
            </a:lvl4pPr>
            <a:lvl5pPr>
              <a:defRPr sz="825"/>
            </a:lvl5pPr>
          </a:lstStyle>
          <a:p>
            <a:pPr lvl="0"/>
            <a:r>
              <a:rPr lang="en-US"/>
              <a:t>Date</a:t>
            </a:r>
          </a:p>
          <a:p>
            <a:pPr lvl="1"/>
            <a:r>
              <a:rPr lang="en-US"/>
              <a:t>Level two</a:t>
            </a:r>
          </a:p>
        </p:txBody>
      </p:sp>
      <p:sp>
        <p:nvSpPr>
          <p:cNvPr id="13" name="Text Placeholder 11">
            <a:extLst>
              <a:ext uri="{FF2B5EF4-FFF2-40B4-BE49-F238E27FC236}">
                <a16:creationId xmlns:a16="http://schemas.microsoft.com/office/drawing/2014/main" id="{AA89D8F5-4676-E9F3-92F4-C5ACC29662C1}"/>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2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3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194397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meline 7x">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D6AA993-7309-D132-11D1-4758E4E40E25}"/>
              </a:ext>
            </a:extLst>
          </p:cNvPr>
          <p:cNvSpPr/>
          <p:nvPr userDrawn="1"/>
        </p:nvSpPr>
        <p:spPr>
          <a:xfrm>
            <a:off x="1" y="2582618"/>
            <a:ext cx="591377" cy="324000"/>
          </a:xfrm>
          <a:custGeom>
            <a:avLst/>
            <a:gdLst>
              <a:gd name="connsiteX0" fmla="*/ 0 w 788503"/>
              <a:gd name="connsiteY0" fmla="*/ 0 h 432000"/>
              <a:gd name="connsiteX1" fmla="*/ 572503 w 788503"/>
              <a:gd name="connsiteY1" fmla="*/ 0 h 432000"/>
              <a:gd name="connsiteX2" fmla="*/ 788503 w 788503"/>
              <a:gd name="connsiteY2" fmla="*/ 216000 h 432000"/>
              <a:gd name="connsiteX3" fmla="*/ 572503 w 788503"/>
              <a:gd name="connsiteY3" fmla="*/ 432000 h 432000"/>
              <a:gd name="connsiteX4" fmla="*/ 0 w 788503"/>
              <a:gd name="connsiteY4" fmla="*/ 43200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503" h="432000">
                <a:moveTo>
                  <a:pt x="0" y="0"/>
                </a:moveTo>
                <a:lnTo>
                  <a:pt x="572503" y="0"/>
                </a:lnTo>
                <a:lnTo>
                  <a:pt x="788503" y="216000"/>
                </a:lnTo>
                <a:lnTo>
                  <a:pt x="572503" y="432000"/>
                </a:lnTo>
                <a:lnTo>
                  <a:pt x="0" y="432000"/>
                </a:lnTo>
                <a:close/>
              </a:path>
            </a:pathLst>
          </a:cu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5" name="Arrow: Chevron 4">
            <a:extLst>
              <a:ext uri="{FF2B5EF4-FFF2-40B4-BE49-F238E27FC236}">
                <a16:creationId xmlns:a16="http://schemas.microsoft.com/office/drawing/2014/main" id="{7946594A-51C4-696C-8E16-8783BB21D7C7}"/>
              </a:ext>
            </a:extLst>
          </p:cNvPr>
          <p:cNvSpPr/>
          <p:nvPr userDrawn="1"/>
        </p:nvSpPr>
        <p:spPr>
          <a:xfrm>
            <a:off x="536871" y="2582618"/>
            <a:ext cx="1161274" cy="32400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7" name="Arrow: Chevron 6">
            <a:extLst>
              <a:ext uri="{FF2B5EF4-FFF2-40B4-BE49-F238E27FC236}">
                <a16:creationId xmlns:a16="http://schemas.microsoft.com/office/drawing/2014/main" id="{D7594E3F-5C5A-EE6B-E641-4756DC3A56F7}"/>
              </a:ext>
            </a:extLst>
          </p:cNvPr>
          <p:cNvSpPr/>
          <p:nvPr userDrawn="1"/>
        </p:nvSpPr>
        <p:spPr>
          <a:xfrm>
            <a:off x="1643634" y="2582618"/>
            <a:ext cx="1161274" cy="324000"/>
          </a:xfrm>
          <a:prstGeom prst="chevron">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8" name="Arrow: Chevron 7">
            <a:extLst>
              <a:ext uri="{FF2B5EF4-FFF2-40B4-BE49-F238E27FC236}">
                <a16:creationId xmlns:a16="http://schemas.microsoft.com/office/drawing/2014/main" id="{8ACBA695-E5EF-E7EC-57D3-572CBDC09DD7}"/>
              </a:ext>
            </a:extLst>
          </p:cNvPr>
          <p:cNvSpPr/>
          <p:nvPr userDrawn="1"/>
        </p:nvSpPr>
        <p:spPr>
          <a:xfrm>
            <a:off x="2750400" y="2582618"/>
            <a:ext cx="1161274" cy="324000"/>
          </a:xfrm>
          <a:prstGeom prst="chevron">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9" name="Arrow: Chevron 8">
            <a:extLst>
              <a:ext uri="{FF2B5EF4-FFF2-40B4-BE49-F238E27FC236}">
                <a16:creationId xmlns:a16="http://schemas.microsoft.com/office/drawing/2014/main" id="{CBD17602-AE38-5419-8BB2-C488695B634C}"/>
              </a:ext>
            </a:extLst>
          </p:cNvPr>
          <p:cNvSpPr/>
          <p:nvPr userDrawn="1"/>
        </p:nvSpPr>
        <p:spPr>
          <a:xfrm>
            <a:off x="3857166" y="2582618"/>
            <a:ext cx="1161274" cy="324000"/>
          </a:xfrm>
          <a:prstGeom prst="chevron">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0" name="Arrow: Chevron 9">
            <a:extLst>
              <a:ext uri="{FF2B5EF4-FFF2-40B4-BE49-F238E27FC236}">
                <a16:creationId xmlns:a16="http://schemas.microsoft.com/office/drawing/2014/main" id="{C45FD695-0C92-F13C-6D1A-58241F87D411}"/>
              </a:ext>
            </a:extLst>
          </p:cNvPr>
          <p:cNvSpPr/>
          <p:nvPr userDrawn="1"/>
        </p:nvSpPr>
        <p:spPr>
          <a:xfrm>
            <a:off x="4963932" y="2582618"/>
            <a:ext cx="1161274" cy="324000"/>
          </a:xfrm>
          <a:prstGeom prst="chevron">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26" name="Arrow: Chevron 25">
            <a:extLst>
              <a:ext uri="{FF2B5EF4-FFF2-40B4-BE49-F238E27FC236}">
                <a16:creationId xmlns:a16="http://schemas.microsoft.com/office/drawing/2014/main" id="{3ED209DC-2698-E404-223F-8AB0337DC65D}"/>
              </a:ext>
            </a:extLst>
          </p:cNvPr>
          <p:cNvSpPr/>
          <p:nvPr userDrawn="1"/>
        </p:nvSpPr>
        <p:spPr>
          <a:xfrm>
            <a:off x="6070698" y="2582618"/>
            <a:ext cx="1161274" cy="324000"/>
          </a:xfrm>
          <a:prstGeom prst="chevron">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27" name="Arrow: Chevron 26">
            <a:extLst>
              <a:ext uri="{FF2B5EF4-FFF2-40B4-BE49-F238E27FC236}">
                <a16:creationId xmlns:a16="http://schemas.microsoft.com/office/drawing/2014/main" id="{4EBEE4BA-D43C-20C8-B728-869E4F808ED7}"/>
              </a:ext>
            </a:extLst>
          </p:cNvPr>
          <p:cNvSpPr/>
          <p:nvPr userDrawn="1"/>
        </p:nvSpPr>
        <p:spPr>
          <a:xfrm>
            <a:off x="7177463" y="2582618"/>
            <a:ext cx="1161274" cy="324000"/>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5" name="Freeform: Shape 14">
            <a:extLst>
              <a:ext uri="{FF2B5EF4-FFF2-40B4-BE49-F238E27FC236}">
                <a16:creationId xmlns:a16="http://schemas.microsoft.com/office/drawing/2014/main" id="{918CB028-DD4B-F823-7E01-062772D26820}"/>
              </a:ext>
            </a:extLst>
          </p:cNvPr>
          <p:cNvSpPr/>
          <p:nvPr userDrawn="1"/>
        </p:nvSpPr>
        <p:spPr>
          <a:xfrm>
            <a:off x="8284228" y="2582618"/>
            <a:ext cx="859772" cy="324000"/>
          </a:xfrm>
          <a:custGeom>
            <a:avLst/>
            <a:gdLst>
              <a:gd name="connsiteX0" fmla="*/ 0 w 1146363"/>
              <a:gd name="connsiteY0" fmla="*/ 0 h 432000"/>
              <a:gd name="connsiteX1" fmla="*/ 1146363 w 1146363"/>
              <a:gd name="connsiteY1" fmla="*/ 0 h 432000"/>
              <a:gd name="connsiteX2" fmla="*/ 1146363 w 1146363"/>
              <a:gd name="connsiteY2" fmla="*/ 432000 h 432000"/>
              <a:gd name="connsiteX3" fmla="*/ 0 w 1146363"/>
              <a:gd name="connsiteY3" fmla="*/ 432000 h 432000"/>
              <a:gd name="connsiteX4" fmla="*/ 216000 w 1146363"/>
              <a:gd name="connsiteY4" fmla="*/ 21600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363" h="432000">
                <a:moveTo>
                  <a:pt x="0" y="0"/>
                </a:moveTo>
                <a:lnTo>
                  <a:pt x="1146363" y="0"/>
                </a:lnTo>
                <a:lnTo>
                  <a:pt x="1146363" y="432000"/>
                </a:lnTo>
                <a:lnTo>
                  <a:pt x="0" y="432000"/>
                </a:lnTo>
                <a:lnTo>
                  <a:pt x="216000" y="216000"/>
                </a:lnTo>
                <a:close/>
              </a:path>
            </a:pathLst>
          </a:cu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solidFill>
                <a:schemeClr val="tx1"/>
              </a:solidFill>
            </a:endParaRPr>
          </a:p>
        </p:txBody>
      </p:sp>
      <p:sp>
        <p:nvSpPr>
          <p:cNvPr id="35" name="Text Placeholder 34">
            <a:extLst>
              <a:ext uri="{FF2B5EF4-FFF2-40B4-BE49-F238E27FC236}">
                <a16:creationId xmlns:a16="http://schemas.microsoft.com/office/drawing/2014/main" id="{E9B72CA8-A08E-9D37-9F0E-DEE8CAAC6940}"/>
              </a:ext>
            </a:extLst>
          </p:cNvPr>
          <p:cNvSpPr>
            <a:spLocks noGrp="1"/>
          </p:cNvSpPr>
          <p:nvPr>
            <p:ph type="body" sz="quarter" idx="30"/>
          </p:nvPr>
        </p:nvSpPr>
        <p:spPr>
          <a:xfrm>
            <a:off x="617986" y="1841993"/>
            <a:ext cx="999038" cy="387866"/>
          </a:xfrm>
          <a:solidFill>
            <a:schemeClr val="bg1"/>
          </a:solidFill>
        </p:spPr>
        <p:txBody>
          <a:bodyPr/>
          <a:lstStyle>
            <a:lvl1pPr algn="ctr">
              <a:defRPr sz="825" b="0"/>
            </a:lvl1pPr>
            <a:lvl2pPr algn="ctr">
              <a:defRPr sz="900"/>
            </a:lvl2pPr>
            <a:lvl3pPr>
              <a:defRPr sz="900"/>
            </a:lvl3pPr>
            <a:lvl4pPr>
              <a:defRPr sz="825"/>
            </a:lvl4pPr>
            <a:lvl5pPr>
              <a:defRPr sz="788"/>
            </a:lvl5pPr>
          </a:lstStyle>
          <a:p>
            <a:pPr lvl="0"/>
            <a:r>
              <a:rPr lang="en-US"/>
              <a:t>Click to edit Master text styles</a:t>
            </a:r>
          </a:p>
        </p:txBody>
      </p:sp>
      <p:sp>
        <p:nvSpPr>
          <p:cNvPr id="36" name="Text Placeholder 34">
            <a:extLst>
              <a:ext uri="{FF2B5EF4-FFF2-40B4-BE49-F238E27FC236}">
                <a16:creationId xmlns:a16="http://schemas.microsoft.com/office/drawing/2014/main" id="{A7E27A50-0F2F-8A5D-FE12-CDC828151C40}"/>
              </a:ext>
            </a:extLst>
          </p:cNvPr>
          <p:cNvSpPr>
            <a:spLocks noGrp="1"/>
          </p:cNvSpPr>
          <p:nvPr>
            <p:ph type="body" sz="quarter" idx="31" hasCustomPrompt="1"/>
          </p:nvPr>
        </p:nvSpPr>
        <p:spPr>
          <a:xfrm>
            <a:off x="860225" y="1494669"/>
            <a:ext cx="514564" cy="249299"/>
          </a:xfrm>
          <a:solidFill>
            <a:schemeClr val="bg1"/>
          </a:solidFill>
          <a:effectLst>
            <a:outerShdw dist="25400" dir="5400000" algn="t" rotWithShape="0">
              <a:schemeClr val="accent2"/>
            </a:outerShdw>
          </a:effectLst>
        </p:spPr>
        <p:txBody>
          <a:bodyPr wrap="none" anchor="b">
            <a:spAutoFit/>
          </a:bodyPr>
          <a:lstStyle>
            <a:lvl1pPr algn="ctr">
              <a:defRPr sz="1800" b="1"/>
            </a:lvl1pPr>
            <a:lvl2pPr algn="ctr">
              <a:defRPr sz="900"/>
            </a:lvl2pPr>
            <a:lvl3pPr>
              <a:defRPr sz="900"/>
            </a:lvl3pPr>
            <a:lvl4pPr>
              <a:defRPr sz="825"/>
            </a:lvl4pPr>
            <a:lvl5pPr>
              <a:defRPr sz="788"/>
            </a:lvl5pPr>
          </a:lstStyle>
          <a:p>
            <a:pPr lvl="0"/>
            <a:r>
              <a:rPr lang="en-US"/>
              <a:t>####</a:t>
            </a:r>
          </a:p>
        </p:txBody>
      </p:sp>
      <p:sp>
        <p:nvSpPr>
          <p:cNvPr id="40" name="Text Placeholder 34">
            <a:extLst>
              <a:ext uri="{FF2B5EF4-FFF2-40B4-BE49-F238E27FC236}">
                <a16:creationId xmlns:a16="http://schemas.microsoft.com/office/drawing/2014/main" id="{0D2535E5-4226-02E1-56FD-1A956FC36FF8}"/>
              </a:ext>
            </a:extLst>
          </p:cNvPr>
          <p:cNvSpPr>
            <a:spLocks noGrp="1"/>
          </p:cNvSpPr>
          <p:nvPr>
            <p:ph type="body" sz="quarter" idx="32"/>
          </p:nvPr>
        </p:nvSpPr>
        <p:spPr>
          <a:xfrm>
            <a:off x="1724752" y="3709792"/>
            <a:ext cx="999038" cy="387866"/>
          </a:xfrm>
        </p:spPr>
        <p:txBody>
          <a:bodyPr/>
          <a:lstStyle>
            <a:lvl1pPr algn="ctr">
              <a:defRPr sz="825" b="0"/>
            </a:lvl1pPr>
            <a:lvl2pPr algn="ctr">
              <a:defRPr sz="900"/>
            </a:lvl2pPr>
            <a:lvl3pPr>
              <a:defRPr sz="900"/>
            </a:lvl3pPr>
            <a:lvl4pPr>
              <a:defRPr sz="825"/>
            </a:lvl4pPr>
            <a:lvl5pPr>
              <a:defRPr sz="788"/>
            </a:lvl5pPr>
          </a:lstStyle>
          <a:p>
            <a:pPr lvl="0"/>
            <a:r>
              <a:rPr lang="en-US"/>
              <a:t>Click to edit Master text styles</a:t>
            </a:r>
          </a:p>
        </p:txBody>
      </p:sp>
      <p:sp>
        <p:nvSpPr>
          <p:cNvPr id="41" name="Text Placeholder 34">
            <a:extLst>
              <a:ext uri="{FF2B5EF4-FFF2-40B4-BE49-F238E27FC236}">
                <a16:creationId xmlns:a16="http://schemas.microsoft.com/office/drawing/2014/main" id="{5C1DE123-6436-602B-6ABB-6C8B9D521CD2}"/>
              </a:ext>
            </a:extLst>
          </p:cNvPr>
          <p:cNvSpPr>
            <a:spLocks noGrp="1"/>
          </p:cNvSpPr>
          <p:nvPr>
            <p:ph type="body" sz="quarter" idx="33" hasCustomPrompt="1"/>
          </p:nvPr>
        </p:nvSpPr>
        <p:spPr>
          <a:xfrm>
            <a:off x="1966991" y="3362468"/>
            <a:ext cx="514564" cy="249299"/>
          </a:xfrm>
          <a:solidFill>
            <a:schemeClr val="bg1"/>
          </a:solidFill>
          <a:effectLst>
            <a:outerShdw dist="25400" dir="5400000" algn="t" rotWithShape="0">
              <a:schemeClr val="accent3"/>
            </a:outerShdw>
          </a:effectLst>
        </p:spPr>
        <p:txBody>
          <a:bodyPr wrap="none" anchor="b">
            <a:spAutoFit/>
          </a:bodyPr>
          <a:lstStyle>
            <a:lvl1pPr algn="ctr">
              <a:defRPr sz="1800" b="1"/>
            </a:lvl1pPr>
            <a:lvl2pPr algn="ctr">
              <a:defRPr sz="900"/>
            </a:lvl2pPr>
            <a:lvl3pPr>
              <a:defRPr sz="900"/>
            </a:lvl3pPr>
            <a:lvl4pPr>
              <a:defRPr sz="825"/>
            </a:lvl4pPr>
            <a:lvl5pPr>
              <a:defRPr sz="788"/>
            </a:lvl5pPr>
          </a:lstStyle>
          <a:p>
            <a:pPr lvl="0"/>
            <a:r>
              <a:rPr lang="en-US"/>
              <a:t>####</a:t>
            </a:r>
          </a:p>
        </p:txBody>
      </p:sp>
      <p:sp>
        <p:nvSpPr>
          <p:cNvPr id="42" name="Oval 41">
            <a:extLst>
              <a:ext uri="{FF2B5EF4-FFF2-40B4-BE49-F238E27FC236}">
                <a16:creationId xmlns:a16="http://schemas.microsoft.com/office/drawing/2014/main" id="{FE0937E4-BBB6-3460-A5D3-87A214A667A5}"/>
              </a:ext>
            </a:extLst>
          </p:cNvPr>
          <p:cNvSpPr/>
          <p:nvPr userDrawn="1"/>
        </p:nvSpPr>
        <p:spPr>
          <a:xfrm>
            <a:off x="1050005" y="2677118"/>
            <a:ext cx="135000" cy="135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3" name="Oval 42">
            <a:extLst>
              <a:ext uri="{FF2B5EF4-FFF2-40B4-BE49-F238E27FC236}">
                <a16:creationId xmlns:a16="http://schemas.microsoft.com/office/drawing/2014/main" id="{CE17EB28-0CF2-9CC3-0676-E54E1515C832}"/>
              </a:ext>
            </a:extLst>
          </p:cNvPr>
          <p:cNvSpPr/>
          <p:nvPr userDrawn="1"/>
        </p:nvSpPr>
        <p:spPr>
          <a:xfrm>
            <a:off x="2156771" y="2677118"/>
            <a:ext cx="135000" cy="135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4" name="Oval 43">
            <a:extLst>
              <a:ext uri="{FF2B5EF4-FFF2-40B4-BE49-F238E27FC236}">
                <a16:creationId xmlns:a16="http://schemas.microsoft.com/office/drawing/2014/main" id="{BDCEEFD5-50C2-6DF1-D8F4-C217B5FADF49}"/>
              </a:ext>
            </a:extLst>
          </p:cNvPr>
          <p:cNvSpPr/>
          <p:nvPr userDrawn="1"/>
        </p:nvSpPr>
        <p:spPr>
          <a:xfrm>
            <a:off x="3263536" y="2677118"/>
            <a:ext cx="135000" cy="135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5" name="Oval 44">
            <a:extLst>
              <a:ext uri="{FF2B5EF4-FFF2-40B4-BE49-F238E27FC236}">
                <a16:creationId xmlns:a16="http://schemas.microsoft.com/office/drawing/2014/main" id="{B90A431E-4F76-CC3F-CE50-8E4566DCD26E}"/>
              </a:ext>
            </a:extLst>
          </p:cNvPr>
          <p:cNvSpPr/>
          <p:nvPr userDrawn="1"/>
        </p:nvSpPr>
        <p:spPr>
          <a:xfrm>
            <a:off x="4370301" y="2677118"/>
            <a:ext cx="135000" cy="135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9" name="Oval 48">
            <a:extLst>
              <a:ext uri="{FF2B5EF4-FFF2-40B4-BE49-F238E27FC236}">
                <a16:creationId xmlns:a16="http://schemas.microsoft.com/office/drawing/2014/main" id="{B62EA182-A2B9-C804-5164-3A1FD206B48A}"/>
              </a:ext>
            </a:extLst>
          </p:cNvPr>
          <p:cNvSpPr/>
          <p:nvPr userDrawn="1"/>
        </p:nvSpPr>
        <p:spPr>
          <a:xfrm>
            <a:off x="5477066" y="2677118"/>
            <a:ext cx="135000" cy="135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0" name="Oval 49">
            <a:extLst>
              <a:ext uri="{FF2B5EF4-FFF2-40B4-BE49-F238E27FC236}">
                <a16:creationId xmlns:a16="http://schemas.microsoft.com/office/drawing/2014/main" id="{058F2D7D-757D-FF1A-6F29-D10979969835}"/>
              </a:ext>
            </a:extLst>
          </p:cNvPr>
          <p:cNvSpPr/>
          <p:nvPr userDrawn="1"/>
        </p:nvSpPr>
        <p:spPr>
          <a:xfrm>
            <a:off x="6583832" y="2677118"/>
            <a:ext cx="135000" cy="135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1" name="Oval 50">
            <a:extLst>
              <a:ext uri="{FF2B5EF4-FFF2-40B4-BE49-F238E27FC236}">
                <a16:creationId xmlns:a16="http://schemas.microsoft.com/office/drawing/2014/main" id="{3987EAA7-C37D-E08D-618E-0787401B7A0A}"/>
              </a:ext>
            </a:extLst>
          </p:cNvPr>
          <p:cNvSpPr/>
          <p:nvPr userDrawn="1"/>
        </p:nvSpPr>
        <p:spPr>
          <a:xfrm>
            <a:off x="7690598" y="2677118"/>
            <a:ext cx="135000" cy="135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cxnSp>
        <p:nvCxnSpPr>
          <p:cNvPr id="53" name="Straight Connector 52">
            <a:extLst>
              <a:ext uri="{FF2B5EF4-FFF2-40B4-BE49-F238E27FC236}">
                <a16:creationId xmlns:a16="http://schemas.microsoft.com/office/drawing/2014/main" id="{4E1066F0-1125-8E71-1890-F79A92EEE74A}"/>
              </a:ext>
            </a:extLst>
          </p:cNvPr>
          <p:cNvCxnSpPr>
            <a:cxnSpLocks/>
          </p:cNvCxnSpPr>
          <p:nvPr userDrawn="1"/>
        </p:nvCxnSpPr>
        <p:spPr>
          <a:xfrm>
            <a:off x="1117505" y="2254861"/>
            <a:ext cx="0" cy="3168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1049F4D7-B1EF-9A34-98AA-2538BEB541EA}"/>
              </a:ext>
            </a:extLst>
          </p:cNvPr>
          <p:cNvCxnSpPr>
            <a:cxnSpLocks/>
          </p:cNvCxnSpPr>
          <p:nvPr userDrawn="1"/>
        </p:nvCxnSpPr>
        <p:spPr>
          <a:xfrm>
            <a:off x="2224271" y="2934709"/>
            <a:ext cx="0" cy="3168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8" name="Text Placeholder 34">
            <a:extLst>
              <a:ext uri="{FF2B5EF4-FFF2-40B4-BE49-F238E27FC236}">
                <a16:creationId xmlns:a16="http://schemas.microsoft.com/office/drawing/2014/main" id="{ED1C8B79-C5E5-5CF1-86A6-B0835152AE00}"/>
              </a:ext>
            </a:extLst>
          </p:cNvPr>
          <p:cNvSpPr>
            <a:spLocks noGrp="1"/>
          </p:cNvSpPr>
          <p:nvPr>
            <p:ph type="body" sz="quarter" idx="34"/>
          </p:nvPr>
        </p:nvSpPr>
        <p:spPr>
          <a:xfrm>
            <a:off x="2831518" y="1841993"/>
            <a:ext cx="999038" cy="387866"/>
          </a:xfrm>
          <a:solidFill>
            <a:schemeClr val="bg1"/>
          </a:solidFill>
        </p:spPr>
        <p:txBody>
          <a:bodyPr/>
          <a:lstStyle>
            <a:lvl1pPr algn="ctr">
              <a:defRPr sz="825" b="0"/>
            </a:lvl1pPr>
            <a:lvl2pPr algn="ctr">
              <a:defRPr sz="900"/>
            </a:lvl2pPr>
            <a:lvl3pPr>
              <a:defRPr sz="900"/>
            </a:lvl3pPr>
            <a:lvl4pPr>
              <a:defRPr sz="825"/>
            </a:lvl4pPr>
            <a:lvl5pPr>
              <a:defRPr sz="788"/>
            </a:lvl5pPr>
          </a:lstStyle>
          <a:p>
            <a:pPr lvl="0"/>
            <a:r>
              <a:rPr lang="en-US"/>
              <a:t>Click to edit Master text styles</a:t>
            </a:r>
          </a:p>
        </p:txBody>
      </p:sp>
      <p:sp>
        <p:nvSpPr>
          <p:cNvPr id="59" name="Text Placeholder 34">
            <a:extLst>
              <a:ext uri="{FF2B5EF4-FFF2-40B4-BE49-F238E27FC236}">
                <a16:creationId xmlns:a16="http://schemas.microsoft.com/office/drawing/2014/main" id="{DCC1E84F-E8BA-D29C-8EE1-D9780F758F2A}"/>
              </a:ext>
            </a:extLst>
          </p:cNvPr>
          <p:cNvSpPr>
            <a:spLocks noGrp="1"/>
          </p:cNvSpPr>
          <p:nvPr>
            <p:ph type="body" sz="quarter" idx="35" hasCustomPrompt="1"/>
          </p:nvPr>
        </p:nvSpPr>
        <p:spPr>
          <a:xfrm>
            <a:off x="3073757" y="1494669"/>
            <a:ext cx="514564" cy="249299"/>
          </a:xfrm>
          <a:solidFill>
            <a:schemeClr val="bg1"/>
          </a:solidFill>
          <a:effectLst>
            <a:outerShdw dist="25400" dir="5400000" algn="t" rotWithShape="0">
              <a:schemeClr val="accent4"/>
            </a:outerShdw>
          </a:effectLst>
        </p:spPr>
        <p:txBody>
          <a:bodyPr wrap="none" anchor="b">
            <a:spAutoFit/>
          </a:bodyPr>
          <a:lstStyle>
            <a:lvl1pPr algn="ctr">
              <a:defRPr sz="1800" b="1"/>
            </a:lvl1pPr>
            <a:lvl2pPr algn="ctr">
              <a:defRPr sz="900"/>
            </a:lvl2pPr>
            <a:lvl3pPr>
              <a:defRPr sz="900"/>
            </a:lvl3pPr>
            <a:lvl4pPr>
              <a:defRPr sz="825"/>
            </a:lvl4pPr>
            <a:lvl5pPr>
              <a:defRPr sz="788"/>
            </a:lvl5pPr>
          </a:lstStyle>
          <a:p>
            <a:pPr lvl="0"/>
            <a:r>
              <a:rPr lang="en-US"/>
              <a:t>####</a:t>
            </a:r>
          </a:p>
        </p:txBody>
      </p:sp>
      <p:sp>
        <p:nvSpPr>
          <p:cNvPr id="60" name="Text Placeholder 34">
            <a:extLst>
              <a:ext uri="{FF2B5EF4-FFF2-40B4-BE49-F238E27FC236}">
                <a16:creationId xmlns:a16="http://schemas.microsoft.com/office/drawing/2014/main" id="{3F941670-EE66-BA86-DE71-2A0AC84D1C34}"/>
              </a:ext>
            </a:extLst>
          </p:cNvPr>
          <p:cNvSpPr>
            <a:spLocks noGrp="1"/>
          </p:cNvSpPr>
          <p:nvPr>
            <p:ph type="body" sz="quarter" idx="36"/>
          </p:nvPr>
        </p:nvSpPr>
        <p:spPr>
          <a:xfrm>
            <a:off x="3938284" y="3709792"/>
            <a:ext cx="999038" cy="387866"/>
          </a:xfrm>
        </p:spPr>
        <p:txBody>
          <a:bodyPr/>
          <a:lstStyle>
            <a:lvl1pPr algn="ctr">
              <a:defRPr sz="825" b="0"/>
            </a:lvl1pPr>
            <a:lvl2pPr algn="ctr">
              <a:defRPr sz="900"/>
            </a:lvl2pPr>
            <a:lvl3pPr>
              <a:defRPr sz="900"/>
            </a:lvl3pPr>
            <a:lvl4pPr>
              <a:defRPr sz="825"/>
            </a:lvl4pPr>
            <a:lvl5pPr>
              <a:defRPr sz="788"/>
            </a:lvl5pPr>
          </a:lstStyle>
          <a:p>
            <a:pPr lvl="0"/>
            <a:r>
              <a:rPr lang="en-US"/>
              <a:t>Click to edit Master text styles</a:t>
            </a:r>
          </a:p>
        </p:txBody>
      </p:sp>
      <p:sp>
        <p:nvSpPr>
          <p:cNvPr id="61" name="Text Placeholder 34">
            <a:extLst>
              <a:ext uri="{FF2B5EF4-FFF2-40B4-BE49-F238E27FC236}">
                <a16:creationId xmlns:a16="http://schemas.microsoft.com/office/drawing/2014/main" id="{B05CF5D5-908F-F045-F5B7-617993999DE6}"/>
              </a:ext>
            </a:extLst>
          </p:cNvPr>
          <p:cNvSpPr>
            <a:spLocks noGrp="1"/>
          </p:cNvSpPr>
          <p:nvPr>
            <p:ph type="body" sz="quarter" idx="37" hasCustomPrompt="1"/>
          </p:nvPr>
        </p:nvSpPr>
        <p:spPr>
          <a:xfrm>
            <a:off x="4180523" y="3362468"/>
            <a:ext cx="514564" cy="249299"/>
          </a:xfrm>
          <a:solidFill>
            <a:schemeClr val="bg1"/>
          </a:solidFill>
          <a:effectLst>
            <a:outerShdw dist="25400" dir="5400000" algn="t" rotWithShape="0">
              <a:schemeClr val="accent5"/>
            </a:outerShdw>
          </a:effectLst>
        </p:spPr>
        <p:txBody>
          <a:bodyPr wrap="none" anchor="b">
            <a:spAutoFit/>
          </a:bodyPr>
          <a:lstStyle>
            <a:lvl1pPr algn="ctr">
              <a:defRPr sz="1800" b="1"/>
            </a:lvl1pPr>
            <a:lvl2pPr algn="ctr">
              <a:defRPr sz="900"/>
            </a:lvl2pPr>
            <a:lvl3pPr>
              <a:defRPr sz="900"/>
            </a:lvl3pPr>
            <a:lvl4pPr>
              <a:defRPr sz="825"/>
            </a:lvl4pPr>
            <a:lvl5pPr>
              <a:defRPr sz="788"/>
            </a:lvl5pPr>
          </a:lstStyle>
          <a:p>
            <a:pPr lvl="0"/>
            <a:r>
              <a:rPr lang="en-US"/>
              <a:t>####</a:t>
            </a:r>
          </a:p>
        </p:txBody>
      </p:sp>
      <p:cxnSp>
        <p:nvCxnSpPr>
          <p:cNvPr id="62" name="Straight Connector 61">
            <a:extLst>
              <a:ext uri="{FF2B5EF4-FFF2-40B4-BE49-F238E27FC236}">
                <a16:creationId xmlns:a16="http://schemas.microsoft.com/office/drawing/2014/main" id="{55024EE1-E15E-CE5D-D7B4-D5F88680ADD2}"/>
              </a:ext>
            </a:extLst>
          </p:cNvPr>
          <p:cNvCxnSpPr>
            <a:cxnSpLocks/>
          </p:cNvCxnSpPr>
          <p:nvPr userDrawn="1"/>
        </p:nvCxnSpPr>
        <p:spPr>
          <a:xfrm>
            <a:off x="3331037" y="2254861"/>
            <a:ext cx="0" cy="3168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7E72A989-484E-A2F4-3288-1A6930A4D420}"/>
              </a:ext>
            </a:extLst>
          </p:cNvPr>
          <p:cNvCxnSpPr>
            <a:cxnSpLocks/>
          </p:cNvCxnSpPr>
          <p:nvPr userDrawn="1"/>
        </p:nvCxnSpPr>
        <p:spPr>
          <a:xfrm>
            <a:off x="4437802" y="2934709"/>
            <a:ext cx="0" cy="3168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4" name="Text Placeholder 34">
            <a:extLst>
              <a:ext uri="{FF2B5EF4-FFF2-40B4-BE49-F238E27FC236}">
                <a16:creationId xmlns:a16="http://schemas.microsoft.com/office/drawing/2014/main" id="{A89119A7-8236-8D80-3C61-B6752A8527CB}"/>
              </a:ext>
            </a:extLst>
          </p:cNvPr>
          <p:cNvSpPr>
            <a:spLocks noGrp="1"/>
          </p:cNvSpPr>
          <p:nvPr>
            <p:ph type="body" sz="quarter" idx="38"/>
          </p:nvPr>
        </p:nvSpPr>
        <p:spPr>
          <a:xfrm>
            <a:off x="5045048" y="1841993"/>
            <a:ext cx="999038" cy="387866"/>
          </a:xfrm>
          <a:solidFill>
            <a:schemeClr val="bg1"/>
          </a:solidFill>
        </p:spPr>
        <p:txBody>
          <a:bodyPr/>
          <a:lstStyle>
            <a:lvl1pPr algn="ctr">
              <a:defRPr sz="825" b="0"/>
            </a:lvl1pPr>
            <a:lvl2pPr algn="ctr">
              <a:defRPr sz="900"/>
            </a:lvl2pPr>
            <a:lvl3pPr>
              <a:defRPr sz="900"/>
            </a:lvl3pPr>
            <a:lvl4pPr>
              <a:defRPr sz="825"/>
            </a:lvl4pPr>
            <a:lvl5pPr>
              <a:defRPr sz="788"/>
            </a:lvl5pPr>
          </a:lstStyle>
          <a:p>
            <a:pPr lvl="0"/>
            <a:r>
              <a:rPr lang="en-US"/>
              <a:t>Click to edit Master text styles</a:t>
            </a:r>
          </a:p>
        </p:txBody>
      </p:sp>
      <p:sp>
        <p:nvSpPr>
          <p:cNvPr id="65" name="Text Placeholder 34">
            <a:extLst>
              <a:ext uri="{FF2B5EF4-FFF2-40B4-BE49-F238E27FC236}">
                <a16:creationId xmlns:a16="http://schemas.microsoft.com/office/drawing/2014/main" id="{A82C8E3C-7082-352F-8B9C-B52D6923AFDD}"/>
              </a:ext>
            </a:extLst>
          </p:cNvPr>
          <p:cNvSpPr>
            <a:spLocks noGrp="1"/>
          </p:cNvSpPr>
          <p:nvPr>
            <p:ph type="body" sz="quarter" idx="39" hasCustomPrompt="1"/>
          </p:nvPr>
        </p:nvSpPr>
        <p:spPr>
          <a:xfrm>
            <a:off x="5287288" y="1494669"/>
            <a:ext cx="514564" cy="249299"/>
          </a:xfrm>
          <a:solidFill>
            <a:schemeClr val="bg1"/>
          </a:solidFill>
          <a:effectLst>
            <a:outerShdw dist="25400" dir="5400000" algn="t" rotWithShape="0">
              <a:schemeClr val="accent6"/>
            </a:outerShdw>
          </a:effectLst>
        </p:spPr>
        <p:txBody>
          <a:bodyPr wrap="none" anchor="b">
            <a:spAutoFit/>
          </a:bodyPr>
          <a:lstStyle>
            <a:lvl1pPr algn="ctr">
              <a:defRPr sz="1800" b="1"/>
            </a:lvl1pPr>
            <a:lvl2pPr algn="ctr">
              <a:defRPr sz="900"/>
            </a:lvl2pPr>
            <a:lvl3pPr>
              <a:defRPr sz="900"/>
            </a:lvl3pPr>
            <a:lvl4pPr>
              <a:defRPr sz="825"/>
            </a:lvl4pPr>
            <a:lvl5pPr>
              <a:defRPr sz="788"/>
            </a:lvl5pPr>
          </a:lstStyle>
          <a:p>
            <a:pPr lvl="0"/>
            <a:r>
              <a:rPr lang="en-US"/>
              <a:t>####</a:t>
            </a:r>
          </a:p>
        </p:txBody>
      </p:sp>
      <p:sp>
        <p:nvSpPr>
          <p:cNvPr id="66" name="Text Placeholder 34">
            <a:extLst>
              <a:ext uri="{FF2B5EF4-FFF2-40B4-BE49-F238E27FC236}">
                <a16:creationId xmlns:a16="http://schemas.microsoft.com/office/drawing/2014/main" id="{69BACC66-54CE-10F2-C06F-5F0A88932967}"/>
              </a:ext>
            </a:extLst>
          </p:cNvPr>
          <p:cNvSpPr>
            <a:spLocks noGrp="1"/>
          </p:cNvSpPr>
          <p:nvPr>
            <p:ph type="body" sz="quarter" idx="40"/>
          </p:nvPr>
        </p:nvSpPr>
        <p:spPr>
          <a:xfrm>
            <a:off x="6151816" y="3709792"/>
            <a:ext cx="999038" cy="387866"/>
          </a:xfrm>
        </p:spPr>
        <p:txBody>
          <a:bodyPr/>
          <a:lstStyle>
            <a:lvl1pPr algn="ctr">
              <a:defRPr sz="825" b="0"/>
            </a:lvl1pPr>
            <a:lvl2pPr algn="ctr">
              <a:defRPr sz="900"/>
            </a:lvl2pPr>
            <a:lvl3pPr>
              <a:defRPr sz="900"/>
            </a:lvl3pPr>
            <a:lvl4pPr>
              <a:defRPr sz="825"/>
            </a:lvl4pPr>
            <a:lvl5pPr>
              <a:defRPr sz="788"/>
            </a:lvl5pPr>
          </a:lstStyle>
          <a:p>
            <a:pPr lvl="0"/>
            <a:r>
              <a:rPr lang="en-US"/>
              <a:t>Click to edit Master text styles</a:t>
            </a:r>
          </a:p>
        </p:txBody>
      </p:sp>
      <p:sp>
        <p:nvSpPr>
          <p:cNvPr id="67" name="Text Placeholder 34">
            <a:extLst>
              <a:ext uri="{FF2B5EF4-FFF2-40B4-BE49-F238E27FC236}">
                <a16:creationId xmlns:a16="http://schemas.microsoft.com/office/drawing/2014/main" id="{7E13F9D0-4F6F-99C6-0FA7-EF7CECCBF6B1}"/>
              </a:ext>
            </a:extLst>
          </p:cNvPr>
          <p:cNvSpPr>
            <a:spLocks noGrp="1"/>
          </p:cNvSpPr>
          <p:nvPr>
            <p:ph type="body" sz="quarter" idx="41" hasCustomPrompt="1"/>
          </p:nvPr>
        </p:nvSpPr>
        <p:spPr>
          <a:xfrm>
            <a:off x="6394054" y="3362468"/>
            <a:ext cx="514564" cy="249299"/>
          </a:xfrm>
          <a:solidFill>
            <a:schemeClr val="bg1"/>
          </a:solidFill>
          <a:effectLst>
            <a:outerShdw dist="25400" dir="5400000" algn="t" rotWithShape="0">
              <a:schemeClr val="tx2"/>
            </a:outerShdw>
          </a:effectLst>
        </p:spPr>
        <p:txBody>
          <a:bodyPr wrap="none" anchor="b">
            <a:spAutoFit/>
          </a:bodyPr>
          <a:lstStyle>
            <a:lvl1pPr algn="ctr">
              <a:defRPr sz="1800" b="1"/>
            </a:lvl1pPr>
            <a:lvl2pPr algn="ctr">
              <a:defRPr sz="900"/>
            </a:lvl2pPr>
            <a:lvl3pPr>
              <a:defRPr sz="900"/>
            </a:lvl3pPr>
            <a:lvl4pPr>
              <a:defRPr sz="825"/>
            </a:lvl4pPr>
            <a:lvl5pPr>
              <a:defRPr sz="788"/>
            </a:lvl5pPr>
          </a:lstStyle>
          <a:p>
            <a:pPr lvl="0"/>
            <a:r>
              <a:rPr lang="en-US"/>
              <a:t>####</a:t>
            </a:r>
          </a:p>
        </p:txBody>
      </p:sp>
      <p:cxnSp>
        <p:nvCxnSpPr>
          <p:cNvPr id="68" name="Straight Connector 67">
            <a:extLst>
              <a:ext uri="{FF2B5EF4-FFF2-40B4-BE49-F238E27FC236}">
                <a16:creationId xmlns:a16="http://schemas.microsoft.com/office/drawing/2014/main" id="{C468ED77-E27B-2758-4571-183511F06E08}"/>
              </a:ext>
            </a:extLst>
          </p:cNvPr>
          <p:cNvCxnSpPr>
            <a:cxnSpLocks/>
          </p:cNvCxnSpPr>
          <p:nvPr userDrawn="1"/>
        </p:nvCxnSpPr>
        <p:spPr>
          <a:xfrm>
            <a:off x="5544567" y="2254861"/>
            <a:ext cx="0" cy="3168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DB458ABD-24EB-C879-8E08-6E9FE272A6F2}"/>
              </a:ext>
            </a:extLst>
          </p:cNvPr>
          <p:cNvCxnSpPr>
            <a:cxnSpLocks/>
          </p:cNvCxnSpPr>
          <p:nvPr userDrawn="1"/>
        </p:nvCxnSpPr>
        <p:spPr>
          <a:xfrm>
            <a:off x="6651333" y="2934709"/>
            <a:ext cx="0" cy="3168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70" name="Text Placeholder 34">
            <a:extLst>
              <a:ext uri="{FF2B5EF4-FFF2-40B4-BE49-F238E27FC236}">
                <a16:creationId xmlns:a16="http://schemas.microsoft.com/office/drawing/2014/main" id="{FADDB0F4-2803-2204-1F24-772A20153FA0}"/>
              </a:ext>
            </a:extLst>
          </p:cNvPr>
          <p:cNvSpPr>
            <a:spLocks noGrp="1"/>
          </p:cNvSpPr>
          <p:nvPr>
            <p:ph type="body" sz="quarter" idx="42"/>
          </p:nvPr>
        </p:nvSpPr>
        <p:spPr>
          <a:xfrm>
            <a:off x="7258579" y="1841993"/>
            <a:ext cx="999038" cy="387866"/>
          </a:xfrm>
        </p:spPr>
        <p:txBody>
          <a:bodyPr/>
          <a:lstStyle>
            <a:lvl1pPr algn="ctr">
              <a:defRPr sz="825" b="0"/>
            </a:lvl1pPr>
            <a:lvl2pPr algn="ctr">
              <a:defRPr sz="900"/>
            </a:lvl2pPr>
            <a:lvl3pPr>
              <a:defRPr sz="900"/>
            </a:lvl3pPr>
            <a:lvl4pPr>
              <a:defRPr sz="825"/>
            </a:lvl4pPr>
            <a:lvl5pPr>
              <a:defRPr sz="788"/>
            </a:lvl5pPr>
          </a:lstStyle>
          <a:p>
            <a:pPr lvl="0"/>
            <a:r>
              <a:rPr lang="en-US"/>
              <a:t>Click to edit Master text styles</a:t>
            </a:r>
          </a:p>
        </p:txBody>
      </p:sp>
      <p:sp>
        <p:nvSpPr>
          <p:cNvPr id="71" name="Text Placeholder 34">
            <a:extLst>
              <a:ext uri="{FF2B5EF4-FFF2-40B4-BE49-F238E27FC236}">
                <a16:creationId xmlns:a16="http://schemas.microsoft.com/office/drawing/2014/main" id="{56498740-9853-944E-0BBC-C475CCDD1A78}"/>
              </a:ext>
            </a:extLst>
          </p:cNvPr>
          <p:cNvSpPr>
            <a:spLocks noGrp="1"/>
          </p:cNvSpPr>
          <p:nvPr>
            <p:ph type="body" sz="quarter" idx="43" hasCustomPrompt="1"/>
          </p:nvPr>
        </p:nvSpPr>
        <p:spPr>
          <a:xfrm>
            <a:off x="7500818" y="1494669"/>
            <a:ext cx="514564" cy="249299"/>
          </a:xfrm>
          <a:solidFill>
            <a:schemeClr val="bg1"/>
          </a:solidFill>
          <a:effectLst>
            <a:outerShdw dist="25400" dir="5400000" algn="t" rotWithShape="0">
              <a:schemeClr val="accent1"/>
            </a:outerShdw>
          </a:effectLst>
        </p:spPr>
        <p:txBody>
          <a:bodyPr wrap="none" anchor="b">
            <a:spAutoFit/>
          </a:bodyPr>
          <a:lstStyle>
            <a:lvl1pPr algn="ctr">
              <a:defRPr sz="1800" b="1"/>
            </a:lvl1pPr>
            <a:lvl2pPr algn="ctr">
              <a:defRPr sz="900"/>
            </a:lvl2pPr>
            <a:lvl3pPr>
              <a:defRPr sz="900"/>
            </a:lvl3pPr>
            <a:lvl4pPr>
              <a:defRPr sz="825"/>
            </a:lvl4pPr>
            <a:lvl5pPr>
              <a:defRPr sz="788"/>
            </a:lvl5pPr>
          </a:lstStyle>
          <a:p>
            <a:pPr lvl="0"/>
            <a:r>
              <a:rPr lang="en-US"/>
              <a:t>####</a:t>
            </a:r>
          </a:p>
        </p:txBody>
      </p:sp>
      <p:cxnSp>
        <p:nvCxnSpPr>
          <p:cNvPr id="72" name="Straight Connector 71">
            <a:extLst>
              <a:ext uri="{FF2B5EF4-FFF2-40B4-BE49-F238E27FC236}">
                <a16:creationId xmlns:a16="http://schemas.microsoft.com/office/drawing/2014/main" id="{FE8DEF15-2A45-1049-0275-826765056A9C}"/>
              </a:ext>
            </a:extLst>
          </p:cNvPr>
          <p:cNvCxnSpPr>
            <a:cxnSpLocks/>
          </p:cNvCxnSpPr>
          <p:nvPr userDrawn="1"/>
        </p:nvCxnSpPr>
        <p:spPr>
          <a:xfrm>
            <a:off x="7758098" y="2254861"/>
            <a:ext cx="0" cy="3168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 name="Text Placeholder 21">
            <a:extLst>
              <a:ext uri="{FF2B5EF4-FFF2-40B4-BE49-F238E27FC236}">
                <a16:creationId xmlns:a16="http://schemas.microsoft.com/office/drawing/2014/main" id="{B2FD9AC5-AFE1-E1DF-707B-3C5A9993DA2A}"/>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A79BC6F4-50C8-BDE4-8B4F-6434593A4380}"/>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36BD072B-F455-333D-0278-E6A383E9A5EB}"/>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46"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47"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99910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hombstone 8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E6E8919-CF54-D44F-3EB3-C3EF91A29A99}"/>
              </a:ext>
            </a:extLst>
          </p:cNvPr>
          <p:cNvSpPr>
            <a:spLocks noGrp="1"/>
          </p:cNvSpPr>
          <p:nvPr>
            <p:ph type="body" sz="quarter" idx="17" hasCustomPrompt="1"/>
          </p:nvPr>
        </p:nvSpPr>
        <p:spPr>
          <a:xfrm>
            <a:off x="458393" y="1566730"/>
            <a:ext cx="1934765" cy="1335728"/>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8" name="Text Placeholder 17">
            <a:extLst>
              <a:ext uri="{FF2B5EF4-FFF2-40B4-BE49-F238E27FC236}">
                <a16:creationId xmlns:a16="http://schemas.microsoft.com/office/drawing/2014/main" id="{7B81BEBF-4589-8027-BB5D-28D9BB0F2C45}"/>
              </a:ext>
            </a:extLst>
          </p:cNvPr>
          <p:cNvSpPr>
            <a:spLocks noGrp="1"/>
          </p:cNvSpPr>
          <p:nvPr>
            <p:ph type="body" sz="quarter" idx="18" hasCustomPrompt="1"/>
          </p:nvPr>
        </p:nvSpPr>
        <p:spPr>
          <a:xfrm>
            <a:off x="458393" y="1517231"/>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1" name="Text Placeholder 20">
            <a:extLst>
              <a:ext uri="{FF2B5EF4-FFF2-40B4-BE49-F238E27FC236}">
                <a16:creationId xmlns:a16="http://schemas.microsoft.com/office/drawing/2014/main" id="{96923594-11E9-9595-BD8D-73BC365AAF08}"/>
              </a:ext>
            </a:extLst>
          </p:cNvPr>
          <p:cNvSpPr>
            <a:spLocks noGrp="1"/>
          </p:cNvSpPr>
          <p:nvPr>
            <p:ph type="body" sz="quarter" idx="19"/>
          </p:nvPr>
        </p:nvSpPr>
        <p:spPr>
          <a:xfrm>
            <a:off x="536296" y="1920729"/>
            <a:ext cx="1778954" cy="883267"/>
          </a:xfrm>
        </p:spPr>
        <p:txBody>
          <a:bodyPr>
            <a:noAutofit/>
          </a:bodyPr>
          <a:lstStyle>
            <a:lvl1pPr>
              <a:defRPr sz="750"/>
            </a:lvl1pPr>
            <a:lvl2pPr marL="0" indent="0">
              <a:defRPr sz="675"/>
            </a:lvl2pPr>
            <a:lvl3pPr marL="80998" indent="-80998">
              <a:defRPr sz="600"/>
            </a:lvl3pPr>
            <a:lvl4pPr marL="161996" indent="-80998">
              <a:defRPr sz="525"/>
            </a:lvl4pPr>
            <a:lvl5pPr marL="323992" indent="-80998">
              <a:defRPr sz="525"/>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20">
            <a:extLst>
              <a:ext uri="{FF2B5EF4-FFF2-40B4-BE49-F238E27FC236}">
                <a16:creationId xmlns:a16="http://schemas.microsoft.com/office/drawing/2014/main" id="{40183C25-37AB-DC64-7441-777DB2984E5C}"/>
              </a:ext>
            </a:extLst>
          </p:cNvPr>
          <p:cNvSpPr>
            <a:spLocks noGrp="1"/>
          </p:cNvSpPr>
          <p:nvPr>
            <p:ph type="body" sz="quarter" idx="20" hasCustomPrompt="1"/>
          </p:nvPr>
        </p:nvSpPr>
        <p:spPr>
          <a:xfrm>
            <a:off x="2013885" y="1627042"/>
            <a:ext cx="301366" cy="145424"/>
          </a:xfrm>
        </p:spPr>
        <p:txBody>
          <a:bodyPr wrap="none">
            <a:spAutoFit/>
          </a:bodyPr>
          <a:lstStyle>
            <a:lvl1pPr algn="r">
              <a:defRPr sz="105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a:t>####</a:t>
            </a:r>
          </a:p>
        </p:txBody>
      </p:sp>
      <p:sp>
        <p:nvSpPr>
          <p:cNvPr id="24" name="Text Placeholder 23">
            <a:extLst>
              <a:ext uri="{FF2B5EF4-FFF2-40B4-BE49-F238E27FC236}">
                <a16:creationId xmlns:a16="http://schemas.microsoft.com/office/drawing/2014/main" id="{198C3757-D448-826E-A351-68E8F79E2A38}"/>
              </a:ext>
            </a:extLst>
          </p:cNvPr>
          <p:cNvSpPr>
            <a:spLocks noGrp="1"/>
          </p:cNvSpPr>
          <p:nvPr>
            <p:ph type="body" sz="quarter" idx="21" hasCustomPrompt="1"/>
          </p:nvPr>
        </p:nvSpPr>
        <p:spPr>
          <a:xfrm>
            <a:off x="458393" y="3099351"/>
            <a:ext cx="1934765" cy="1335728"/>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5" name="Text Placeholder 24">
            <a:extLst>
              <a:ext uri="{FF2B5EF4-FFF2-40B4-BE49-F238E27FC236}">
                <a16:creationId xmlns:a16="http://schemas.microsoft.com/office/drawing/2014/main" id="{912F60DB-CF0A-566F-7B72-94E7E4E5BEF2}"/>
              </a:ext>
            </a:extLst>
          </p:cNvPr>
          <p:cNvSpPr>
            <a:spLocks noGrp="1"/>
          </p:cNvSpPr>
          <p:nvPr>
            <p:ph type="body" sz="quarter" idx="22" hasCustomPrompt="1"/>
          </p:nvPr>
        </p:nvSpPr>
        <p:spPr>
          <a:xfrm>
            <a:off x="458393" y="3049853"/>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7" name="Text Placeholder 20">
            <a:extLst>
              <a:ext uri="{FF2B5EF4-FFF2-40B4-BE49-F238E27FC236}">
                <a16:creationId xmlns:a16="http://schemas.microsoft.com/office/drawing/2014/main" id="{A3E0812D-3925-36BA-893D-87DF57B616A7}"/>
              </a:ext>
            </a:extLst>
          </p:cNvPr>
          <p:cNvSpPr>
            <a:spLocks noGrp="1"/>
          </p:cNvSpPr>
          <p:nvPr>
            <p:ph type="body" sz="quarter" idx="24" hasCustomPrompt="1"/>
          </p:nvPr>
        </p:nvSpPr>
        <p:spPr>
          <a:xfrm>
            <a:off x="2013885" y="3159663"/>
            <a:ext cx="301366" cy="145424"/>
          </a:xfrm>
        </p:spPr>
        <p:txBody>
          <a:bodyPr wrap="none">
            <a:spAutoFit/>
          </a:bodyPr>
          <a:lstStyle>
            <a:lvl1pPr algn="r">
              <a:defRPr sz="105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a:t>####</a:t>
            </a:r>
          </a:p>
        </p:txBody>
      </p:sp>
      <p:sp>
        <p:nvSpPr>
          <p:cNvPr id="28" name="Text Placeholder 27">
            <a:extLst>
              <a:ext uri="{FF2B5EF4-FFF2-40B4-BE49-F238E27FC236}">
                <a16:creationId xmlns:a16="http://schemas.microsoft.com/office/drawing/2014/main" id="{8B5FF529-BC8B-0344-AFFE-EC36F55E6E3D}"/>
              </a:ext>
            </a:extLst>
          </p:cNvPr>
          <p:cNvSpPr>
            <a:spLocks noGrp="1"/>
          </p:cNvSpPr>
          <p:nvPr>
            <p:ph type="body" sz="quarter" idx="25" hasCustomPrompt="1"/>
          </p:nvPr>
        </p:nvSpPr>
        <p:spPr>
          <a:xfrm>
            <a:off x="2555084" y="1566730"/>
            <a:ext cx="1934765" cy="1335728"/>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0" name="Text Placeholder 29">
            <a:extLst>
              <a:ext uri="{FF2B5EF4-FFF2-40B4-BE49-F238E27FC236}">
                <a16:creationId xmlns:a16="http://schemas.microsoft.com/office/drawing/2014/main" id="{65E72474-A611-9ADD-A179-F5FD76125567}"/>
              </a:ext>
            </a:extLst>
          </p:cNvPr>
          <p:cNvSpPr>
            <a:spLocks noGrp="1"/>
          </p:cNvSpPr>
          <p:nvPr>
            <p:ph type="body" sz="quarter" idx="26" hasCustomPrompt="1"/>
          </p:nvPr>
        </p:nvSpPr>
        <p:spPr>
          <a:xfrm>
            <a:off x="2555084" y="1517231"/>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2" name="Text Placeholder 20">
            <a:extLst>
              <a:ext uri="{FF2B5EF4-FFF2-40B4-BE49-F238E27FC236}">
                <a16:creationId xmlns:a16="http://schemas.microsoft.com/office/drawing/2014/main" id="{91F3DC4E-C0A2-04BE-EB0D-2A9E5C50FB2F}"/>
              </a:ext>
            </a:extLst>
          </p:cNvPr>
          <p:cNvSpPr>
            <a:spLocks noGrp="1"/>
          </p:cNvSpPr>
          <p:nvPr>
            <p:ph type="body" sz="quarter" idx="28" hasCustomPrompt="1"/>
          </p:nvPr>
        </p:nvSpPr>
        <p:spPr>
          <a:xfrm>
            <a:off x="4110576" y="1627042"/>
            <a:ext cx="301366" cy="145424"/>
          </a:xfrm>
        </p:spPr>
        <p:txBody>
          <a:bodyPr wrap="none">
            <a:spAutoFit/>
          </a:bodyPr>
          <a:lstStyle>
            <a:lvl1pPr algn="r">
              <a:defRPr sz="105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a:t>####</a:t>
            </a:r>
          </a:p>
        </p:txBody>
      </p:sp>
      <p:sp>
        <p:nvSpPr>
          <p:cNvPr id="33" name="Text Placeholder 32">
            <a:extLst>
              <a:ext uri="{FF2B5EF4-FFF2-40B4-BE49-F238E27FC236}">
                <a16:creationId xmlns:a16="http://schemas.microsoft.com/office/drawing/2014/main" id="{AA3A9424-658F-B742-374D-12B24D9D085B}"/>
              </a:ext>
            </a:extLst>
          </p:cNvPr>
          <p:cNvSpPr>
            <a:spLocks noGrp="1"/>
          </p:cNvSpPr>
          <p:nvPr>
            <p:ph type="body" sz="quarter" idx="29" hasCustomPrompt="1"/>
          </p:nvPr>
        </p:nvSpPr>
        <p:spPr>
          <a:xfrm>
            <a:off x="2555084" y="3099351"/>
            <a:ext cx="1934765" cy="1335728"/>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4" name="Text Placeholder 33">
            <a:extLst>
              <a:ext uri="{FF2B5EF4-FFF2-40B4-BE49-F238E27FC236}">
                <a16:creationId xmlns:a16="http://schemas.microsoft.com/office/drawing/2014/main" id="{874E657E-4F30-9D6D-3D2F-1B681B108D74}"/>
              </a:ext>
            </a:extLst>
          </p:cNvPr>
          <p:cNvSpPr>
            <a:spLocks noGrp="1"/>
          </p:cNvSpPr>
          <p:nvPr>
            <p:ph type="body" sz="quarter" idx="30" hasCustomPrompt="1"/>
          </p:nvPr>
        </p:nvSpPr>
        <p:spPr>
          <a:xfrm>
            <a:off x="2555084" y="3049853"/>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6" name="Text Placeholder 20">
            <a:extLst>
              <a:ext uri="{FF2B5EF4-FFF2-40B4-BE49-F238E27FC236}">
                <a16:creationId xmlns:a16="http://schemas.microsoft.com/office/drawing/2014/main" id="{488B682E-8078-492F-B55B-81A7B0D0FF07}"/>
              </a:ext>
            </a:extLst>
          </p:cNvPr>
          <p:cNvSpPr>
            <a:spLocks noGrp="1"/>
          </p:cNvSpPr>
          <p:nvPr>
            <p:ph type="body" sz="quarter" idx="32" hasCustomPrompt="1"/>
          </p:nvPr>
        </p:nvSpPr>
        <p:spPr>
          <a:xfrm>
            <a:off x="4110576" y="3159663"/>
            <a:ext cx="301366" cy="145424"/>
          </a:xfrm>
        </p:spPr>
        <p:txBody>
          <a:bodyPr wrap="none">
            <a:spAutoFit/>
          </a:bodyPr>
          <a:lstStyle>
            <a:lvl1pPr algn="r">
              <a:defRPr sz="105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a:t>####</a:t>
            </a:r>
          </a:p>
        </p:txBody>
      </p:sp>
      <p:sp>
        <p:nvSpPr>
          <p:cNvPr id="37" name="Text Placeholder 36">
            <a:extLst>
              <a:ext uri="{FF2B5EF4-FFF2-40B4-BE49-F238E27FC236}">
                <a16:creationId xmlns:a16="http://schemas.microsoft.com/office/drawing/2014/main" id="{3036915C-709D-CD0B-7661-0BEE96EC64EA}"/>
              </a:ext>
            </a:extLst>
          </p:cNvPr>
          <p:cNvSpPr>
            <a:spLocks noGrp="1"/>
          </p:cNvSpPr>
          <p:nvPr>
            <p:ph type="body" sz="quarter" idx="33" hasCustomPrompt="1"/>
          </p:nvPr>
        </p:nvSpPr>
        <p:spPr>
          <a:xfrm>
            <a:off x="4652966" y="1566730"/>
            <a:ext cx="1934765" cy="1335728"/>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8" name="Text Placeholder 37">
            <a:extLst>
              <a:ext uri="{FF2B5EF4-FFF2-40B4-BE49-F238E27FC236}">
                <a16:creationId xmlns:a16="http://schemas.microsoft.com/office/drawing/2014/main" id="{734CD8F9-CCB9-4475-1411-F433DB02C84B}"/>
              </a:ext>
            </a:extLst>
          </p:cNvPr>
          <p:cNvSpPr>
            <a:spLocks noGrp="1"/>
          </p:cNvSpPr>
          <p:nvPr>
            <p:ph type="body" sz="quarter" idx="34" hasCustomPrompt="1"/>
          </p:nvPr>
        </p:nvSpPr>
        <p:spPr>
          <a:xfrm>
            <a:off x="4652966" y="1517231"/>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0" name="Text Placeholder 20">
            <a:extLst>
              <a:ext uri="{FF2B5EF4-FFF2-40B4-BE49-F238E27FC236}">
                <a16:creationId xmlns:a16="http://schemas.microsoft.com/office/drawing/2014/main" id="{91F30134-465D-971D-6543-D570CB93E7C8}"/>
              </a:ext>
            </a:extLst>
          </p:cNvPr>
          <p:cNvSpPr>
            <a:spLocks noGrp="1"/>
          </p:cNvSpPr>
          <p:nvPr>
            <p:ph type="body" sz="quarter" idx="36" hasCustomPrompt="1"/>
          </p:nvPr>
        </p:nvSpPr>
        <p:spPr>
          <a:xfrm>
            <a:off x="6208458" y="1627042"/>
            <a:ext cx="301366" cy="145424"/>
          </a:xfrm>
        </p:spPr>
        <p:txBody>
          <a:bodyPr wrap="none">
            <a:spAutoFit/>
          </a:bodyPr>
          <a:lstStyle>
            <a:lvl1pPr algn="r">
              <a:defRPr sz="105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a:t>####</a:t>
            </a:r>
          </a:p>
        </p:txBody>
      </p:sp>
      <p:sp>
        <p:nvSpPr>
          <p:cNvPr id="41" name="Text Placeholder 40">
            <a:extLst>
              <a:ext uri="{FF2B5EF4-FFF2-40B4-BE49-F238E27FC236}">
                <a16:creationId xmlns:a16="http://schemas.microsoft.com/office/drawing/2014/main" id="{BAC9CF5C-BE78-735B-B2B0-FA9C90320B2A}"/>
              </a:ext>
            </a:extLst>
          </p:cNvPr>
          <p:cNvSpPr>
            <a:spLocks noGrp="1"/>
          </p:cNvSpPr>
          <p:nvPr>
            <p:ph type="body" sz="quarter" idx="37" hasCustomPrompt="1"/>
          </p:nvPr>
        </p:nvSpPr>
        <p:spPr>
          <a:xfrm>
            <a:off x="4652966" y="3099351"/>
            <a:ext cx="1934765" cy="1335728"/>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2" name="Text Placeholder 41">
            <a:extLst>
              <a:ext uri="{FF2B5EF4-FFF2-40B4-BE49-F238E27FC236}">
                <a16:creationId xmlns:a16="http://schemas.microsoft.com/office/drawing/2014/main" id="{AB77C993-4996-62DF-3653-7034C989EAB8}"/>
              </a:ext>
            </a:extLst>
          </p:cNvPr>
          <p:cNvSpPr>
            <a:spLocks noGrp="1"/>
          </p:cNvSpPr>
          <p:nvPr>
            <p:ph type="body" sz="quarter" idx="38" hasCustomPrompt="1"/>
          </p:nvPr>
        </p:nvSpPr>
        <p:spPr>
          <a:xfrm>
            <a:off x="4652966" y="3049853"/>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4" name="Text Placeholder 20">
            <a:extLst>
              <a:ext uri="{FF2B5EF4-FFF2-40B4-BE49-F238E27FC236}">
                <a16:creationId xmlns:a16="http://schemas.microsoft.com/office/drawing/2014/main" id="{39CCA886-9F32-51FF-1274-3A475805633F}"/>
              </a:ext>
            </a:extLst>
          </p:cNvPr>
          <p:cNvSpPr>
            <a:spLocks noGrp="1"/>
          </p:cNvSpPr>
          <p:nvPr>
            <p:ph type="body" sz="quarter" idx="40" hasCustomPrompt="1"/>
          </p:nvPr>
        </p:nvSpPr>
        <p:spPr>
          <a:xfrm>
            <a:off x="6208458" y="3159663"/>
            <a:ext cx="301366" cy="145424"/>
          </a:xfrm>
        </p:spPr>
        <p:txBody>
          <a:bodyPr wrap="none">
            <a:spAutoFit/>
          </a:bodyPr>
          <a:lstStyle>
            <a:lvl1pPr algn="r">
              <a:defRPr sz="105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a:t>####</a:t>
            </a:r>
          </a:p>
        </p:txBody>
      </p:sp>
      <p:sp>
        <p:nvSpPr>
          <p:cNvPr id="45" name="Text Placeholder 44">
            <a:extLst>
              <a:ext uri="{FF2B5EF4-FFF2-40B4-BE49-F238E27FC236}">
                <a16:creationId xmlns:a16="http://schemas.microsoft.com/office/drawing/2014/main" id="{77346A42-4035-AFF9-6436-0CF1FE9054CE}"/>
              </a:ext>
            </a:extLst>
          </p:cNvPr>
          <p:cNvSpPr>
            <a:spLocks noGrp="1"/>
          </p:cNvSpPr>
          <p:nvPr>
            <p:ph type="body" sz="quarter" idx="41" hasCustomPrompt="1"/>
          </p:nvPr>
        </p:nvSpPr>
        <p:spPr>
          <a:xfrm>
            <a:off x="6746679" y="1566730"/>
            <a:ext cx="1934765" cy="1335728"/>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6" name="Text Placeholder 45">
            <a:extLst>
              <a:ext uri="{FF2B5EF4-FFF2-40B4-BE49-F238E27FC236}">
                <a16:creationId xmlns:a16="http://schemas.microsoft.com/office/drawing/2014/main" id="{BBBC43C9-0836-8D89-2DB0-C8A6996D513F}"/>
              </a:ext>
            </a:extLst>
          </p:cNvPr>
          <p:cNvSpPr>
            <a:spLocks noGrp="1"/>
          </p:cNvSpPr>
          <p:nvPr>
            <p:ph type="body" sz="quarter" idx="42" hasCustomPrompt="1"/>
          </p:nvPr>
        </p:nvSpPr>
        <p:spPr>
          <a:xfrm>
            <a:off x="6746679" y="1517231"/>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8" name="Text Placeholder 20">
            <a:extLst>
              <a:ext uri="{FF2B5EF4-FFF2-40B4-BE49-F238E27FC236}">
                <a16:creationId xmlns:a16="http://schemas.microsoft.com/office/drawing/2014/main" id="{62BC6C27-D38F-53F6-A840-B3D161206159}"/>
              </a:ext>
            </a:extLst>
          </p:cNvPr>
          <p:cNvSpPr>
            <a:spLocks noGrp="1"/>
          </p:cNvSpPr>
          <p:nvPr>
            <p:ph type="body" sz="quarter" idx="44" hasCustomPrompt="1"/>
          </p:nvPr>
        </p:nvSpPr>
        <p:spPr>
          <a:xfrm>
            <a:off x="8302170" y="1627042"/>
            <a:ext cx="301366" cy="145424"/>
          </a:xfrm>
        </p:spPr>
        <p:txBody>
          <a:bodyPr wrap="none">
            <a:spAutoFit/>
          </a:bodyPr>
          <a:lstStyle>
            <a:lvl1pPr algn="r">
              <a:defRPr sz="105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a:t>####</a:t>
            </a:r>
          </a:p>
        </p:txBody>
      </p:sp>
      <p:sp>
        <p:nvSpPr>
          <p:cNvPr id="49" name="Text Placeholder 48">
            <a:extLst>
              <a:ext uri="{FF2B5EF4-FFF2-40B4-BE49-F238E27FC236}">
                <a16:creationId xmlns:a16="http://schemas.microsoft.com/office/drawing/2014/main" id="{38CE228E-1F25-896A-449B-851933461CA2}"/>
              </a:ext>
            </a:extLst>
          </p:cNvPr>
          <p:cNvSpPr>
            <a:spLocks noGrp="1"/>
          </p:cNvSpPr>
          <p:nvPr>
            <p:ph type="body" sz="quarter" idx="45" hasCustomPrompt="1"/>
          </p:nvPr>
        </p:nvSpPr>
        <p:spPr>
          <a:xfrm>
            <a:off x="6746679" y="3099351"/>
            <a:ext cx="1934765" cy="1335728"/>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0" name="Text Placeholder 49">
            <a:extLst>
              <a:ext uri="{FF2B5EF4-FFF2-40B4-BE49-F238E27FC236}">
                <a16:creationId xmlns:a16="http://schemas.microsoft.com/office/drawing/2014/main" id="{845D03AB-F9C8-2847-B5CE-B072BF49006E}"/>
              </a:ext>
            </a:extLst>
          </p:cNvPr>
          <p:cNvSpPr>
            <a:spLocks noGrp="1"/>
          </p:cNvSpPr>
          <p:nvPr>
            <p:ph type="body" sz="quarter" idx="46" hasCustomPrompt="1"/>
          </p:nvPr>
        </p:nvSpPr>
        <p:spPr>
          <a:xfrm>
            <a:off x="6746679" y="3049853"/>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2" name="Text Placeholder 20">
            <a:extLst>
              <a:ext uri="{FF2B5EF4-FFF2-40B4-BE49-F238E27FC236}">
                <a16:creationId xmlns:a16="http://schemas.microsoft.com/office/drawing/2014/main" id="{C188CC6A-9B4C-15A5-7770-B8430AE6F464}"/>
              </a:ext>
            </a:extLst>
          </p:cNvPr>
          <p:cNvSpPr>
            <a:spLocks noGrp="1"/>
          </p:cNvSpPr>
          <p:nvPr>
            <p:ph type="body" sz="quarter" idx="48" hasCustomPrompt="1"/>
          </p:nvPr>
        </p:nvSpPr>
        <p:spPr>
          <a:xfrm>
            <a:off x="8302170" y="3159663"/>
            <a:ext cx="301366" cy="145424"/>
          </a:xfrm>
        </p:spPr>
        <p:txBody>
          <a:bodyPr wrap="none">
            <a:spAutoFit/>
          </a:bodyPr>
          <a:lstStyle>
            <a:lvl1pPr algn="r">
              <a:defRPr sz="105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a:t>####</a:t>
            </a:r>
          </a:p>
        </p:txBody>
      </p:sp>
      <p:sp>
        <p:nvSpPr>
          <p:cNvPr id="13" name="Text Placeholder 20">
            <a:extLst>
              <a:ext uri="{FF2B5EF4-FFF2-40B4-BE49-F238E27FC236}">
                <a16:creationId xmlns:a16="http://schemas.microsoft.com/office/drawing/2014/main" id="{523EF262-D4FD-F41F-8150-1437CB9FF45C}"/>
              </a:ext>
            </a:extLst>
          </p:cNvPr>
          <p:cNvSpPr>
            <a:spLocks noGrp="1"/>
          </p:cNvSpPr>
          <p:nvPr>
            <p:ph type="body" sz="quarter" idx="56"/>
          </p:nvPr>
        </p:nvSpPr>
        <p:spPr>
          <a:xfrm>
            <a:off x="2632393" y="1920729"/>
            <a:ext cx="1778954" cy="883267"/>
          </a:xfrm>
        </p:spPr>
        <p:txBody>
          <a:bodyPr>
            <a:noAutofit/>
          </a:bodyPr>
          <a:lstStyle>
            <a:lvl1pPr>
              <a:defRPr sz="750"/>
            </a:lvl1pPr>
            <a:lvl2pPr marL="0" indent="0">
              <a:defRPr sz="675"/>
            </a:lvl2pPr>
            <a:lvl3pPr marL="80998" indent="-80998">
              <a:defRPr sz="600"/>
            </a:lvl3pPr>
            <a:lvl4pPr marL="161996" indent="-80998">
              <a:defRPr sz="525"/>
            </a:lvl4pPr>
            <a:lvl5pPr marL="323992" indent="-80998">
              <a:defRPr sz="525"/>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20">
            <a:extLst>
              <a:ext uri="{FF2B5EF4-FFF2-40B4-BE49-F238E27FC236}">
                <a16:creationId xmlns:a16="http://schemas.microsoft.com/office/drawing/2014/main" id="{A088A0A3-2D21-43C2-CDA9-FB3D0C72F1C1}"/>
              </a:ext>
            </a:extLst>
          </p:cNvPr>
          <p:cNvSpPr>
            <a:spLocks noGrp="1"/>
          </p:cNvSpPr>
          <p:nvPr>
            <p:ph type="body" sz="quarter" idx="57"/>
          </p:nvPr>
        </p:nvSpPr>
        <p:spPr>
          <a:xfrm>
            <a:off x="4728487" y="1920729"/>
            <a:ext cx="1778954" cy="883267"/>
          </a:xfrm>
        </p:spPr>
        <p:txBody>
          <a:bodyPr>
            <a:noAutofit/>
          </a:bodyPr>
          <a:lstStyle>
            <a:lvl1pPr>
              <a:defRPr sz="750"/>
            </a:lvl1pPr>
            <a:lvl2pPr marL="0" indent="0">
              <a:defRPr sz="675"/>
            </a:lvl2pPr>
            <a:lvl3pPr marL="80998" indent="-80998">
              <a:defRPr sz="600"/>
            </a:lvl3pPr>
            <a:lvl4pPr marL="161996" indent="-80998">
              <a:defRPr sz="525"/>
            </a:lvl4pPr>
            <a:lvl5pPr marL="323992" indent="-80998">
              <a:defRPr sz="525"/>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20">
            <a:extLst>
              <a:ext uri="{FF2B5EF4-FFF2-40B4-BE49-F238E27FC236}">
                <a16:creationId xmlns:a16="http://schemas.microsoft.com/office/drawing/2014/main" id="{A6BB24F1-D88E-13D8-3C83-C7E3A25DAF6D}"/>
              </a:ext>
            </a:extLst>
          </p:cNvPr>
          <p:cNvSpPr>
            <a:spLocks noGrp="1"/>
          </p:cNvSpPr>
          <p:nvPr>
            <p:ph type="body" sz="quarter" idx="58"/>
          </p:nvPr>
        </p:nvSpPr>
        <p:spPr>
          <a:xfrm>
            <a:off x="6824584" y="1920729"/>
            <a:ext cx="1778954" cy="883267"/>
          </a:xfrm>
        </p:spPr>
        <p:txBody>
          <a:bodyPr>
            <a:noAutofit/>
          </a:bodyPr>
          <a:lstStyle>
            <a:lvl1pPr>
              <a:defRPr sz="750"/>
            </a:lvl1pPr>
            <a:lvl2pPr marL="0" indent="0">
              <a:defRPr sz="675"/>
            </a:lvl2pPr>
            <a:lvl3pPr marL="80998" indent="-80998">
              <a:defRPr sz="600"/>
            </a:lvl3pPr>
            <a:lvl4pPr marL="161996" indent="-80998">
              <a:defRPr sz="525"/>
            </a:lvl4pPr>
            <a:lvl5pPr marL="323992" indent="-80998">
              <a:defRPr sz="525"/>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20">
            <a:extLst>
              <a:ext uri="{FF2B5EF4-FFF2-40B4-BE49-F238E27FC236}">
                <a16:creationId xmlns:a16="http://schemas.microsoft.com/office/drawing/2014/main" id="{30FF6930-008C-D907-3818-70315C55FC17}"/>
              </a:ext>
            </a:extLst>
          </p:cNvPr>
          <p:cNvSpPr>
            <a:spLocks noGrp="1"/>
          </p:cNvSpPr>
          <p:nvPr>
            <p:ph type="body" sz="quarter" idx="59"/>
          </p:nvPr>
        </p:nvSpPr>
        <p:spPr>
          <a:xfrm>
            <a:off x="536296" y="3453350"/>
            <a:ext cx="1778954" cy="883267"/>
          </a:xfrm>
        </p:spPr>
        <p:txBody>
          <a:bodyPr>
            <a:noAutofit/>
          </a:bodyPr>
          <a:lstStyle>
            <a:lvl1pPr>
              <a:defRPr sz="750"/>
            </a:lvl1pPr>
            <a:lvl2pPr marL="0" indent="0">
              <a:defRPr sz="675"/>
            </a:lvl2pPr>
            <a:lvl3pPr marL="80998" indent="-80998">
              <a:defRPr sz="600"/>
            </a:lvl3pPr>
            <a:lvl4pPr marL="161996" indent="-80998">
              <a:defRPr sz="525"/>
            </a:lvl4pPr>
            <a:lvl5pPr marL="323992" indent="-80998">
              <a:defRPr sz="525"/>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20">
            <a:extLst>
              <a:ext uri="{FF2B5EF4-FFF2-40B4-BE49-F238E27FC236}">
                <a16:creationId xmlns:a16="http://schemas.microsoft.com/office/drawing/2014/main" id="{90488BE7-56AA-2C47-61E7-3DD3BFEE002E}"/>
              </a:ext>
            </a:extLst>
          </p:cNvPr>
          <p:cNvSpPr>
            <a:spLocks noGrp="1"/>
          </p:cNvSpPr>
          <p:nvPr>
            <p:ph type="body" sz="quarter" idx="60"/>
          </p:nvPr>
        </p:nvSpPr>
        <p:spPr>
          <a:xfrm>
            <a:off x="2632393" y="3453350"/>
            <a:ext cx="1778954" cy="883267"/>
          </a:xfrm>
        </p:spPr>
        <p:txBody>
          <a:bodyPr>
            <a:noAutofit/>
          </a:bodyPr>
          <a:lstStyle>
            <a:lvl1pPr>
              <a:defRPr sz="750"/>
            </a:lvl1pPr>
            <a:lvl2pPr marL="0" indent="0">
              <a:defRPr sz="675"/>
            </a:lvl2pPr>
            <a:lvl3pPr marL="80998" indent="-80998">
              <a:defRPr sz="600"/>
            </a:lvl3pPr>
            <a:lvl4pPr marL="161996" indent="-80998">
              <a:defRPr sz="525"/>
            </a:lvl4pPr>
            <a:lvl5pPr marL="323992" indent="-80998">
              <a:defRPr sz="525"/>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3" name="Text Placeholder 20">
            <a:extLst>
              <a:ext uri="{FF2B5EF4-FFF2-40B4-BE49-F238E27FC236}">
                <a16:creationId xmlns:a16="http://schemas.microsoft.com/office/drawing/2014/main" id="{492EAA04-E001-381A-74E2-67EB6FD5523C}"/>
              </a:ext>
            </a:extLst>
          </p:cNvPr>
          <p:cNvSpPr>
            <a:spLocks noGrp="1"/>
          </p:cNvSpPr>
          <p:nvPr>
            <p:ph type="body" sz="quarter" idx="61"/>
          </p:nvPr>
        </p:nvSpPr>
        <p:spPr>
          <a:xfrm>
            <a:off x="4728487" y="3453350"/>
            <a:ext cx="1778954" cy="883267"/>
          </a:xfrm>
        </p:spPr>
        <p:txBody>
          <a:bodyPr>
            <a:noAutofit/>
          </a:bodyPr>
          <a:lstStyle>
            <a:lvl1pPr>
              <a:defRPr sz="750"/>
            </a:lvl1pPr>
            <a:lvl2pPr marL="0" indent="0">
              <a:defRPr sz="675"/>
            </a:lvl2pPr>
            <a:lvl3pPr marL="80998" indent="-80998">
              <a:defRPr sz="600"/>
            </a:lvl3pPr>
            <a:lvl4pPr marL="161996" indent="-80998">
              <a:defRPr sz="525"/>
            </a:lvl4pPr>
            <a:lvl5pPr marL="323992" indent="-80998">
              <a:defRPr sz="525"/>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4" name="Text Placeholder 20">
            <a:extLst>
              <a:ext uri="{FF2B5EF4-FFF2-40B4-BE49-F238E27FC236}">
                <a16:creationId xmlns:a16="http://schemas.microsoft.com/office/drawing/2014/main" id="{45671993-5A09-64AE-A633-7D682F76871C}"/>
              </a:ext>
            </a:extLst>
          </p:cNvPr>
          <p:cNvSpPr>
            <a:spLocks noGrp="1"/>
          </p:cNvSpPr>
          <p:nvPr>
            <p:ph type="body" sz="quarter" idx="62"/>
          </p:nvPr>
        </p:nvSpPr>
        <p:spPr>
          <a:xfrm>
            <a:off x="6824584" y="3453350"/>
            <a:ext cx="1778954" cy="883267"/>
          </a:xfrm>
        </p:spPr>
        <p:txBody>
          <a:bodyPr>
            <a:noAutofit/>
          </a:bodyPr>
          <a:lstStyle>
            <a:lvl1pPr>
              <a:defRPr sz="750"/>
            </a:lvl1pPr>
            <a:lvl2pPr marL="0" indent="0">
              <a:defRPr sz="675"/>
            </a:lvl2pPr>
            <a:lvl3pPr marL="80998" indent="-80998">
              <a:defRPr sz="600"/>
            </a:lvl3pPr>
            <a:lvl4pPr marL="161996" indent="-80998">
              <a:defRPr sz="525"/>
            </a:lvl4pPr>
            <a:lvl5pPr marL="323992" indent="-80998">
              <a:defRPr sz="525"/>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ext Placeholder 21">
            <a:extLst>
              <a:ext uri="{FF2B5EF4-FFF2-40B4-BE49-F238E27FC236}">
                <a16:creationId xmlns:a16="http://schemas.microsoft.com/office/drawing/2014/main" id="{F5E8F130-C6F9-650D-A097-9DEF83EB63F9}"/>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7" name="Title 1">
            <a:extLst>
              <a:ext uri="{FF2B5EF4-FFF2-40B4-BE49-F238E27FC236}">
                <a16:creationId xmlns:a16="http://schemas.microsoft.com/office/drawing/2014/main" id="{A009A3D2-0511-FC99-3B1A-B55A66C818BE}"/>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5" name="Text Placeholder 11">
            <a:extLst>
              <a:ext uri="{FF2B5EF4-FFF2-40B4-BE49-F238E27FC236}">
                <a16:creationId xmlns:a16="http://schemas.microsoft.com/office/drawing/2014/main" id="{D10607A5-BEAB-EB6A-7C61-122D577BA6F5}"/>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3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43"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81534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ccount Team 4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E6E8919-CF54-D44F-3EB3-C3EF91A29A99}"/>
              </a:ext>
            </a:extLst>
          </p:cNvPr>
          <p:cNvSpPr>
            <a:spLocks noGrp="1"/>
          </p:cNvSpPr>
          <p:nvPr>
            <p:ph type="body" sz="quarter" idx="17" hasCustomPrompt="1"/>
          </p:nvPr>
        </p:nvSpPr>
        <p:spPr>
          <a:xfrm>
            <a:off x="458393" y="1518047"/>
            <a:ext cx="1934765" cy="286523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8" name="Text Placeholder 17">
            <a:extLst>
              <a:ext uri="{FF2B5EF4-FFF2-40B4-BE49-F238E27FC236}">
                <a16:creationId xmlns:a16="http://schemas.microsoft.com/office/drawing/2014/main" id="{7B81BEBF-4589-8027-BB5D-28D9BB0F2C45}"/>
              </a:ext>
            </a:extLst>
          </p:cNvPr>
          <p:cNvSpPr>
            <a:spLocks noGrp="1"/>
          </p:cNvSpPr>
          <p:nvPr>
            <p:ph type="body" sz="quarter" idx="18" hasCustomPrompt="1"/>
          </p:nvPr>
        </p:nvSpPr>
        <p:spPr>
          <a:xfrm>
            <a:off x="458393" y="4383281"/>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 name="Text Placeholder 21">
            <a:extLst>
              <a:ext uri="{FF2B5EF4-FFF2-40B4-BE49-F238E27FC236}">
                <a16:creationId xmlns:a16="http://schemas.microsoft.com/office/drawing/2014/main" id="{F5E8F130-C6F9-650D-A097-9DEF83EB63F9}"/>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7" name="Title 1">
            <a:extLst>
              <a:ext uri="{FF2B5EF4-FFF2-40B4-BE49-F238E27FC236}">
                <a16:creationId xmlns:a16="http://schemas.microsoft.com/office/drawing/2014/main" id="{A009A3D2-0511-FC99-3B1A-B55A66C818BE}"/>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6" name="Picture Placeholder 18">
            <a:extLst>
              <a:ext uri="{FF2B5EF4-FFF2-40B4-BE49-F238E27FC236}">
                <a16:creationId xmlns:a16="http://schemas.microsoft.com/office/drawing/2014/main" id="{55BC46B7-BA48-D56A-4D26-AFDC71C8B382}"/>
              </a:ext>
            </a:extLst>
          </p:cNvPr>
          <p:cNvSpPr>
            <a:spLocks noGrp="1"/>
          </p:cNvSpPr>
          <p:nvPr>
            <p:ph type="pic" sz="quarter" idx="65"/>
          </p:nvPr>
        </p:nvSpPr>
        <p:spPr>
          <a:xfrm>
            <a:off x="1762304" y="1615679"/>
            <a:ext cx="540000" cy="540000"/>
          </a:xfrm>
          <a:prstGeom prst="ellipse">
            <a:avLst/>
          </a:prstGeom>
          <a:solidFill>
            <a:schemeClr val="bg1"/>
          </a:solidFill>
        </p:spPr>
        <p:txBody>
          <a:bodyPr/>
          <a:lstStyle>
            <a:lvl1pPr algn="ctr">
              <a:defRPr sz="788"/>
            </a:lvl1pPr>
          </a:lstStyle>
          <a:p>
            <a:endParaRPr lang="en-GB" dirty="0"/>
          </a:p>
        </p:txBody>
      </p:sp>
      <p:sp>
        <p:nvSpPr>
          <p:cNvPr id="9" name="Text Placeholder 9">
            <a:extLst>
              <a:ext uri="{FF2B5EF4-FFF2-40B4-BE49-F238E27FC236}">
                <a16:creationId xmlns:a16="http://schemas.microsoft.com/office/drawing/2014/main" id="{0E650637-8F1C-F03E-8739-5A4924A2224C}"/>
              </a:ext>
            </a:extLst>
          </p:cNvPr>
          <p:cNvSpPr>
            <a:spLocks noGrp="1"/>
          </p:cNvSpPr>
          <p:nvPr>
            <p:ph type="body" sz="quarter" idx="28"/>
          </p:nvPr>
        </p:nvSpPr>
        <p:spPr>
          <a:xfrm>
            <a:off x="536298" y="2571753"/>
            <a:ext cx="1761436" cy="1743072"/>
          </a:xfrm>
        </p:spPr>
        <p:txBody>
          <a:bodyPr>
            <a:normAutofit/>
          </a:bodyPr>
          <a:lstStyle>
            <a:lvl1pPr>
              <a:defRPr sz="900"/>
            </a:lvl1pPr>
            <a:lvl2pPr>
              <a:defRPr sz="900"/>
            </a:lvl2pPr>
            <a:lvl3pPr>
              <a:defRPr sz="788"/>
            </a:lvl3pPr>
            <a:lvl4pPr>
              <a:defRPr sz="788"/>
            </a:lvl4pPr>
            <a:lvl5pPr>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53">
            <a:extLst>
              <a:ext uri="{FF2B5EF4-FFF2-40B4-BE49-F238E27FC236}">
                <a16:creationId xmlns:a16="http://schemas.microsoft.com/office/drawing/2014/main" id="{211765C1-9C47-02AC-6DE4-071E0D50D2BB}"/>
              </a:ext>
            </a:extLst>
          </p:cNvPr>
          <p:cNvSpPr>
            <a:spLocks noGrp="1"/>
          </p:cNvSpPr>
          <p:nvPr>
            <p:ph type="body" sz="quarter" idx="47" hasCustomPrompt="1"/>
          </p:nvPr>
        </p:nvSpPr>
        <p:spPr>
          <a:xfrm>
            <a:off x="536298" y="1708243"/>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11" name="Text Placeholder 53">
            <a:extLst>
              <a:ext uri="{FF2B5EF4-FFF2-40B4-BE49-F238E27FC236}">
                <a16:creationId xmlns:a16="http://schemas.microsoft.com/office/drawing/2014/main" id="{D23B6097-F08C-7557-7122-BDA1C7B28AE5}"/>
              </a:ext>
            </a:extLst>
          </p:cNvPr>
          <p:cNvSpPr>
            <a:spLocks noGrp="1"/>
          </p:cNvSpPr>
          <p:nvPr>
            <p:ph type="body" sz="quarter" idx="49" hasCustomPrompt="1"/>
          </p:nvPr>
        </p:nvSpPr>
        <p:spPr>
          <a:xfrm>
            <a:off x="536297" y="2167675"/>
            <a:ext cx="1761435" cy="299517"/>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26" name="Text Placeholder 16">
            <a:extLst>
              <a:ext uri="{FF2B5EF4-FFF2-40B4-BE49-F238E27FC236}">
                <a16:creationId xmlns:a16="http://schemas.microsoft.com/office/drawing/2014/main" id="{05178FD3-FB42-203D-91C8-D14D48558118}"/>
              </a:ext>
            </a:extLst>
          </p:cNvPr>
          <p:cNvSpPr>
            <a:spLocks noGrp="1"/>
          </p:cNvSpPr>
          <p:nvPr>
            <p:ph type="body" sz="quarter" idx="66" hasCustomPrompt="1"/>
          </p:nvPr>
        </p:nvSpPr>
        <p:spPr>
          <a:xfrm>
            <a:off x="2555084" y="1518047"/>
            <a:ext cx="1934765" cy="286523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9" name="Text Placeholder 17">
            <a:extLst>
              <a:ext uri="{FF2B5EF4-FFF2-40B4-BE49-F238E27FC236}">
                <a16:creationId xmlns:a16="http://schemas.microsoft.com/office/drawing/2014/main" id="{04B6EC5C-B801-5D37-9DB1-CBF99B0445DE}"/>
              </a:ext>
            </a:extLst>
          </p:cNvPr>
          <p:cNvSpPr>
            <a:spLocks noGrp="1"/>
          </p:cNvSpPr>
          <p:nvPr>
            <p:ph type="body" sz="quarter" idx="67" hasCustomPrompt="1"/>
          </p:nvPr>
        </p:nvSpPr>
        <p:spPr>
          <a:xfrm>
            <a:off x="2555084" y="4383281"/>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1" name="Picture Placeholder 18">
            <a:extLst>
              <a:ext uri="{FF2B5EF4-FFF2-40B4-BE49-F238E27FC236}">
                <a16:creationId xmlns:a16="http://schemas.microsoft.com/office/drawing/2014/main" id="{F867148D-F3E9-C580-7E44-22B0DF00F2AA}"/>
              </a:ext>
            </a:extLst>
          </p:cNvPr>
          <p:cNvSpPr>
            <a:spLocks noGrp="1"/>
          </p:cNvSpPr>
          <p:nvPr>
            <p:ph type="pic" sz="quarter" idx="68"/>
          </p:nvPr>
        </p:nvSpPr>
        <p:spPr>
          <a:xfrm>
            <a:off x="3858995" y="1615679"/>
            <a:ext cx="540000" cy="540000"/>
          </a:xfrm>
          <a:prstGeom prst="ellipse">
            <a:avLst/>
          </a:prstGeom>
          <a:solidFill>
            <a:schemeClr val="bg1"/>
          </a:solidFill>
        </p:spPr>
        <p:txBody>
          <a:bodyPr/>
          <a:lstStyle>
            <a:lvl1pPr algn="ctr">
              <a:defRPr sz="788"/>
            </a:lvl1pPr>
          </a:lstStyle>
          <a:p>
            <a:endParaRPr lang="en-GB" dirty="0"/>
          </a:p>
        </p:txBody>
      </p:sp>
      <p:sp>
        <p:nvSpPr>
          <p:cNvPr id="35" name="Text Placeholder 9">
            <a:extLst>
              <a:ext uri="{FF2B5EF4-FFF2-40B4-BE49-F238E27FC236}">
                <a16:creationId xmlns:a16="http://schemas.microsoft.com/office/drawing/2014/main" id="{1471B0FC-67C9-62DF-3098-731F4EDB9E84}"/>
              </a:ext>
            </a:extLst>
          </p:cNvPr>
          <p:cNvSpPr>
            <a:spLocks noGrp="1"/>
          </p:cNvSpPr>
          <p:nvPr>
            <p:ph type="body" sz="quarter" idx="69"/>
          </p:nvPr>
        </p:nvSpPr>
        <p:spPr>
          <a:xfrm>
            <a:off x="2632989" y="2571753"/>
            <a:ext cx="1761436" cy="1743072"/>
          </a:xfrm>
        </p:spPr>
        <p:txBody>
          <a:bodyPr>
            <a:normAutofit/>
          </a:bodyPr>
          <a:lstStyle>
            <a:lvl1pPr>
              <a:defRPr sz="900"/>
            </a:lvl1pPr>
            <a:lvl2pPr>
              <a:defRPr sz="900"/>
            </a:lvl2pPr>
            <a:lvl3pPr>
              <a:defRPr sz="788"/>
            </a:lvl3pPr>
            <a:lvl4pPr>
              <a:defRPr sz="788"/>
            </a:lvl4pPr>
            <a:lvl5pPr>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Text Placeholder 53">
            <a:extLst>
              <a:ext uri="{FF2B5EF4-FFF2-40B4-BE49-F238E27FC236}">
                <a16:creationId xmlns:a16="http://schemas.microsoft.com/office/drawing/2014/main" id="{04424263-C89B-15BD-240E-7AD138F0D672}"/>
              </a:ext>
            </a:extLst>
          </p:cNvPr>
          <p:cNvSpPr>
            <a:spLocks noGrp="1"/>
          </p:cNvSpPr>
          <p:nvPr>
            <p:ph type="body" sz="quarter" idx="70" hasCustomPrompt="1"/>
          </p:nvPr>
        </p:nvSpPr>
        <p:spPr>
          <a:xfrm>
            <a:off x="2632989" y="1708243"/>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43" name="Text Placeholder 53">
            <a:extLst>
              <a:ext uri="{FF2B5EF4-FFF2-40B4-BE49-F238E27FC236}">
                <a16:creationId xmlns:a16="http://schemas.microsoft.com/office/drawing/2014/main" id="{FB6B7189-534B-4E62-0F76-2B19F2F86A2A}"/>
              </a:ext>
            </a:extLst>
          </p:cNvPr>
          <p:cNvSpPr>
            <a:spLocks noGrp="1"/>
          </p:cNvSpPr>
          <p:nvPr>
            <p:ph type="body" sz="quarter" idx="71" hasCustomPrompt="1"/>
          </p:nvPr>
        </p:nvSpPr>
        <p:spPr>
          <a:xfrm>
            <a:off x="2632988" y="2167675"/>
            <a:ext cx="1761435" cy="299517"/>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47" name="Text Placeholder 16">
            <a:extLst>
              <a:ext uri="{FF2B5EF4-FFF2-40B4-BE49-F238E27FC236}">
                <a16:creationId xmlns:a16="http://schemas.microsoft.com/office/drawing/2014/main" id="{496944FA-DF97-3DD5-8C1A-F3C3C850AF37}"/>
              </a:ext>
            </a:extLst>
          </p:cNvPr>
          <p:cNvSpPr>
            <a:spLocks noGrp="1"/>
          </p:cNvSpPr>
          <p:nvPr>
            <p:ph type="body" sz="quarter" idx="72" hasCustomPrompt="1"/>
          </p:nvPr>
        </p:nvSpPr>
        <p:spPr>
          <a:xfrm>
            <a:off x="4651775" y="1518047"/>
            <a:ext cx="1934765" cy="286523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1" name="Text Placeholder 17">
            <a:extLst>
              <a:ext uri="{FF2B5EF4-FFF2-40B4-BE49-F238E27FC236}">
                <a16:creationId xmlns:a16="http://schemas.microsoft.com/office/drawing/2014/main" id="{1D0EDFB7-9D58-2FC1-C3D8-486E2072A1DA}"/>
              </a:ext>
            </a:extLst>
          </p:cNvPr>
          <p:cNvSpPr>
            <a:spLocks noGrp="1"/>
          </p:cNvSpPr>
          <p:nvPr>
            <p:ph type="body" sz="quarter" idx="73" hasCustomPrompt="1"/>
          </p:nvPr>
        </p:nvSpPr>
        <p:spPr>
          <a:xfrm>
            <a:off x="4651775" y="4383281"/>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5" name="Picture Placeholder 18">
            <a:extLst>
              <a:ext uri="{FF2B5EF4-FFF2-40B4-BE49-F238E27FC236}">
                <a16:creationId xmlns:a16="http://schemas.microsoft.com/office/drawing/2014/main" id="{6A3E6F55-E0F2-5272-D043-43D07C5F4630}"/>
              </a:ext>
            </a:extLst>
          </p:cNvPr>
          <p:cNvSpPr>
            <a:spLocks noGrp="1"/>
          </p:cNvSpPr>
          <p:nvPr>
            <p:ph type="pic" sz="quarter" idx="74"/>
          </p:nvPr>
        </p:nvSpPr>
        <p:spPr>
          <a:xfrm>
            <a:off x="5955686" y="1615679"/>
            <a:ext cx="540000" cy="540000"/>
          </a:xfrm>
          <a:prstGeom prst="ellipse">
            <a:avLst/>
          </a:prstGeom>
          <a:solidFill>
            <a:schemeClr val="bg1"/>
          </a:solidFill>
        </p:spPr>
        <p:txBody>
          <a:bodyPr/>
          <a:lstStyle>
            <a:lvl1pPr algn="ctr">
              <a:defRPr sz="788"/>
            </a:lvl1pPr>
          </a:lstStyle>
          <a:p>
            <a:endParaRPr lang="en-GB" dirty="0"/>
          </a:p>
        </p:txBody>
      </p:sp>
      <p:sp>
        <p:nvSpPr>
          <p:cNvPr id="56" name="Text Placeholder 9">
            <a:extLst>
              <a:ext uri="{FF2B5EF4-FFF2-40B4-BE49-F238E27FC236}">
                <a16:creationId xmlns:a16="http://schemas.microsoft.com/office/drawing/2014/main" id="{38F1423D-6FD6-F54E-9D8C-29007115F607}"/>
              </a:ext>
            </a:extLst>
          </p:cNvPr>
          <p:cNvSpPr>
            <a:spLocks noGrp="1"/>
          </p:cNvSpPr>
          <p:nvPr>
            <p:ph type="body" sz="quarter" idx="75"/>
          </p:nvPr>
        </p:nvSpPr>
        <p:spPr>
          <a:xfrm>
            <a:off x="4729680" y="2571753"/>
            <a:ext cx="1761436" cy="1743072"/>
          </a:xfrm>
        </p:spPr>
        <p:txBody>
          <a:bodyPr>
            <a:normAutofit/>
          </a:bodyPr>
          <a:lstStyle>
            <a:lvl1pPr>
              <a:defRPr sz="900"/>
            </a:lvl1pPr>
            <a:lvl2pPr>
              <a:defRPr sz="900"/>
            </a:lvl2pPr>
            <a:lvl3pPr>
              <a:defRPr sz="788"/>
            </a:lvl3pPr>
            <a:lvl4pPr>
              <a:defRPr sz="788"/>
            </a:lvl4pPr>
            <a:lvl5pPr>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7" name="Text Placeholder 53">
            <a:extLst>
              <a:ext uri="{FF2B5EF4-FFF2-40B4-BE49-F238E27FC236}">
                <a16:creationId xmlns:a16="http://schemas.microsoft.com/office/drawing/2014/main" id="{404A3197-E8DD-3A4F-D361-DCFD5F5FC353}"/>
              </a:ext>
            </a:extLst>
          </p:cNvPr>
          <p:cNvSpPr>
            <a:spLocks noGrp="1"/>
          </p:cNvSpPr>
          <p:nvPr>
            <p:ph type="body" sz="quarter" idx="76" hasCustomPrompt="1"/>
          </p:nvPr>
        </p:nvSpPr>
        <p:spPr>
          <a:xfrm>
            <a:off x="4729680" y="1708243"/>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58" name="Text Placeholder 53">
            <a:extLst>
              <a:ext uri="{FF2B5EF4-FFF2-40B4-BE49-F238E27FC236}">
                <a16:creationId xmlns:a16="http://schemas.microsoft.com/office/drawing/2014/main" id="{7D40A72C-9EC6-F47F-241D-F5E04BE07482}"/>
              </a:ext>
            </a:extLst>
          </p:cNvPr>
          <p:cNvSpPr>
            <a:spLocks noGrp="1"/>
          </p:cNvSpPr>
          <p:nvPr>
            <p:ph type="body" sz="quarter" idx="77" hasCustomPrompt="1"/>
          </p:nvPr>
        </p:nvSpPr>
        <p:spPr>
          <a:xfrm>
            <a:off x="4729679" y="2167675"/>
            <a:ext cx="1761435" cy="299517"/>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59" name="Text Placeholder 16">
            <a:extLst>
              <a:ext uri="{FF2B5EF4-FFF2-40B4-BE49-F238E27FC236}">
                <a16:creationId xmlns:a16="http://schemas.microsoft.com/office/drawing/2014/main" id="{02334558-8DAA-6666-2674-AD1E227E6E7B}"/>
              </a:ext>
            </a:extLst>
          </p:cNvPr>
          <p:cNvSpPr>
            <a:spLocks noGrp="1"/>
          </p:cNvSpPr>
          <p:nvPr>
            <p:ph type="body" sz="quarter" idx="78" hasCustomPrompt="1"/>
          </p:nvPr>
        </p:nvSpPr>
        <p:spPr>
          <a:xfrm>
            <a:off x="6753279" y="1518047"/>
            <a:ext cx="1934765" cy="286523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0" name="Text Placeholder 17">
            <a:extLst>
              <a:ext uri="{FF2B5EF4-FFF2-40B4-BE49-F238E27FC236}">
                <a16:creationId xmlns:a16="http://schemas.microsoft.com/office/drawing/2014/main" id="{B848D722-97F7-F323-2EEB-78F1C9277438}"/>
              </a:ext>
            </a:extLst>
          </p:cNvPr>
          <p:cNvSpPr>
            <a:spLocks noGrp="1"/>
          </p:cNvSpPr>
          <p:nvPr>
            <p:ph type="body" sz="quarter" idx="79" hasCustomPrompt="1"/>
          </p:nvPr>
        </p:nvSpPr>
        <p:spPr>
          <a:xfrm>
            <a:off x="6753279" y="4383281"/>
            <a:ext cx="1934765"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1" name="Picture Placeholder 18">
            <a:extLst>
              <a:ext uri="{FF2B5EF4-FFF2-40B4-BE49-F238E27FC236}">
                <a16:creationId xmlns:a16="http://schemas.microsoft.com/office/drawing/2014/main" id="{65C3349E-31B8-3831-FB85-8E1102854417}"/>
              </a:ext>
            </a:extLst>
          </p:cNvPr>
          <p:cNvSpPr>
            <a:spLocks noGrp="1"/>
          </p:cNvSpPr>
          <p:nvPr>
            <p:ph type="pic" sz="quarter" idx="80"/>
          </p:nvPr>
        </p:nvSpPr>
        <p:spPr>
          <a:xfrm>
            <a:off x="8057191" y="1615679"/>
            <a:ext cx="540000" cy="540000"/>
          </a:xfrm>
          <a:prstGeom prst="ellipse">
            <a:avLst/>
          </a:prstGeom>
          <a:solidFill>
            <a:schemeClr val="bg1"/>
          </a:solidFill>
        </p:spPr>
        <p:txBody>
          <a:bodyPr/>
          <a:lstStyle>
            <a:lvl1pPr algn="ctr">
              <a:defRPr sz="788"/>
            </a:lvl1pPr>
          </a:lstStyle>
          <a:p>
            <a:endParaRPr lang="en-GB" dirty="0"/>
          </a:p>
        </p:txBody>
      </p:sp>
      <p:sp>
        <p:nvSpPr>
          <p:cNvPr id="62" name="Text Placeholder 9">
            <a:extLst>
              <a:ext uri="{FF2B5EF4-FFF2-40B4-BE49-F238E27FC236}">
                <a16:creationId xmlns:a16="http://schemas.microsoft.com/office/drawing/2014/main" id="{9089815D-54C5-3FFF-C061-45AB84A97621}"/>
              </a:ext>
            </a:extLst>
          </p:cNvPr>
          <p:cNvSpPr>
            <a:spLocks noGrp="1"/>
          </p:cNvSpPr>
          <p:nvPr>
            <p:ph type="body" sz="quarter" idx="81"/>
          </p:nvPr>
        </p:nvSpPr>
        <p:spPr>
          <a:xfrm>
            <a:off x="6831183" y="2571753"/>
            <a:ext cx="1761436" cy="1743072"/>
          </a:xfrm>
        </p:spPr>
        <p:txBody>
          <a:bodyPr>
            <a:normAutofit/>
          </a:bodyPr>
          <a:lstStyle>
            <a:lvl1pPr>
              <a:defRPr sz="900"/>
            </a:lvl1pPr>
            <a:lvl2pPr>
              <a:defRPr sz="900"/>
            </a:lvl2pPr>
            <a:lvl3pPr>
              <a:defRPr sz="788"/>
            </a:lvl3pPr>
            <a:lvl4pPr>
              <a:defRPr sz="788"/>
            </a:lvl4pPr>
            <a:lvl5pPr>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3" name="Text Placeholder 53">
            <a:extLst>
              <a:ext uri="{FF2B5EF4-FFF2-40B4-BE49-F238E27FC236}">
                <a16:creationId xmlns:a16="http://schemas.microsoft.com/office/drawing/2014/main" id="{C78A5053-D2BA-0E9C-3FDA-FBDAC5528010}"/>
              </a:ext>
            </a:extLst>
          </p:cNvPr>
          <p:cNvSpPr>
            <a:spLocks noGrp="1"/>
          </p:cNvSpPr>
          <p:nvPr>
            <p:ph type="body" sz="quarter" idx="82" hasCustomPrompt="1"/>
          </p:nvPr>
        </p:nvSpPr>
        <p:spPr>
          <a:xfrm>
            <a:off x="6831185" y="1708243"/>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64" name="Text Placeholder 53">
            <a:extLst>
              <a:ext uri="{FF2B5EF4-FFF2-40B4-BE49-F238E27FC236}">
                <a16:creationId xmlns:a16="http://schemas.microsoft.com/office/drawing/2014/main" id="{B81C56FC-F09C-1486-303D-EAA518F6693C}"/>
              </a:ext>
            </a:extLst>
          </p:cNvPr>
          <p:cNvSpPr>
            <a:spLocks noGrp="1"/>
          </p:cNvSpPr>
          <p:nvPr>
            <p:ph type="body" sz="quarter" idx="83" hasCustomPrompt="1"/>
          </p:nvPr>
        </p:nvSpPr>
        <p:spPr>
          <a:xfrm>
            <a:off x="6831185" y="2167675"/>
            <a:ext cx="1761435" cy="299517"/>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5" name="Text Placeholder 11">
            <a:extLst>
              <a:ext uri="{FF2B5EF4-FFF2-40B4-BE49-F238E27FC236}">
                <a16:creationId xmlns:a16="http://schemas.microsoft.com/office/drawing/2014/main" id="{885A09B5-F8F7-B891-F5AE-46639498A8E8}"/>
              </a:ext>
            </a:extLst>
          </p:cNvPr>
          <p:cNvSpPr>
            <a:spLocks noGrp="1"/>
          </p:cNvSpPr>
          <p:nvPr>
            <p:ph type="body" sz="quarter" idx="84"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32"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33"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95030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ccount Team 6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E6E8919-CF54-D44F-3EB3-C3EF91A29A99}"/>
              </a:ext>
            </a:extLst>
          </p:cNvPr>
          <p:cNvSpPr>
            <a:spLocks noGrp="1"/>
          </p:cNvSpPr>
          <p:nvPr>
            <p:ph type="body" sz="quarter" idx="17" hasCustomPrompt="1"/>
          </p:nvPr>
        </p:nvSpPr>
        <p:spPr>
          <a:xfrm>
            <a:off x="458392" y="1518047"/>
            <a:ext cx="2633663" cy="1275263"/>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8" name="Text Placeholder 17">
            <a:extLst>
              <a:ext uri="{FF2B5EF4-FFF2-40B4-BE49-F238E27FC236}">
                <a16:creationId xmlns:a16="http://schemas.microsoft.com/office/drawing/2014/main" id="{7B81BEBF-4589-8027-BB5D-28D9BB0F2C45}"/>
              </a:ext>
            </a:extLst>
          </p:cNvPr>
          <p:cNvSpPr>
            <a:spLocks noGrp="1"/>
          </p:cNvSpPr>
          <p:nvPr>
            <p:ph type="body" sz="quarter" idx="18" hasCustomPrompt="1"/>
          </p:nvPr>
        </p:nvSpPr>
        <p:spPr>
          <a:xfrm>
            <a:off x="458392" y="2805306"/>
            <a:ext cx="2633663"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 name="Text Placeholder 21">
            <a:extLst>
              <a:ext uri="{FF2B5EF4-FFF2-40B4-BE49-F238E27FC236}">
                <a16:creationId xmlns:a16="http://schemas.microsoft.com/office/drawing/2014/main" id="{F5E8F130-C6F9-650D-A097-9DEF83EB63F9}"/>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7" name="Title 1">
            <a:extLst>
              <a:ext uri="{FF2B5EF4-FFF2-40B4-BE49-F238E27FC236}">
                <a16:creationId xmlns:a16="http://schemas.microsoft.com/office/drawing/2014/main" id="{A009A3D2-0511-FC99-3B1A-B55A66C818BE}"/>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10" name="Text Placeholder 53">
            <a:extLst>
              <a:ext uri="{FF2B5EF4-FFF2-40B4-BE49-F238E27FC236}">
                <a16:creationId xmlns:a16="http://schemas.microsoft.com/office/drawing/2014/main" id="{211765C1-9C47-02AC-6DE4-071E0D50D2BB}"/>
              </a:ext>
            </a:extLst>
          </p:cNvPr>
          <p:cNvSpPr>
            <a:spLocks noGrp="1"/>
          </p:cNvSpPr>
          <p:nvPr>
            <p:ph type="body" sz="quarter" idx="47" hasCustomPrompt="1"/>
          </p:nvPr>
        </p:nvSpPr>
        <p:spPr>
          <a:xfrm>
            <a:off x="536296" y="1708242"/>
            <a:ext cx="1840890"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11" name="Text Placeholder 53">
            <a:extLst>
              <a:ext uri="{FF2B5EF4-FFF2-40B4-BE49-F238E27FC236}">
                <a16:creationId xmlns:a16="http://schemas.microsoft.com/office/drawing/2014/main" id="{D23B6097-F08C-7557-7122-BDA1C7B28AE5}"/>
              </a:ext>
            </a:extLst>
          </p:cNvPr>
          <p:cNvSpPr>
            <a:spLocks noGrp="1"/>
          </p:cNvSpPr>
          <p:nvPr>
            <p:ph type="body" sz="quarter" idx="49" hasCustomPrompt="1"/>
          </p:nvPr>
        </p:nvSpPr>
        <p:spPr>
          <a:xfrm>
            <a:off x="536297" y="2167675"/>
            <a:ext cx="2464905" cy="51413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13" name="Picture Placeholder 18">
            <a:extLst>
              <a:ext uri="{FF2B5EF4-FFF2-40B4-BE49-F238E27FC236}">
                <a16:creationId xmlns:a16="http://schemas.microsoft.com/office/drawing/2014/main" id="{9FAA5772-76BC-ACB6-F0C7-6036C9A04962}"/>
              </a:ext>
            </a:extLst>
          </p:cNvPr>
          <p:cNvSpPr>
            <a:spLocks noGrp="1"/>
          </p:cNvSpPr>
          <p:nvPr>
            <p:ph type="pic" sz="quarter" idx="67"/>
          </p:nvPr>
        </p:nvSpPr>
        <p:spPr>
          <a:xfrm>
            <a:off x="2461202" y="1615679"/>
            <a:ext cx="540000" cy="540000"/>
          </a:xfrm>
          <a:prstGeom prst="ellipse">
            <a:avLst/>
          </a:prstGeom>
          <a:solidFill>
            <a:schemeClr val="bg1"/>
          </a:solidFill>
        </p:spPr>
        <p:txBody>
          <a:bodyPr/>
          <a:lstStyle>
            <a:lvl1pPr algn="ctr">
              <a:defRPr sz="788"/>
            </a:lvl1pPr>
          </a:lstStyle>
          <a:p>
            <a:endParaRPr lang="en-GB" dirty="0"/>
          </a:p>
        </p:txBody>
      </p:sp>
      <p:sp>
        <p:nvSpPr>
          <p:cNvPr id="22" name="Text Placeholder 16">
            <a:extLst>
              <a:ext uri="{FF2B5EF4-FFF2-40B4-BE49-F238E27FC236}">
                <a16:creationId xmlns:a16="http://schemas.microsoft.com/office/drawing/2014/main" id="{ECB9D2C5-FF57-472D-67C5-202DA4B571C1}"/>
              </a:ext>
            </a:extLst>
          </p:cNvPr>
          <p:cNvSpPr>
            <a:spLocks noGrp="1"/>
          </p:cNvSpPr>
          <p:nvPr>
            <p:ph type="body" sz="quarter" idx="68" hasCustomPrompt="1"/>
          </p:nvPr>
        </p:nvSpPr>
        <p:spPr>
          <a:xfrm>
            <a:off x="458392" y="3093917"/>
            <a:ext cx="2633663" cy="1275263"/>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3" name="Text Placeholder 17">
            <a:extLst>
              <a:ext uri="{FF2B5EF4-FFF2-40B4-BE49-F238E27FC236}">
                <a16:creationId xmlns:a16="http://schemas.microsoft.com/office/drawing/2014/main" id="{07ACBC58-1028-0C96-4760-6B5A70BD9D14}"/>
              </a:ext>
            </a:extLst>
          </p:cNvPr>
          <p:cNvSpPr>
            <a:spLocks noGrp="1"/>
          </p:cNvSpPr>
          <p:nvPr>
            <p:ph type="body" sz="quarter" idx="69" hasCustomPrompt="1"/>
          </p:nvPr>
        </p:nvSpPr>
        <p:spPr>
          <a:xfrm>
            <a:off x="458392" y="4381176"/>
            <a:ext cx="2633663"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4" name="Text Placeholder 53">
            <a:extLst>
              <a:ext uri="{FF2B5EF4-FFF2-40B4-BE49-F238E27FC236}">
                <a16:creationId xmlns:a16="http://schemas.microsoft.com/office/drawing/2014/main" id="{0CDA8AAC-B77A-166F-BD2A-DFE82DD17D79}"/>
              </a:ext>
            </a:extLst>
          </p:cNvPr>
          <p:cNvSpPr>
            <a:spLocks noGrp="1"/>
          </p:cNvSpPr>
          <p:nvPr>
            <p:ph type="body" sz="quarter" idx="70" hasCustomPrompt="1"/>
          </p:nvPr>
        </p:nvSpPr>
        <p:spPr>
          <a:xfrm>
            <a:off x="536296" y="3284112"/>
            <a:ext cx="1840890"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25" name="Text Placeholder 53">
            <a:extLst>
              <a:ext uri="{FF2B5EF4-FFF2-40B4-BE49-F238E27FC236}">
                <a16:creationId xmlns:a16="http://schemas.microsoft.com/office/drawing/2014/main" id="{C6CCBBC5-1E89-BCCF-B092-9D42E9637658}"/>
              </a:ext>
            </a:extLst>
          </p:cNvPr>
          <p:cNvSpPr>
            <a:spLocks noGrp="1"/>
          </p:cNvSpPr>
          <p:nvPr>
            <p:ph type="body" sz="quarter" idx="71" hasCustomPrompt="1"/>
          </p:nvPr>
        </p:nvSpPr>
        <p:spPr>
          <a:xfrm>
            <a:off x="536297" y="3743545"/>
            <a:ext cx="2464905" cy="51413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27" name="Picture Placeholder 18">
            <a:extLst>
              <a:ext uri="{FF2B5EF4-FFF2-40B4-BE49-F238E27FC236}">
                <a16:creationId xmlns:a16="http://schemas.microsoft.com/office/drawing/2014/main" id="{35E7B300-F359-F772-5E3A-FD5C03D8D9EC}"/>
              </a:ext>
            </a:extLst>
          </p:cNvPr>
          <p:cNvSpPr>
            <a:spLocks noGrp="1"/>
          </p:cNvSpPr>
          <p:nvPr>
            <p:ph type="pic" sz="quarter" idx="72"/>
          </p:nvPr>
        </p:nvSpPr>
        <p:spPr>
          <a:xfrm>
            <a:off x="2461202" y="3191549"/>
            <a:ext cx="540000" cy="540000"/>
          </a:xfrm>
          <a:prstGeom prst="ellipse">
            <a:avLst/>
          </a:prstGeom>
          <a:solidFill>
            <a:schemeClr val="bg1"/>
          </a:solidFill>
        </p:spPr>
        <p:txBody>
          <a:bodyPr/>
          <a:lstStyle>
            <a:lvl1pPr algn="ctr">
              <a:defRPr sz="788"/>
            </a:lvl1pPr>
          </a:lstStyle>
          <a:p>
            <a:endParaRPr lang="en-GB" dirty="0"/>
          </a:p>
        </p:txBody>
      </p:sp>
      <p:sp>
        <p:nvSpPr>
          <p:cNvPr id="28" name="Text Placeholder 16">
            <a:extLst>
              <a:ext uri="{FF2B5EF4-FFF2-40B4-BE49-F238E27FC236}">
                <a16:creationId xmlns:a16="http://schemas.microsoft.com/office/drawing/2014/main" id="{1EFCBB73-4CE3-3AD3-3BA4-61E55D382278}"/>
              </a:ext>
            </a:extLst>
          </p:cNvPr>
          <p:cNvSpPr>
            <a:spLocks noGrp="1"/>
          </p:cNvSpPr>
          <p:nvPr>
            <p:ph type="body" sz="quarter" idx="73" hasCustomPrompt="1"/>
          </p:nvPr>
        </p:nvSpPr>
        <p:spPr>
          <a:xfrm>
            <a:off x="3253980" y="1518047"/>
            <a:ext cx="2633663" cy="1275263"/>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0" name="Text Placeholder 17">
            <a:extLst>
              <a:ext uri="{FF2B5EF4-FFF2-40B4-BE49-F238E27FC236}">
                <a16:creationId xmlns:a16="http://schemas.microsoft.com/office/drawing/2014/main" id="{3B1FB3F1-4EA2-E184-0C28-21BA36789004}"/>
              </a:ext>
            </a:extLst>
          </p:cNvPr>
          <p:cNvSpPr>
            <a:spLocks noGrp="1"/>
          </p:cNvSpPr>
          <p:nvPr>
            <p:ph type="body" sz="quarter" idx="74" hasCustomPrompt="1"/>
          </p:nvPr>
        </p:nvSpPr>
        <p:spPr>
          <a:xfrm>
            <a:off x="3253980" y="2805306"/>
            <a:ext cx="2633663"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2" name="Text Placeholder 53">
            <a:extLst>
              <a:ext uri="{FF2B5EF4-FFF2-40B4-BE49-F238E27FC236}">
                <a16:creationId xmlns:a16="http://schemas.microsoft.com/office/drawing/2014/main" id="{CE0C8816-C6F9-0A8E-D08A-6CBBF02B29FF}"/>
              </a:ext>
            </a:extLst>
          </p:cNvPr>
          <p:cNvSpPr>
            <a:spLocks noGrp="1"/>
          </p:cNvSpPr>
          <p:nvPr>
            <p:ph type="body" sz="quarter" idx="75" hasCustomPrompt="1"/>
          </p:nvPr>
        </p:nvSpPr>
        <p:spPr>
          <a:xfrm>
            <a:off x="3331885" y="1708242"/>
            <a:ext cx="1840890"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33" name="Text Placeholder 53">
            <a:extLst>
              <a:ext uri="{FF2B5EF4-FFF2-40B4-BE49-F238E27FC236}">
                <a16:creationId xmlns:a16="http://schemas.microsoft.com/office/drawing/2014/main" id="{311532DF-71F1-D084-CF0F-D0012FB25178}"/>
              </a:ext>
            </a:extLst>
          </p:cNvPr>
          <p:cNvSpPr>
            <a:spLocks noGrp="1"/>
          </p:cNvSpPr>
          <p:nvPr>
            <p:ph type="body" sz="quarter" idx="76" hasCustomPrompt="1"/>
          </p:nvPr>
        </p:nvSpPr>
        <p:spPr>
          <a:xfrm>
            <a:off x="3331886" y="2167675"/>
            <a:ext cx="2464905" cy="51413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34" name="Picture Placeholder 18">
            <a:extLst>
              <a:ext uri="{FF2B5EF4-FFF2-40B4-BE49-F238E27FC236}">
                <a16:creationId xmlns:a16="http://schemas.microsoft.com/office/drawing/2014/main" id="{00EF68B3-FC6B-B0D9-4100-8A1BC95413A1}"/>
              </a:ext>
            </a:extLst>
          </p:cNvPr>
          <p:cNvSpPr>
            <a:spLocks noGrp="1"/>
          </p:cNvSpPr>
          <p:nvPr>
            <p:ph type="pic" sz="quarter" idx="77"/>
          </p:nvPr>
        </p:nvSpPr>
        <p:spPr>
          <a:xfrm>
            <a:off x="5256790" y="1615679"/>
            <a:ext cx="540000" cy="540000"/>
          </a:xfrm>
          <a:prstGeom prst="ellipse">
            <a:avLst/>
          </a:prstGeom>
          <a:solidFill>
            <a:schemeClr val="bg1"/>
          </a:solidFill>
        </p:spPr>
        <p:txBody>
          <a:bodyPr/>
          <a:lstStyle>
            <a:lvl1pPr algn="ctr">
              <a:defRPr sz="788"/>
            </a:lvl1pPr>
          </a:lstStyle>
          <a:p>
            <a:endParaRPr lang="en-GB" dirty="0"/>
          </a:p>
        </p:txBody>
      </p:sp>
      <p:sp>
        <p:nvSpPr>
          <p:cNvPr id="36" name="Text Placeholder 16">
            <a:extLst>
              <a:ext uri="{FF2B5EF4-FFF2-40B4-BE49-F238E27FC236}">
                <a16:creationId xmlns:a16="http://schemas.microsoft.com/office/drawing/2014/main" id="{0D014377-716B-1E4E-7F75-6240AEC87B44}"/>
              </a:ext>
            </a:extLst>
          </p:cNvPr>
          <p:cNvSpPr>
            <a:spLocks noGrp="1"/>
          </p:cNvSpPr>
          <p:nvPr>
            <p:ph type="body" sz="quarter" idx="78" hasCustomPrompt="1"/>
          </p:nvPr>
        </p:nvSpPr>
        <p:spPr>
          <a:xfrm>
            <a:off x="3253980" y="3093917"/>
            <a:ext cx="2633663" cy="1275263"/>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7" name="Text Placeholder 17">
            <a:extLst>
              <a:ext uri="{FF2B5EF4-FFF2-40B4-BE49-F238E27FC236}">
                <a16:creationId xmlns:a16="http://schemas.microsoft.com/office/drawing/2014/main" id="{7846DA55-DA64-0C4C-7792-72C197E12FF4}"/>
              </a:ext>
            </a:extLst>
          </p:cNvPr>
          <p:cNvSpPr>
            <a:spLocks noGrp="1"/>
          </p:cNvSpPr>
          <p:nvPr>
            <p:ph type="body" sz="quarter" idx="79" hasCustomPrompt="1"/>
          </p:nvPr>
        </p:nvSpPr>
        <p:spPr>
          <a:xfrm>
            <a:off x="3253980" y="4381176"/>
            <a:ext cx="2633663"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8" name="Text Placeholder 53">
            <a:extLst>
              <a:ext uri="{FF2B5EF4-FFF2-40B4-BE49-F238E27FC236}">
                <a16:creationId xmlns:a16="http://schemas.microsoft.com/office/drawing/2014/main" id="{6AEC821D-4AE8-7822-5977-88C19FFE1AE4}"/>
              </a:ext>
            </a:extLst>
          </p:cNvPr>
          <p:cNvSpPr>
            <a:spLocks noGrp="1"/>
          </p:cNvSpPr>
          <p:nvPr>
            <p:ph type="body" sz="quarter" idx="80" hasCustomPrompt="1"/>
          </p:nvPr>
        </p:nvSpPr>
        <p:spPr>
          <a:xfrm>
            <a:off x="3331885" y="3284112"/>
            <a:ext cx="1840890"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40" name="Text Placeholder 53">
            <a:extLst>
              <a:ext uri="{FF2B5EF4-FFF2-40B4-BE49-F238E27FC236}">
                <a16:creationId xmlns:a16="http://schemas.microsoft.com/office/drawing/2014/main" id="{2950896E-C37C-BB93-D699-3D06FA24C654}"/>
              </a:ext>
            </a:extLst>
          </p:cNvPr>
          <p:cNvSpPr>
            <a:spLocks noGrp="1"/>
          </p:cNvSpPr>
          <p:nvPr>
            <p:ph type="body" sz="quarter" idx="81" hasCustomPrompt="1"/>
          </p:nvPr>
        </p:nvSpPr>
        <p:spPr>
          <a:xfrm>
            <a:off x="3331886" y="3743545"/>
            <a:ext cx="2464905" cy="51413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41" name="Picture Placeholder 18">
            <a:extLst>
              <a:ext uri="{FF2B5EF4-FFF2-40B4-BE49-F238E27FC236}">
                <a16:creationId xmlns:a16="http://schemas.microsoft.com/office/drawing/2014/main" id="{3645793F-7E68-ACC3-C6FB-9A738A6C76B4}"/>
              </a:ext>
            </a:extLst>
          </p:cNvPr>
          <p:cNvSpPr>
            <a:spLocks noGrp="1"/>
          </p:cNvSpPr>
          <p:nvPr>
            <p:ph type="pic" sz="quarter" idx="82"/>
          </p:nvPr>
        </p:nvSpPr>
        <p:spPr>
          <a:xfrm>
            <a:off x="5256790" y="3191549"/>
            <a:ext cx="540000" cy="540000"/>
          </a:xfrm>
          <a:prstGeom prst="ellipse">
            <a:avLst/>
          </a:prstGeom>
          <a:solidFill>
            <a:schemeClr val="bg1"/>
          </a:solidFill>
        </p:spPr>
        <p:txBody>
          <a:bodyPr/>
          <a:lstStyle>
            <a:lvl1pPr algn="ctr">
              <a:defRPr sz="788"/>
            </a:lvl1pPr>
          </a:lstStyle>
          <a:p>
            <a:endParaRPr lang="en-GB" dirty="0"/>
          </a:p>
        </p:txBody>
      </p:sp>
      <p:sp>
        <p:nvSpPr>
          <p:cNvPr id="42" name="Text Placeholder 16">
            <a:extLst>
              <a:ext uri="{FF2B5EF4-FFF2-40B4-BE49-F238E27FC236}">
                <a16:creationId xmlns:a16="http://schemas.microsoft.com/office/drawing/2014/main" id="{549AC01B-0A5F-92D5-419C-4615D340A0C9}"/>
              </a:ext>
            </a:extLst>
          </p:cNvPr>
          <p:cNvSpPr>
            <a:spLocks noGrp="1"/>
          </p:cNvSpPr>
          <p:nvPr>
            <p:ph type="body" sz="quarter" idx="83" hasCustomPrompt="1"/>
          </p:nvPr>
        </p:nvSpPr>
        <p:spPr>
          <a:xfrm>
            <a:off x="6043613" y="1518047"/>
            <a:ext cx="2633663" cy="1275263"/>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4" name="Text Placeholder 17">
            <a:extLst>
              <a:ext uri="{FF2B5EF4-FFF2-40B4-BE49-F238E27FC236}">
                <a16:creationId xmlns:a16="http://schemas.microsoft.com/office/drawing/2014/main" id="{1DA05E8F-964E-7B61-FE62-180166196A6A}"/>
              </a:ext>
            </a:extLst>
          </p:cNvPr>
          <p:cNvSpPr>
            <a:spLocks noGrp="1"/>
          </p:cNvSpPr>
          <p:nvPr>
            <p:ph type="body" sz="quarter" idx="84" hasCustomPrompt="1"/>
          </p:nvPr>
        </p:nvSpPr>
        <p:spPr>
          <a:xfrm>
            <a:off x="6043613" y="2805306"/>
            <a:ext cx="2633663"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5" name="Text Placeholder 53">
            <a:extLst>
              <a:ext uri="{FF2B5EF4-FFF2-40B4-BE49-F238E27FC236}">
                <a16:creationId xmlns:a16="http://schemas.microsoft.com/office/drawing/2014/main" id="{DF71083A-2BEE-5729-FF2F-2CDBD8078923}"/>
              </a:ext>
            </a:extLst>
          </p:cNvPr>
          <p:cNvSpPr>
            <a:spLocks noGrp="1"/>
          </p:cNvSpPr>
          <p:nvPr>
            <p:ph type="body" sz="quarter" idx="85" hasCustomPrompt="1"/>
          </p:nvPr>
        </p:nvSpPr>
        <p:spPr>
          <a:xfrm>
            <a:off x="6121517" y="1708242"/>
            <a:ext cx="1840890"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46" name="Text Placeholder 53">
            <a:extLst>
              <a:ext uri="{FF2B5EF4-FFF2-40B4-BE49-F238E27FC236}">
                <a16:creationId xmlns:a16="http://schemas.microsoft.com/office/drawing/2014/main" id="{7FFEEE6F-23A4-8D6C-D3AA-819327589183}"/>
              </a:ext>
            </a:extLst>
          </p:cNvPr>
          <p:cNvSpPr>
            <a:spLocks noGrp="1"/>
          </p:cNvSpPr>
          <p:nvPr>
            <p:ph type="body" sz="quarter" idx="86" hasCustomPrompt="1"/>
          </p:nvPr>
        </p:nvSpPr>
        <p:spPr>
          <a:xfrm>
            <a:off x="6121517" y="2167675"/>
            <a:ext cx="2464905" cy="51413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48" name="Picture Placeholder 18">
            <a:extLst>
              <a:ext uri="{FF2B5EF4-FFF2-40B4-BE49-F238E27FC236}">
                <a16:creationId xmlns:a16="http://schemas.microsoft.com/office/drawing/2014/main" id="{4821EBD7-4134-1F49-FB95-CC1F81552E83}"/>
              </a:ext>
            </a:extLst>
          </p:cNvPr>
          <p:cNvSpPr>
            <a:spLocks noGrp="1"/>
          </p:cNvSpPr>
          <p:nvPr>
            <p:ph type="pic" sz="quarter" idx="87"/>
          </p:nvPr>
        </p:nvSpPr>
        <p:spPr>
          <a:xfrm>
            <a:off x="8046422" y="1615679"/>
            <a:ext cx="540000" cy="540000"/>
          </a:xfrm>
          <a:prstGeom prst="ellipse">
            <a:avLst/>
          </a:prstGeom>
          <a:solidFill>
            <a:schemeClr val="bg1"/>
          </a:solidFill>
        </p:spPr>
        <p:txBody>
          <a:bodyPr/>
          <a:lstStyle>
            <a:lvl1pPr algn="ctr">
              <a:defRPr sz="788"/>
            </a:lvl1pPr>
          </a:lstStyle>
          <a:p>
            <a:endParaRPr lang="en-GB" dirty="0"/>
          </a:p>
        </p:txBody>
      </p:sp>
      <p:sp>
        <p:nvSpPr>
          <p:cNvPr id="49" name="Text Placeholder 16">
            <a:extLst>
              <a:ext uri="{FF2B5EF4-FFF2-40B4-BE49-F238E27FC236}">
                <a16:creationId xmlns:a16="http://schemas.microsoft.com/office/drawing/2014/main" id="{89203F65-8E82-E60E-54C1-BEB7789EAF8D}"/>
              </a:ext>
            </a:extLst>
          </p:cNvPr>
          <p:cNvSpPr>
            <a:spLocks noGrp="1"/>
          </p:cNvSpPr>
          <p:nvPr>
            <p:ph type="body" sz="quarter" idx="88" hasCustomPrompt="1"/>
          </p:nvPr>
        </p:nvSpPr>
        <p:spPr>
          <a:xfrm>
            <a:off x="6043613" y="3093917"/>
            <a:ext cx="2633663" cy="1275263"/>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0" name="Text Placeholder 17">
            <a:extLst>
              <a:ext uri="{FF2B5EF4-FFF2-40B4-BE49-F238E27FC236}">
                <a16:creationId xmlns:a16="http://schemas.microsoft.com/office/drawing/2014/main" id="{FA60F32C-83F5-9CA4-1C69-51259ED8D700}"/>
              </a:ext>
            </a:extLst>
          </p:cNvPr>
          <p:cNvSpPr>
            <a:spLocks noGrp="1"/>
          </p:cNvSpPr>
          <p:nvPr>
            <p:ph type="body" sz="quarter" idx="89" hasCustomPrompt="1"/>
          </p:nvPr>
        </p:nvSpPr>
        <p:spPr>
          <a:xfrm>
            <a:off x="6043613" y="4381176"/>
            <a:ext cx="2633663"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2" name="Text Placeholder 53">
            <a:extLst>
              <a:ext uri="{FF2B5EF4-FFF2-40B4-BE49-F238E27FC236}">
                <a16:creationId xmlns:a16="http://schemas.microsoft.com/office/drawing/2014/main" id="{8CFE68B4-42D6-C1F6-E623-4D857F541DDC}"/>
              </a:ext>
            </a:extLst>
          </p:cNvPr>
          <p:cNvSpPr>
            <a:spLocks noGrp="1"/>
          </p:cNvSpPr>
          <p:nvPr>
            <p:ph type="body" sz="quarter" idx="90" hasCustomPrompt="1"/>
          </p:nvPr>
        </p:nvSpPr>
        <p:spPr>
          <a:xfrm>
            <a:off x="6121517" y="3284112"/>
            <a:ext cx="1840890"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53" name="Text Placeholder 53">
            <a:extLst>
              <a:ext uri="{FF2B5EF4-FFF2-40B4-BE49-F238E27FC236}">
                <a16:creationId xmlns:a16="http://schemas.microsoft.com/office/drawing/2014/main" id="{E5C44CF8-F9CB-AD01-2F70-F6000F9B9CFE}"/>
              </a:ext>
            </a:extLst>
          </p:cNvPr>
          <p:cNvSpPr>
            <a:spLocks noGrp="1"/>
          </p:cNvSpPr>
          <p:nvPr>
            <p:ph type="body" sz="quarter" idx="91" hasCustomPrompt="1"/>
          </p:nvPr>
        </p:nvSpPr>
        <p:spPr>
          <a:xfrm>
            <a:off x="6121517" y="3743545"/>
            <a:ext cx="2464905" cy="51413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54" name="Picture Placeholder 18">
            <a:extLst>
              <a:ext uri="{FF2B5EF4-FFF2-40B4-BE49-F238E27FC236}">
                <a16:creationId xmlns:a16="http://schemas.microsoft.com/office/drawing/2014/main" id="{E5005EAE-1639-8A41-BED9-EFD1F5FD18BD}"/>
              </a:ext>
            </a:extLst>
          </p:cNvPr>
          <p:cNvSpPr>
            <a:spLocks noGrp="1"/>
          </p:cNvSpPr>
          <p:nvPr>
            <p:ph type="pic" sz="quarter" idx="92"/>
          </p:nvPr>
        </p:nvSpPr>
        <p:spPr>
          <a:xfrm>
            <a:off x="8046422" y="3191549"/>
            <a:ext cx="540000" cy="540000"/>
          </a:xfrm>
          <a:prstGeom prst="ellipse">
            <a:avLst/>
          </a:prstGeom>
          <a:solidFill>
            <a:schemeClr val="bg1"/>
          </a:solidFill>
        </p:spPr>
        <p:txBody>
          <a:bodyPr/>
          <a:lstStyle>
            <a:lvl1pPr algn="ctr">
              <a:defRPr sz="788"/>
            </a:lvl1pPr>
          </a:lstStyle>
          <a:p>
            <a:endParaRPr lang="en-GB" dirty="0"/>
          </a:p>
        </p:txBody>
      </p:sp>
      <p:sp>
        <p:nvSpPr>
          <p:cNvPr id="5" name="Text Placeholder 11">
            <a:extLst>
              <a:ext uri="{FF2B5EF4-FFF2-40B4-BE49-F238E27FC236}">
                <a16:creationId xmlns:a16="http://schemas.microsoft.com/office/drawing/2014/main" id="{D7F6D4C3-7961-2DD7-FC00-17317AC9E676}"/>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3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43"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18787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ccount Team 8x">
    <p:spTree>
      <p:nvGrpSpPr>
        <p:cNvPr id="1" name=""/>
        <p:cNvGrpSpPr/>
        <p:nvPr/>
      </p:nvGrpSpPr>
      <p:grpSpPr>
        <a:xfrm>
          <a:off x="0" y="0"/>
          <a:ext cx="0" cy="0"/>
          <a:chOff x="0" y="0"/>
          <a:chExt cx="0" cy="0"/>
        </a:xfrm>
      </p:grpSpPr>
      <p:sp>
        <p:nvSpPr>
          <p:cNvPr id="2" name="Text Placeholder 21">
            <a:extLst>
              <a:ext uri="{FF2B5EF4-FFF2-40B4-BE49-F238E27FC236}">
                <a16:creationId xmlns:a16="http://schemas.microsoft.com/office/drawing/2014/main" id="{F5E8F130-C6F9-650D-A097-9DEF83EB63F9}"/>
              </a:ext>
            </a:extLst>
          </p:cNvPr>
          <p:cNvSpPr>
            <a:spLocks noGrp="1"/>
          </p:cNvSpPr>
          <p:nvPr>
            <p:ph type="body" sz="quarter" idx="15"/>
          </p:nvPr>
        </p:nvSpPr>
        <p:spPr>
          <a:xfrm>
            <a:off x="458393" y="877616"/>
            <a:ext cx="8226027" cy="405000"/>
          </a:xfrm>
        </p:spPr>
        <p:txBody>
          <a:bodyPr>
            <a:noAutofit/>
          </a:bodyPr>
          <a:lstStyle>
            <a:lvl1pPr marL="0" indent="0">
              <a:lnSpc>
                <a:spcPct val="100000"/>
              </a:lnSpc>
              <a:spcAft>
                <a:spcPts val="0"/>
              </a:spcAft>
              <a:buFont typeface="Arial" panose="020B0604020202020204" pitchFamily="34" charset="0"/>
              <a:buNone/>
              <a:defRPr sz="12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Click to edit Master text styles</a:t>
            </a:r>
          </a:p>
        </p:txBody>
      </p:sp>
      <p:sp>
        <p:nvSpPr>
          <p:cNvPr id="7" name="Title 1">
            <a:extLst>
              <a:ext uri="{FF2B5EF4-FFF2-40B4-BE49-F238E27FC236}">
                <a16:creationId xmlns:a16="http://schemas.microsoft.com/office/drawing/2014/main" id="{A009A3D2-0511-FC99-3B1A-B55A66C818BE}"/>
              </a:ext>
            </a:extLst>
          </p:cNvPr>
          <p:cNvSpPr>
            <a:spLocks noGrp="1"/>
          </p:cNvSpPr>
          <p:nvPr>
            <p:ph type="title"/>
          </p:nvPr>
        </p:nvSpPr>
        <p:spPr>
          <a:xfrm>
            <a:off x="458394" y="467615"/>
            <a:ext cx="7005665" cy="361425"/>
          </a:xfrm>
        </p:spPr>
        <p:txBody>
          <a:bodyPr/>
          <a:lstStyle/>
          <a:p>
            <a:r>
              <a:rPr lang="en-US"/>
              <a:t>Click to edit Master title style</a:t>
            </a:r>
            <a:endParaRPr lang="en-GB"/>
          </a:p>
        </p:txBody>
      </p:sp>
      <p:sp>
        <p:nvSpPr>
          <p:cNvPr id="5" name="Text Placeholder 16">
            <a:extLst>
              <a:ext uri="{FF2B5EF4-FFF2-40B4-BE49-F238E27FC236}">
                <a16:creationId xmlns:a16="http://schemas.microsoft.com/office/drawing/2014/main" id="{B72806F7-77D9-205C-9D17-6FD89FDD5B05}"/>
              </a:ext>
            </a:extLst>
          </p:cNvPr>
          <p:cNvSpPr>
            <a:spLocks noGrp="1"/>
          </p:cNvSpPr>
          <p:nvPr>
            <p:ph type="body" sz="quarter" idx="64" hasCustomPrompt="1"/>
          </p:nvPr>
        </p:nvSpPr>
        <p:spPr>
          <a:xfrm>
            <a:off x="458393" y="1518047"/>
            <a:ext cx="1934765"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 name="Picture Placeholder 18">
            <a:extLst>
              <a:ext uri="{FF2B5EF4-FFF2-40B4-BE49-F238E27FC236}">
                <a16:creationId xmlns:a16="http://schemas.microsoft.com/office/drawing/2014/main" id="{994D1C33-B78B-E18D-B3B4-FD309788F938}"/>
              </a:ext>
            </a:extLst>
          </p:cNvPr>
          <p:cNvSpPr>
            <a:spLocks noGrp="1"/>
          </p:cNvSpPr>
          <p:nvPr>
            <p:ph type="pic" sz="quarter" idx="65"/>
          </p:nvPr>
        </p:nvSpPr>
        <p:spPr>
          <a:xfrm>
            <a:off x="1762304" y="1615679"/>
            <a:ext cx="540000" cy="540000"/>
          </a:xfrm>
          <a:prstGeom prst="ellipse">
            <a:avLst/>
          </a:prstGeom>
          <a:solidFill>
            <a:schemeClr val="bg1"/>
          </a:solidFill>
        </p:spPr>
        <p:txBody>
          <a:bodyPr/>
          <a:lstStyle>
            <a:lvl1pPr algn="ctr">
              <a:defRPr sz="788"/>
            </a:lvl1pPr>
          </a:lstStyle>
          <a:p>
            <a:endParaRPr lang="en-GB" dirty="0"/>
          </a:p>
        </p:txBody>
      </p:sp>
      <p:sp>
        <p:nvSpPr>
          <p:cNvPr id="9" name="Text Placeholder 53">
            <a:extLst>
              <a:ext uri="{FF2B5EF4-FFF2-40B4-BE49-F238E27FC236}">
                <a16:creationId xmlns:a16="http://schemas.microsoft.com/office/drawing/2014/main" id="{849035C5-3937-4ED7-4D2B-CF022B7D4EF2}"/>
              </a:ext>
            </a:extLst>
          </p:cNvPr>
          <p:cNvSpPr>
            <a:spLocks noGrp="1"/>
          </p:cNvSpPr>
          <p:nvPr>
            <p:ph type="body" sz="quarter" idx="47" hasCustomPrompt="1"/>
          </p:nvPr>
        </p:nvSpPr>
        <p:spPr>
          <a:xfrm>
            <a:off x="536298" y="1708243"/>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12" name="Text Placeholder 53">
            <a:extLst>
              <a:ext uri="{FF2B5EF4-FFF2-40B4-BE49-F238E27FC236}">
                <a16:creationId xmlns:a16="http://schemas.microsoft.com/office/drawing/2014/main" id="{B2C1846C-3599-8195-FB35-0C042E8D1B0F}"/>
              </a:ext>
            </a:extLst>
          </p:cNvPr>
          <p:cNvSpPr>
            <a:spLocks noGrp="1"/>
          </p:cNvSpPr>
          <p:nvPr>
            <p:ph type="body" sz="quarter" idx="49" hasCustomPrompt="1"/>
          </p:nvPr>
        </p:nvSpPr>
        <p:spPr>
          <a:xfrm>
            <a:off x="536297" y="2167675"/>
            <a:ext cx="1761435" cy="51300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15" name="Text Placeholder 16">
            <a:extLst>
              <a:ext uri="{FF2B5EF4-FFF2-40B4-BE49-F238E27FC236}">
                <a16:creationId xmlns:a16="http://schemas.microsoft.com/office/drawing/2014/main" id="{5871013D-3B42-CB7D-9309-AE61DA6EAE77}"/>
              </a:ext>
            </a:extLst>
          </p:cNvPr>
          <p:cNvSpPr>
            <a:spLocks noGrp="1"/>
          </p:cNvSpPr>
          <p:nvPr>
            <p:ph type="body" sz="quarter" idx="66" hasCustomPrompt="1"/>
          </p:nvPr>
        </p:nvSpPr>
        <p:spPr>
          <a:xfrm>
            <a:off x="458393" y="3091568"/>
            <a:ext cx="1934765"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6" name="Picture Placeholder 18">
            <a:extLst>
              <a:ext uri="{FF2B5EF4-FFF2-40B4-BE49-F238E27FC236}">
                <a16:creationId xmlns:a16="http://schemas.microsoft.com/office/drawing/2014/main" id="{6DA6C68D-7138-6E15-EF52-32919283C282}"/>
              </a:ext>
            </a:extLst>
          </p:cNvPr>
          <p:cNvSpPr>
            <a:spLocks noGrp="1"/>
          </p:cNvSpPr>
          <p:nvPr>
            <p:ph type="pic" sz="quarter" idx="67"/>
          </p:nvPr>
        </p:nvSpPr>
        <p:spPr>
          <a:xfrm>
            <a:off x="1762304" y="3189200"/>
            <a:ext cx="540000" cy="540000"/>
          </a:xfrm>
          <a:prstGeom prst="ellipse">
            <a:avLst/>
          </a:prstGeom>
          <a:solidFill>
            <a:schemeClr val="bg1"/>
          </a:solidFill>
        </p:spPr>
        <p:txBody>
          <a:bodyPr/>
          <a:lstStyle>
            <a:lvl1pPr algn="ctr">
              <a:defRPr sz="788"/>
            </a:lvl1pPr>
          </a:lstStyle>
          <a:p>
            <a:endParaRPr lang="en-GB" dirty="0"/>
          </a:p>
        </p:txBody>
      </p:sp>
      <p:sp>
        <p:nvSpPr>
          <p:cNvPr id="19" name="Text Placeholder 53">
            <a:extLst>
              <a:ext uri="{FF2B5EF4-FFF2-40B4-BE49-F238E27FC236}">
                <a16:creationId xmlns:a16="http://schemas.microsoft.com/office/drawing/2014/main" id="{924FADE9-C318-2A88-C25B-4292FF19D67E}"/>
              </a:ext>
            </a:extLst>
          </p:cNvPr>
          <p:cNvSpPr>
            <a:spLocks noGrp="1"/>
          </p:cNvSpPr>
          <p:nvPr>
            <p:ph type="body" sz="quarter" idx="68" hasCustomPrompt="1"/>
          </p:nvPr>
        </p:nvSpPr>
        <p:spPr>
          <a:xfrm>
            <a:off x="536298" y="3281764"/>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20" name="Text Placeholder 53">
            <a:extLst>
              <a:ext uri="{FF2B5EF4-FFF2-40B4-BE49-F238E27FC236}">
                <a16:creationId xmlns:a16="http://schemas.microsoft.com/office/drawing/2014/main" id="{16D6FD87-21BF-91BB-47D8-EDB7FFC8C0F5}"/>
              </a:ext>
            </a:extLst>
          </p:cNvPr>
          <p:cNvSpPr>
            <a:spLocks noGrp="1"/>
          </p:cNvSpPr>
          <p:nvPr>
            <p:ph type="body" sz="quarter" idx="69" hasCustomPrompt="1"/>
          </p:nvPr>
        </p:nvSpPr>
        <p:spPr>
          <a:xfrm>
            <a:off x="536297" y="3741196"/>
            <a:ext cx="1761435" cy="51300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21" name="Text Placeholder 17">
            <a:extLst>
              <a:ext uri="{FF2B5EF4-FFF2-40B4-BE49-F238E27FC236}">
                <a16:creationId xmlns:a16="http://schemas.microsoft.com/office/drawing/2014/main" id="{D7897A58-979E-6D49-B104-439BB88E06C7}"/>
              </a:ext>
            </a:extLst>
          </p:cNvPr>
          <p:cNvSpPr>
            <a:spLocks noGrp="1"/>
          </p:cNvSpPr>
          <p:nvPr>
            <p:ph type="body" sz="quarter" idx="70" hasCustomPrompt="1"/>
          </p:nvPr>
        </p:nvSpPr>
        <p:spPr>
          <a:xfrm>
            <a:off x="458390" y="4381176"/>
            <a:ext cx="19359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5" name="Text Placeholder 16">
            <a:extLst>
              <a:ext uri="{FF2B5EF4-FFF2-40B4-BE49-F238E27FC236}">
                <a16:creationId xmlns:a16="http://schemas.microsoft.com/office/drawing/2014/main" id="{79096D09-C45B-6F46-979A-141AE9A41B50}"/>
              </a:ext>
            </a:extLst>
          </p:cNvPr>
          <p:cNvSpPr>
            <a:spLocks noGrp="1"/>
          </p:cNvSpPr>
          <p:nvPr>
            <p:ph type="body" sz="quarter" idx="79" hasCustomPrompt="1"/>
          </p:nvPr>
        </p:nvSpPr>
        <p:spPr>
          <a:xfrm>
            <a:off x="2553949" y="1518047"/>
            <a:ext cx="1934765"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9" name="Picture Placeholder 18">
            <a:extLst>
              <a:ext uri="{FF2B5EF4-FFF2-40B4-BE49-F238E27FC236}">
                <a16:creationId xmlns:a16="http://schemas.microsoft.com/office/drawing/2014/main" id="{14529A0D-3682-E3D3-2241-98E61E3C90C9}"/>
              </a:ext>
            </a:extLst>
          </p:cNvPr>
          <p:cNvSpPr>
            <a:spLocks noGrp="1"/>
          </p:cNvSpPr>
          <p:nvPr>
            <p:ph type="pic" sz="quarter" idx="80"/>
          </p:nvPr>
        </p:nvSpPr>
        <p:spPr>
          <a:xfrm>
            <a:off x="3857861" y="1615679"/>
            <a:ext cx="540000" cy="540000"/>
          </a:xfrm>
          <a:prstGeom prst="ellipse">
            <a:avLst/>
          </a:prstGeom>
          <a:solidFill>
            <a:schemeClr val="bg1"/>
          </a:solidFill>
        </p:spPr>
        <p:txBody>
          <a:bodyPr/>
          <a:lstStyle>
            <a:lvl1pPr algn="ctr">
              <a:defRPr sz="788"/>
            </a:lvl1pPr>
          </a:lstStyle>
          <a:p>
            <a:endParaRPr lang="en-GB" dirty="0"/>
          </a:p>
        </p:txBody>
      </p:sp>
      <p:sp>
        <p:nvSpPr>
          <p:cNvPr id="43" name="Text Placeholder 53">
            <a:extLst>
              <a:ext uri="{FF2B5EF4-FFF2-40B4-BE49-F238E27FC236}">
                <a16:creationId xmlns:a16="http://schemas.microsoft.com/office/drawing/2014/main" id="{9FE25856-9BD0-EF6D-D79B-C179AE5CA4FC}"/>
              </a:ext>
            </a:extLst>
          </p:cNvPr>
          <p:cNvSpPr>
            <a:spLocks noGrp="1"/>
          </p:cNvSpPr>
          <p:nvPr>
            <p:ph type="body" sz="quarter" idx="81" hasCustomPrompt="1"/>
          </p:nvPr>
        </p:nvSpPr>
        <p:spPr>
          <a:xfrm>
            <a:off x="2631855" y="1708243"/>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47" name="Text Placeholder 53">
            <a:extLst>
              <a:ext uri="{FF2B5EF4-FFF2-40B4-BE49-F238E27FC236}">
                <a16:creationId xmlns:a16="http://schemas.microsoft.com/office/drawing/2014/main" id="{B37D5F01-2D28-6B2B-3809-BD9046C7BB24}"/>
              </a:ext>
            </a:extLst>
          </p:cNvPr>
          <p:cNvSpPr>
            <a:spLocks noGrp="1"/>
          </p:cNvSpPr>
          <p:nvPr>
            <p:ph type="body" sz="quarter" idx="82" hasCustomPrompt="1"/>
          </p:nvPr>
        </p:nvSpPr>
        <p:spPr>
          <a:xfrm>
            <a:off x="2631854" y="2167675"/>
            <a:ext cx="1761435" cy="51300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55" name="Text Placeholder 16">
            <a:extLst>
              <a:ext uri="{FF2B5EF4-FFF2-40B4-BE49-F238E27FC236}">
                <a16:creationId xmlns:a16="http://schemas.microsoft.com/office/drawing/2014/main" id="{6C5B82CD-0ECF-9C46-A69F-C719EF2ABE1A}"/>
              </a:ext>
            </a:extLst>
          </p:cNvPr>
          <p:cNvSpPr>
            <a:spLocks noGrp="1"/>
          </p:cNvSpPr>
          <p:nvPr>
            <p:ph type="body" sz="quarter" idx="84" hasCustomPrompt="1"/>
          </p:nvPr>
        </p:nvSpPr>
        <p:spPr>
          <a:xfrm>
            <a:off x="2553949" y="3091568"/>
            <a:ext cx="1934765"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6" name="Picture Placeholder 18">
            <a:extLst>
              <a:ext uri="{FF2B5EF4-FFF2-40B4-BE49-F238E27FC236}">
                <a16:creationId xmlns:a16="http://schemas.microsoft.com/office/drawing/2014/main" id="{0C2F2006-5C78-78ED-DB48-DB8964AD840E}"/>
              </a:ext>
            </a:extLst>
          </p:cNvPr>
          <p:cNvSpPr>
            <a:spLocks noGrp="1"/>
          </p:cNvSpPr>
          <p:nvPr>
            <p:ph type="pic" sz="quarter" idx="85"/>
          </p:nvPr>
        </p:nvSpPr>
        <p:spPr>
          <a:xfrm>
            <a:off x="3857861" y="3189200"/>
            <a:ext cx="540000" cy="540000"/>
          </a:xfrm>
          <a:prstGeom prst="ellipse">
            <a:avLst/>
          </a:prstGeom>
          <a:solidFill>
            <a:schemeClr val="bg1"/>
          </a:solidFill>
        </p:spPr>
        <p:txBody>
          <a:bodyPr/>
          <a:lstStyle>
            <a:lvl1pPr algn="ctr">
              <a:defRPr sz="788"/>
            </a:lvl1pPr>
          </a:lstStyle>
          <a:p>
            <a:endParaRPr lang="en-GB" dirty="0"/>
          </a:p>
        </p:txBody>
      </p:sp>
      <p:sp>
        <p:nvSpPr>
          <p:cNvPr id="57" name="Text Placeholder 53">
            <a:extLst>
              <a:ext uri="{FF2B5EF4-FFF2-40B4-BE49-F238E27FC236}">
                <a16:creationId xmlns:a16="http://schemas.microsoft.com/office/drawing/2014/main" id="{85F445AE-0733-7492-FB96-35DDCD7B721B}"/>
              </a:ext>
            </a:extLst>
          </p:cNvPr>
          <p:cNvSpPr>
            <a:spLocks noGrp="1"/>
          </p:cNvSpPr>
          <p:nvPr>
            <p:ph type="body" sz="quarter" idx="86" hasCustomPrompt="1"/>
          </p:nvPr>
        </p:nvSpPr>
        <p:spPr>
          <a:xfrm>
            <a:off x="2631855" y="3281764"/>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58" name="Text Placeholder 53">
            <a:extLst>
              <a:ext uri="{FF2B5EF4-FFF2-40B4-BE49-F238E27FC236}">
                <a16:creationId xmlns:a16="http://schemas.microsoft.com/office/drawing/2014/main" id="{075C660D-727C-DFA4-DD16-72E384ACE26D}"/>
              </a:ext>
            </a:extLst>
          </p:cNvPr>
          <p:cNvSpPr>
            <a:spLocks noGrp="1"/>
          </p:cNvSpPr>
          <p:nvPr>
            <p:ph type="body" sz="quarter" idx="87" hasCustomPrompt="1"/>
          </p:nvPr>
        </p:nvSpPr>
        <p:spPr>
          <a:xfrm>
            <a:off x="2631854" y="3741196"/>
            <a:ext cx="1761435" cy="51300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59" name="Text Placeholder 17">
            <a:extLst>
              <a:ext uri="{FF2B5EF4-FFF2-40B4-BE49-F238E27FC236}">
                <a16:creationId xmlns:a16="http://schemas.microsoft.com/office/drawing/2014/main" id="{0D9C78B2-EFB5-2DBE-9217-3C43ACEDAABA}"/>
              </a:ext>
            </a:extLst>
          </p:cNvPr>
          <p:cNvSpPr>
            <a:spLocks noGrp="1"/>
          </p:cNvSpPr>
          <p:nvPr>
            <p:ph type="body" sz="quarter" idx="88" hasCustomPrompt="1"/>
          </p:nvPr>
        </p:nvSpPr>
        <p:spPr>
          <a:xfrm>
            <a:off x="2553947" y="4381176"/>
            <a:ext cx="19359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0" name="Text Placeholder 16">
            <a:extLst>
              <a:ext uri="{FF2B5EF4-FFF2-40B4-BE49-F238E27FC236}">
                <a16:creationId xmlns:a16="http://schemas.microsoft.com/office/drawing/2014/main" id="{5136298D-FED4-77D5-F0A5-DDD21324420F}"/>
              </a:ext>
            </a:extLst>
          </p:cNvPr>
          <p:cNvSpPr>
            <a:spLocks noGrp="1"/>
          </p:cNvSpPr>
          <p:nvPr>
            <p:ph type="body" sz="quarter" idx="89" hasCustomPrompt="1"/>
          </p:nvPr>
        </p:nvSpPr>
        <p:spPr>
          <a:xfrm>
            <a:off x="4648371" y="1518047"/>
            <a:ext cx="1934765"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1" name="Picture Placeholder 18">
            <a:extLst>
              <a:ext uri="{FF2B5EF4-FFF2-40B4-BE49-F238E27FC236}">
                <a16:creationId xmlns:a16="http://schemas.microsoft.com/office/drawing/2014/main" id="{167B2B0B-C8C2-2F02-6686-E2FE065773B8}"/>
              </a:ext>
            </a:extLst>
          </p:cNvPr>
          <p:cNvSpPr>
            <a:spLocks noGrp="1"/>
          </p:cNvSpPr>
          <p:nvPr>
            <p:ph type="pic" sz="quarter" idx="90"/>
          </p:nvPr>
        </p:nvSpPr>
        <p:spPr>
          <a:xfrm>
            <a:off x="5952282" y="1615679"/>
            <a:ext cx="540000" cy="540000"/>
          </a:xfrm>
          <a:prstGeom prst="ellipse">
            <a:avLst/>
          </a:prstGeom>
          <a:solidFill>
            <a:schemeClr val="bg1"/>
          </a:solidFill>
        </p:spPr>
        <p:txBody>
          <a:bodyPr/>
          <a:lstStyle>
            <a:lvl1pPr algn="ctr">
              <a:defRPr sz="788"/>
            </a:lvl1pPr>
          </a:lstStyle>
          <a:p>
            <a:endParaRPr lang="en-GB" dirty="0"/>
          </a:p>
        </p:txBody>
      </p:sp>
      <p:sp>
        <p:nvSpPr>
          <p:cNvPr id="62" name="Text Placeholder 53">
            <a:extLst>
              <a:ext uri="{FF2B5EF4-FFF2-40B4-BE49-F238E27FC236}">
                <a16:creationId xmlns:a16="http://schemas.microsoft.com/office/drawing/2014/main" id="{EED6A862-4709-977C-613E-0DB7B32532BC}"/>
              </a:ext>
            </a:extLst>
          </p:cNvPr>
          <p:cNvSpPr>
            <a:spLocks noGrp="1"/>
          </p:cNvSpPr>
          <p:nvPr>
            <p:ph type="body" sz="quarter" idx="91" hasCustomPrompt="1"/>
          </p:nvPr>
        </p:nvSpPr>
        <p:spPr>
          <a:xfrm>
            <a:off x="4726276" y="1708243"/>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63" name="Text Placeholder 53">
            <a:extLst>
              <a:ext uri="{FF2B5EF4-FFF2-40B4-BE49-F238E27FC236}">
                <a16:creationId xmlns:a16="http://schemas.microsoft.com/office/drawing/2014/main" id="{041FAFBD-A79D-D3D4-DEC5-25125748F3B7}"/>
              </a:ext>
            </a:extLst>
          </p:cNvPr>
          <p:cNvSpPr>
            <a:spLocks noGrp="1"/>
          </p:cNvSpPr>
          <p:nvPr>
            <p:ph type="body" sz="quarter" idx="92" hasCustomPrompt="1"/>
          </p:nvPr>
        </p:nvSpPr>
        <p:spPr>
          <a:xfrm>
            <a:off x="4726274" y="2167675"/>
            <a:ext cx="1761435" cy="51300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65" name="Text Placeholder 16">
            <a:extLst>
              <a:ext uri="{FF2B5EF4-FFF2-40B4-BE49-F238E27FC236}">
                <a16:creationId xmlns:a16="http://schemas.microsoft.com/office/drawing/2014/main" id="{78934F20-2400-A08D-9345-7DB3AEA96DD4}"/>
              </a:ext>
            </a:extLst>
          </p:cNvPr>
          <p:cNvSpPr>
            <a:spLocks noGrp="1"/>
          </p:cNvSpPr>
          <p:nvPr>
            <p:ph type="body" sz="quarter" idx="94" hasCustomPrompt="1"/>
          </p:nvPr>
        </p:nvSpPr>
        <p:spPr>
          <a:xfrm>
            <a:off x="4648371" y="3091568"/>
            <a:ext cx="1934765"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6" name="Picture Placeholder 18">
            <a:extLst>
              <a:ext uri="{FF2B5EF4-FFF2-40B4-BE49-F238E27FC236}">
                <a16:creationId xmlns:a16="http://schemas.microsoft.com/office/drawing/2014/main" id="{12273DAA-4955-9BA5-F49F-7F62C5276F8F}"/>
              </a:ext>
            </a:extLst>
          </p:cNvPr>
          <p:cNvSpPr>
            <a:spLocks noGrp="1"/>
          </p:cNvSpPr>
          <p:nvPr>
            <p:ph type="pic" sz="quarter" idx="95"/>
          </p:nvPr>
        </p:nvSpPr>
        <p:spPr>
          <a:xfrm>
            <a:off x="5952282" y="3189200"/>
            <a:ext cx="540000" cy="540000"/>
          </a:xfrm>
          <a:prstGeom prst="ellipse">
            <a:avLst/>
          </a:prstGeom>
          <a:solidFill>
            <a:schemeClr val="bg1"/>
          </a:solidFill>
        </p:spPr>
        <p:txBody>
          <a:bodyPr/>
          <a:lstStyle>
            <a:lvl1pPr algn="ctr">
              <a:defRPr sz="788"/>
            </a:lvl1pPr>
          </a:lstStyle>
          <a:p>
            <a:endParaRPr lang="en-GB" dirty="0"/>
          </a:p>
        </p:txBody>
      </p:sp>
      <p:sp>
        <p:nvSpPr>
          <p:cNvPr id="67" name="Text Placeholder 53">
            <a:extLst>
              <a:ext uri="{FF2B5EF4-FFF2-40B4-BE49-F238E27FC236}">
                <a16:creationId xmlns:a16="http://schemas.microsoft.com/office/drawing/2014/main" id="{0D5F21E4-30FE-766F-F1ED-3E74CE3A5AAA}"/>
              </a:ext>
            </a:extLst>
          </p:cNvPr>
          <p:cNvSpPr>
            <a:spLocks noGrp="1"/>
          </p:cNvSpPr>
          <p:nvPr>
            <p:ph type="body" sz="quarter" idx="96" hasCustomPrompt="1"/>
          </p:nvPr>
        </p:nvSpPr>
        <p:spPr>
          <a:xfrm>
            <a:off x="4726276" y="3281764"/>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68" name="Text Placeholder 53">
            <a:extLst>
              <a:ext uri="{FF2B5EF4-FFF2-40B4-BE49-F238E27FC236}">
                <a16:creationId xmlns:a16="http://schemas.microsoft.com/office/drawing/2014/main" id="{3940E505-3E6C-7B3F-9F9A-7A0F4150DCA1}"/>
              </a:ext>
            </a:extLst>
          </p:cNvPr>
          <p:cNvSpPr>
            <a:spLocks noGrp="1"/>
          </p:cNvSpPr>
          <p:nvPr>
            <p:ph type="body" sz="quarter" idx="97" hasCustomPrompt="1"/>
          </p:nvPr>
        </p:nvSpPr>
        <p:spPr>
          <a:xfrm>
            <a:off x="4726274" y="3741196"/>
            <a:ext cx="1761435" cy="51300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69" name="Text Placeholder 17">
            <a:extLst>
              <a:ext uri="{FF2B5EF4-FFF2-40B4-BE49-F238E27FC236}">
                <a16:creationId xmlns:a16="http://schemas.microsoft.com/office/drawing/2014/main" id="{D8127EFE-BB4D-861D-988E-F4E7B28D9537}"/>
              </a:ext>
            </a:extLst>
          </p:cNvPr>
          <p:cNvSpPr>
            <a:spLocks noGrp="1"/>
          </p:cNvSpPr>
          <p:nvPr>
            <p:ph type="body" sz="quarter" idx="98" hasCustomPrompt="1"/>
          </p:nvPr>
        </p:nvSpPr>
        <p:spPr>
          <a:xfrm>
            <a:off x="4648368" y="4381176"/>
            <a:ext cx="19359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70" name="Text Placeholder 16">
            <a:extLst>
              <a:ext uri="{FF2B5EF4-FFF2-40B4-BE49-F238E27FC236}">
                <a16:creationId xmlns:a16="http://schemas.microsoft.com/office/drawing/2014/main" id="{04BE19E4-00B3-0429-6F6F-C92A72B5D8D8}"/>
              </a:ext>
            </a:extLst>
          </p:cNvPr>
          <p:cNvSpPr>
            <a:spLocks noGrp="1"/>
          </p:cNvSpPr>
          <p:nvPr>
            <p:ph type="body" sz="quarter" idx="99" hasCustomPrompt="1"/>
          </p:nvPr>
        </p:nvSpPr>
        <p:spPr>
          <a:xfrm>
            <a:off x="6750903" y="1518047"/>
            <a:ext cx="1934765"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71" name="Picture Placeholder 18">
            <a:extLst>
              <a:ext uri="{FF2B5EF4-FFF2-40B4-BE49-F238E27FC236}">
                <a16:creationId xmlns:a16="http://schemas.microsoft.com/office/drawing/2014/main" id="{DB63926E-40AD-6066-66DD-E9ABB4262BD0}"/>
              </a:ext>
            </a:extLst>
          </p:cNvPr>
          <p:cNvSpPr>
            <a:spLocks noGrp="1"/>
          </p:cNvSpPr>
          <p:nvPr>
            <p:ph type="pic" sz="quarter" idx="100"/>
          </p:nvPr>
        </p:nvSpPr>
        <p:spPr>
          <a:xfrm>
            <a:off x="8054814" y="1615679"/>
            <a:ext cx="540000" cy="540000"/>
          </a:xfrm>
          <a:prstGeom prst="ellipse">
            <a:avLst/>
          </a:prstGeom>
          <a:solidFill>
            <a:schemeClr val="bg1"/>
          </a:solidFill>
        </p:spPr>
        <p:txBody>
          <a:bodyPr/>
          <a:lstStyle>
            <a:lvl1pPr algn="ctr">
              <a:defRPr sz="788"/>
            </a:lvl1pPr>
          </a:lstStyle>
          <a:p>
            <a:endParaRPr lang="en-GB" dirty="0"/>
          </a:p>
        </p:txBody>
      </p:sp>
      <p:sp>
        <p:nvSpPr>
          <p:cNvPr id="72" name="Text Placeholder 53">
            <a:extLst>
              <a:ext uri="{FF2B5EF4-FFF2-40B4-BE49-F238E27FC236}">
                <a16:creationId xmlns:a16="http://schemas.microsoft.com/office/drawing/2014/main" id="{A30EC3AE-3EEF-859F-8D29-C478C041895D}"/>
              </a:ext>
            </a:extLst>
          </p:cNvPr>
          <p:cNvSpPr>
            <a:spLocks noGrp="1"/>
          </p:cNvSpPr>
          <p:nvPr>
            <p:ph type="body" sz="quarter" idx="101" hasCustomPrompt="1"/>
          </p:nvPr>
        </p:nvSpPr>
        <p:spPr>
          <a:xfrm>
            <a:off x="6828808" y="1708243"/>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73" name="Text Placeholder 53">
            <a:extLst>
              <a:ext uri="{FF2B5EF4-FFF2-40B4-BE49-F238E27FC236}">
                <a16:creationId xmlns:a16="http://schemas.microsoft.com/office/drawing/2014/main" id="{A1176D55-C741-15E4-F9E9-92413266CA9B}"/>
              </a:ext>
            </a:extLst>
          </p:cNvPr>
          <p:cNvSpPr>
            <a:spLocks noGrp="1"/>
          </p:cNvSpPr>
          <p:nvPr>
            <p:ph type="body" sz="quarter" idx="102" hasCustomPrompt="1"/>
          </p:nvPr>
        </p:nvSpPr>
        <p:spPr>
          <a:xfrm>
            <a:off x="6828806" y="2167675"/>
            <a:ext cx="1761435" cy="51300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75" name="Text Placeholder 16">
            <a:extLst>
              <a:ext uri="{FF2B5EF4-FFF2-40B4-BE49-F238E27FC236}">
                <a16:creationId xmlns:a16="http://schemas.microsoft.com/office/drawing/2014/main" id="{1E8CF958-AFE9-6D28-3FCB-9998AC253DB8}"/>
              </a:ext>
            </a:extLst>
          </p:cNvPr>
          <p:cNvSpPr>
            <a:spLocks noGrp="1"/>
          </p:cNvSpPr>
          <p:nvPr>
            <p:ph type="body" sz="quarter" idx="104" hasCustomPrompt="1"/>
          </p:nvPr>
        </p:nvSpPr>
        <p:spPr>
          <a:xfrm>
            <a:off x="6750903" y="3091568"/>
            <a:ext cx="1934765" cy="127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76" name="Picture Placeholder 18">
            <a:extLst>
              <a:ext uri="{FF2B5EF4-FFF2-40B4-BE49-F238E27FC236}">
                <a16:creationId xmlns:a16="http://schemas.microsoft.com/office/drawing/2014/main" id="{41ED8EB7-AC54-EFEA-9D6C-593971159482}"/>
              </a:ext>
            </a:extLst>
          </p:cNvPr>
          <p:cNvSpPr>
            <a:spLocks noGrp="1"/>
          </p:cNvSpPr>
          <p:nvPr>
            <p:ph type="pic" sz="quarter" idx="105"/>
          </p:nvPr>
        </p:nvSpPr>
        <p:spPr>
          <a:xfrm>
            <a:off x="8054814" y="3189200"/>
            <a:ext cx="540000" cy="540000"/>
          </a:xfrm>
          <a:prstGeom prst="ellipse">
            <a:avLst/>
          </a:prstGeom>
          <a:solidFill>
            <a:schemeClr val="bg1"/>
          </a:solidFill>
        </p:spPr>
        <p:txBody>
          <a:bodyPr/>
          <a:lstStyle>
            <a:lvl1pPr algn="ctr">
              <a:defRPr sz="788"/>
            </a:lvl1pPr>
          </a:lstStyle>
          <a:p>
            <a:endParaRPr lang="en-GB" dirty="0"/>
          </a:p>
        </p:txBody>
      </p:sp>
      <p:sp>
        <p:nvSpPr>
          <p:cNvPr id="77" name="Text Placeholder 53">
            <a:extLst>
              <a:ext uri="{FF2B5EF4-FFF2-40B4-BE49-F238E27FC236}">
                <a16:creationId xmlns:a16="http://schemas.microsoft.com/office/drawing/2014/main" id="{DA86B302-D723-7BC8-4482-F8BED6BA6D76}"/>
              </a:ext>
            </a:extLst>
          </p:cNvPr>
          <p:cNvSpPr>
            <a:spLocks noGrp="1"/>
          </p:cNvSpPr>
          <p:nvPr>
            <p:ph type="body" sz="quarter" idx="106" hasCustomPrompt="1"/>
          </p:nvPr>
        </p:nvSpPr>
        <p:spPr>
          <a:xfrm>
            <a:off x="6828808" y="3281764"/>
            <a:ext cx="1135157" cy="354873"/>
          </a:xfrm>
        </p:spPr>
        <p:txBody>
          <a:bodyPr anchor="ctr">
            <a:noAutofit/>
          </a:bodyPr>
          <a:lstStyle>
            <a:lvl1pPr>
              <a:lnSpc>
                <a:spcPct val="100000"/>
              </a:lnSpc>
              <a:defRPr sz="1050">
                <a:solidFill>
                  <a:schemeClr val="tx1"/>
                </a:solidFill>
              </a:defRPr>
            </a:lvl1pPr>
            <a:lvl2pPr>
              <a:defRPr sz="1350"/>
            </a:lvl2pPr>
            <a:lvl3pPr>
              <a:defRPr sz="1350"/>
            </a:lvl3pPr>
            <a:lvl4pPr>
              <a:defRPr sz="1350"/>
            </a:lvl4pPr>
            <a:lvl5pPr>
              <a:defRPr sz="1350"/>
            </a:lvl5pPr>
          </a:lstStyle>
          <a:p>
            <a:pPr lvl="0"/>
            <a:r>
              <a:rPr lang="en-US"/>
              <a:t>Name </a:t>
            </a:r>
            <a:br>
              <a:rPr lang="en-US"/>
            </a:br>
            <a:r>
              <a:rPr lang="en-US"/>
              <a:t>Surname</a:t>
            </a:r>
          </a:p>
        </p:txBody>
      </p:sp>
      <p:sp>
        <p:nvSpPr>
          <p:cNvPr id="78" name="Text Placeholder 53">
            <a:extLst>
              <a:ext uri="{FF2B5EF4-FFF2-40B4-BE49-F238E27FC236}">
                <a16:creationId xmlns:a16="http://schemas.microsoft.com/office/drawing/2014/main" id="{207D7239-94EC-1033-AF5F-2EA3031133BE}"/>
              </a:ext>
            </a:extLst>
          </p:cNvPr>
          <p:cNvSpPr>
            <a:spLocks noGrp="1"/>
          </p:cNvSpPr>
          <p:nvPr>
            <p:ph type="body" sz="quarter" idx="107" hasCustomPrompt="1"/>
          </p:nvPr>
        </p:nvSpPr>
        <p:spPr>
          <a:xfrm>
            <a:off x="6828806" y="3741196"/>
            <a:ext cx="1761435" cy="513000"/>
          </a:xfrm>
        </p:spPr>
        <p:txBody>
          <a:bodyPr anchor="ctr">
            <a:noAutofit/>
          </a:bodyPr>
          <a:lstStyle>
            <a:lvl1pPr>
              <a:lnSpc>
                <a:spcPct val="100000"/>
              </a:lnSpc>
              <a:spcAft>
                <a:spcPts val="0"/>
              </a:spcAft>
              <a:defRPr sz="900" b="1">
                <a:solidFill>
                  <a:schemeClr val="accent4"/>
                </a:solidFill>
              </a:defRPr>
            </a:lvl1pPr>
            <a:lvl2pPr>
              <a:spcAft>
                <a:spcPts val="0"/>
              </a:spcAft>
              <a:defRPr sz="900" b="0"/>
            </a:lvl2pPr>
            <a:lvl3pPr>
              <a:defRPr sz="1350"/>
            </a:lvl3pPr>
            <a:lvl4pPr>
              <a:defRPr sz="1350"/>
            </a:lvl4pPr>
            <a:lvl5pPr>
              <a:defRPr sz="1350"/>
            </a:lvl5pPr>
          </a:lstStyle>
          <a:p>
            <a:pPr lvl="0"/>
            <a:r>
              <a:rPr lang="en-US"/>
              <a:t>Job role</a:t>
            </a:r>
          </a:p>
          <a:p>
            <a:pPr lvl="1"/>
            <a:r>
              <a:rPr lang="en-US"/>
              <a:t>Practice</a:t>
            </a:r>
          </a:p>
        </p:txBody>
      </p:sp>
      <p:sp>
        <p:nvSpPr>
          <p:cNvPr id="79" name="Text Placeholder 17">
            <a:extLst>
              <a:ext uri="{FF2B5EF4-FFF2-40B4-BE49-F238E27FC236}">
                <a16:creationId xmlns:a16="http://schemas.microsoft.com/office/drawing/2014/main" id="{4AD5AF35-B5B5-BE1C-86AC-D375DD3D8788}"/>
              </a:ext>
            </a:extLst>
          </p:cNvPr>
          <p:cNvSpPr>
            <a:spLocks noGrp="1"/>
          </p:cNvSpPr>
          <p:nvPr>
            <p:ph type="body" sz="quarter" idx="108" hasCustomPrompt="1"/>
          </p:nvPr>
        </p:nvSpPr>
        <p:spPr>
          <a:xfrm>
            <a:off x="6750900" y="4381176"/>
            <a:ext cx="19359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0" name="Text Placeholder 11">
            <a:extLst>
              <a:ext uri="{FF2B5EF4-FFF2-40B4-BE49-F238E27FC236}">
                <a16:creationId xmlns:a16="http://schemas.microsoft.com/office/drawing/2014/main" id="{127143D7-192F-A73F-9AC4-0B18D2D191F9}"/>
              </a:ext>
            </a:extLst>
          </p:cNvPr>
          <p:cNvSpPr>
            <a:spLocks noGrp="1"/>
          </p:cNvSpPr>
          <p:nvPr>
            <p:ph type="body" sz="quarter" idx="13" hasCustomPrompt="1"/>
          </p:nvPr>
        </p:nvSpPr>
        <p:spPr>
          <a:xfrm>
            <a:off x="458393" y="4491219"/>
            <a:ext cx="8218883" cy="184666"/>
          </a:xfrm>
        </p:spPr>
        <p:txBody>
          <a:bodyPr anchor="b">
            <a:spAutoFit/>
          </a:bodyPr>
          <a:lstStyle>
            <a:lvl1pPr marL="0" indent="0">
              <a:lnSpc>
                <a:spcPct val="100000"/>
              </a:lnSpc>
              <a:spcAft>
                <a:spcPts val="0"/>
              </a:spcAft>
              <a:buFont typeface="Arial" panose="020B0604020202020204" pitchFamily="34" charset="0"/>
              <a:buNone/>
              <a:defRPr sz="6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a:t>Source: Insert source here</a:t>
            </a:r>
            <a:br>
              <a:rPr lang="en-US"/>
            </a:br>
            <a:r>
              <a:rPr lang="en-US"/>
              <a:t>Notes: Insert notes here</a:t>
            </a:r>
          </a:p>
        </p:txBody>
      </p:sp>
      <p:sp>
        <p:nvSpPr>
          <p:cNvPr id="13" name="Text Placeholder 17">
            <a:extLst>
              <a:ext uri="{FF2B5EF4-FFF2-40B4-BE49-F238E27FC236}">
                <a16:creationId xmlns:a16="http://schemas.microsoft.com/office/drawing/2014/main" id="{3DB895A6-F3AD-D778-A60C-342D6EBDCF00}"/>
              </a:ext>
            </a:extLst>
          </p:cNvPr>
          <p:cNvSpPr>
            <a:spLocks noGrp="1"/>
          </p:cNvSpPr>
          <p:nvPr>
            <p:ph type="body" sz="quarter" idx="109" hasCustomPrompt="1"/>
          </p:nvPr>
        </p:nvSpPr>
        <p:spPr>
          <a:xfrm>
            <a:off x="458390" y="2796240"/>
            <a:ext cx="19359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7" name="Text Placeholder 17">
            <a:extLst>
              <a:ext uri="{FF2B5EF4-FFF2-40B4-BE49-F238E27FC236}">
                <a16:creationId xmlns:a16="http://schemas.microsoft.com/office/drawing/2014/main" id="{4EEFE30F-D89B-5CA9-AAD1-546F56630834}"/>
              </a:ext>
            </a:extLst>
          </p:cNvPr>
          <p:cNvSpPr>
            <a:spLocks noGrp="1"/>
          </p:cNvSpPr>
          <p:nvPr>
            <p:ph type="body" sz="quarter" idx="110" hasCustomPrompt="1"/>
          </p:nvPr>
        </p:nvSpPr>
        <p:spPr>
          <a:xfrm>
            <a:off x="2553947" y="2796240"/>
            <a:ext cx="19359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8" name="Text Placeholder 17">
            <a:extLst>
              <a:ext uri="{FF2B5EF4-FFF2-40B4-BE49-F238E27FC236}">
                <a16:creationId xmlns:a16="http://schemas.microsoft.com/office/drawing/2014/main" id="{AC5BE86A-02C4-A5AD-D965-AA164F2F5334}"/>
              </a:ext>
            </a:extLst>
          </p:cNvPr>
          <p:cNvSpPr>
            <a:spLocks noGrp="1"/>
          </p:cNvSpPr>
          <p:nvPr>
            <p:ph type="body" sz="quarter" idx="111" hasCustomPrompt="1"/>
          </p:nvPr>
        </p:nvSpPr>
        <p:spPr>
          <a:xfrm>
            <a:off x="4648368" y="2796240"/>
            <a:ext cx="19359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2" name="Text Placeholder 17">
            <a:extLst>
              <a:ext uri="{FF2B5EF4-FFF2-40B4-BE49-F238E27FC236}">
                <a16:creationId xmlns:a16="http://schemas.microsoft.com/office/drawing/2014/main" id="{FC386C99-0059-0D0D-124B-F322378112D1}"/>
              </a:ext>
            </a:extLst>
          </p:cNvPr>
          <p:cNvSpPr>
            <a:spLocks noGrp="1"/>
          </p:cNvSpPr>
          <p:nvPr>
            <p:ph type="body" sz="quarter" idx="112" hasCustomPrompt="1"/>
          </p:nvPr>
        </p:nvSpPr>
        <p:spPr>
          <a:xfrm>
            <a:off x="6750900" y="2796240"/>
            <a:ext cx="19359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8"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6"/>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4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Tree>
    <p:extLst>
      <p:ext uri="{BB962C8B-B14F-4D97-AF65-F5344CB8AC3E}">
        <p14:creationId xmlns:p14="http://schemas.microsoft.com/office/powerpoint/2010/main" val="360250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theme" Target="../theme/theme2.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image" Target="../media/image21.png"/></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73.xml"/><Relationship Id="rId21" Type="http://schemas.openxmlformats.org/officeDocument/2006/relationships/slideLayout" Target="../slideLayouts/slideLayout68.xml"/><Relationship Id="rId42" Type="http://schemas.openxmlformats.org/officeDocument/2006/relationships/slideLayout" Target="../slideLayouts/slideLayout89.xml"/><Relationship Id="rId47" Type="http://schemas.openxmlformats.org/officeDocument/2006/relationships/slideLayout" Target="../slideLayouts/slideLayout94.xml"/><Relationship Id="rId63" Type="http://schemas.openxmlformats.org/officeDocument/2006/relationships/slideLayout" Target="../slideLayouts/slideLayout110.xml"/><Relationship Id="rId68" Type="http://schemas.openxmlformats.org/officeDocument/2006/relationships/slideLayout" Target="../slideLayouts/slideLayout115.xml"/><Relationship Id="rId16" Type="http://schemas.openxmlformats.org/officeDocument/2006/relationships/slideLayout" Target="../slideLayouts/slideLayout63.xml"/><Relationship Id="rId11" Type="http://schemas.openxmlformats.org/officeDocument/2006/relationships/slideLayout" Target="../slideLayouts/slideLayout58.xml"/><Relationship Id="rId32" Type="http://schemas.openxmlformats.org/officeDocument/2006/relationships/slideLayout" Target="../slideLayouts/slideLayout79.xml"/><Relationship Id="rId37" Type="http://schemas.openxmlformats.org/officeDocument/2006/relationships/slideLayout" Target="../slideLayouts/slideLayout84.xml"/><Relationship Id="rId53" Type="http://schemas.openxmlformats.org/officeDocument/2006/relationships/slideLayout" Target="../slideLayouts/slideLayout100.xml"/><Relationship Id="rId58" Type="http://schemas.openxmlformats.org/officeDocument/2006/relationships/slideLayout" Target="../slideLayouts/slideLayout105.xml"/><Relationship Id="rId74" Type="http://schemas.openxmlformats.org/officeDocument/2006/relationships/slideLayout" Target="../slideLayouts/slideLayout121.xml"/><Relationship Id="rId79" Type="http://schemas.openxmlformats.org/officeDocument/2006/relationships/slideLayout" Target="../slideLayouts/slideLayout126.xml"/><Relationship Id="rId5" Type="http://schemas.openxmlformats.org/officeDocument/2006/relationships/slideLayout" Target="../slideLayouts/slideLayout52.xml"/><Relationship Id="rId61" Type="http://schemas.openxmlformats.org/officeDocument/2006/relationships/slideLayout" Target="../slideLayouts/slideLayout108.xml"/><Relationship Id="rId82" Type="http://schemas.openxmlformats.org/officeDocument/2006/relationships/image" Target="../media/image21.png"/><Relationship Id="rId19" Type="http://schemas.openxmlformats.org/officeDocument/2006/relationships/slideLayout" Target="../slideLayouts/slideLayout6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slideLayout" Target="../slideLayouts/slideLayout82.xml"/><Relationship Id="rId43" Type="http://schemas.openxmlformats.org/officeDocument/2006/relationships/slideLayout" Target="../slideLayouts/slideLayout90.xml"/><Relationship Id="rId48" Type="http://schemas.openxmlformats.org/officeDocument/2006/relationships/slideLayout" Target="../slideLayouts/slideLayout95.xml"/><Relationship Id="rId56" Type="http://schemas.openxmlformats.org/officeDocument/2006/relationships/slideLayout" Target="../slideLayouts/slideLayout103.xml"/><Relationship Id="rId64" Type="http://schemas.openxmlformats.org/officeDocument/2006/relationships/slideLayout" Target="../slideLayouts/slideLayout111.xml"/><Relationship Id="rId69" Type="http://schemas.openxmlformats.org/officeDocument/2006/relationships/slideLayout" Target="../slideLayouts/slideLayout116.xml"/><Relationship Id="rId77" Type="http://schemas.openxmlformats.org/officeDocument/2006/relationships/slideLayout" Target="../slideLayouts/slideLayout124.xml"/><Relationship Id="rId8" Type="http://schemas.openxmlformats.org/officeDocument/2006/relationships/slideLayout" Target="../slideLayouts/slideLayout55.xml"/><Relationship Id="rId51" Type="http://schemas.openxmlformats.org/officeDocument/2006/relationships/slideLayout" Target="../slideLayouts/slideLayout98.xml"/><Relationship Id="rId72" Type="http://schemas.openxmlformats.org/officeDocument/2006/relationships/slideLayout" Target="../slideLayouts/slideLayout119.xml"/><Relationship Id="rId80" Type="http://schemas.openxmlformats.org/officeDocument/2006/relationships/slideLayout" Target="../slideLayouts/slideLayout127.xml"/><Relationship Id="rId3" Type="http://schemas.openxmlformats.org/officeDocument/2006/relationships/slideLayout" Target="../slideLayouts/slideLayout50.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38" Type="http://schemas.openxmlformats.org/officeDocument/2006/relationships/slideLayout" Target="../slideLayouts/slideLayout85.xml"/><Relationship Id="rId46" Type="http://schemas.openxmlformats.org/officeDocument/2006/relationships/slideLayout" Target="../slideLayouts/slideLayout93.xml"/><Relationship Id="rId59" Type="http://schemas.openxmlformats.org/officeDocument/2006/relationships/slideLayout" Target="../slideLayouts/slideLayout106.xml"/><Relationship Id="rId67" Type="http://schemas.openxmlformats.org/officeDocument/2006/relationships/slideLayout" Target="../slideLayouts/slideLayout114.xml"/><Relationship Id="rId20" Type="http://schemas.openxmlformats.org/officeDocument/2006/relationships/slideLayout" Target="../slideLayouts/slideLayout67.xml"/><Relationship Id="rId41" Type="http://schemas.openxmlformats.org/officeDocument/2006/relationships/slideLayout" Target="../slideLayouts/slideLayout88.xml"/><Relationship Id="rId54" Type="http://schemas.openxmlformats.org/officeDocument/2006/relationships/slideLayout" Target="../slideLayouts/slideLayout101.xml"/><Relationship Id="rId62" Type="http://schemas.openxmlformats.org/officeDocument/2006/relationships/slideLayout" Target="../slideLayouts/slideLayout109.xml"/><Relationship Id="rId70" Type="http://schemas.openxmlformats.org/officeDocument/2006/relationships/slideLayout" Target="../slideLayouts/slideLayout117.xml"/><Relationship Id="rId75" Type="http://schemas.openxmlformats.org/officeDocument/2006/relationships/slideLayout" Target="../slideLayouts/slideLayout122.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slideLayout" Target="../slideLayouts/slideLayout83.xml"/><Relationship Id="rId49" Type="http://schemas.openxmlformats.org/officeDocument/2006/relationships/slideLayout" Target="../slideLayouts/slideLayout96.xml"/><Relationship Id="rId57" Type="http://schemas.openxmlformats.org/officeDocument/2006/relationships/slideLayout" Target="../slideLayouts/slideLayout104.xml"/><Relationship Id="rId10" Type="http://schemas.openxmlformats.org/officeDocument/2006/relationships/slideLayout" Target="../slideLayouts/slideLayout57.xml"/><Relationship Id="rId31" Type="http://schemas.openxmlformats.org/officeDocument/2006/relationships/slideLayout" Target="../slideLayouts/slideLayout78.xml"/><Relationship Id="rId44" Type="http://schemas.openxmlformats.org/officeDocument/2006/relationships/slideLayout" Target="../slideLayouts/slideLayout91.xml"/><Relationship Id="rId52" Type="http://schemas.openxmlformats.org/officeDocument/2006/relationships/slideLayout" Target="../slideLayouts/slideLayout99.xml"/><Relationship Id="rId60" Type="http://schemas.openxmlformats.org/officeDocument/2006/relationships/slideLayout" Target="../slideLayouts/slideLayout107.xml"/><Relationship Id="rId65" Type="http://schemas.openxmlformats.org/officeDocument/2006/relationships/slideLayout" Target="../slideLayouts/slideLayout112.xml"/><Relationship Id="rId73" Type="http://schemas.openxmlformats.org/officeDocument/2006/relationships/slideLayout" Target="../slideLayouts/slideLayout120.xml"/><Relationship Id="rId78" Type="http://schemas.openxmlformats.org/officeDocument/2006/relationships/slideLayout" Target="../slideLayouts/slideLayout125.xml"/><Relationship Id="rId81" Type="http://schemas.openxmlformats.org/officeDocument/2006/relationships/theme" Target="../theme/theme3.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9" Type="http://schemas.openxmlformats.org/officeDocument/2006/relationships/slideLayout" Target="../slideLayouts/slideLayout86.xml"/><Relationship Id="rId34" Type="http://schemas.openxmlformats.org/officeDocument/2006/relationships/slideLayout" Target="../slideLayouts/slideLayout81.xml"/><Relationship Id="rId50" Type="http://schemas.openxmlformats.org/officeDocument/2006/relationships/slideLayout" Target="../slideLayouts/slideLayout97.xml"/><Relationship Id="rId55" Type="http://schemas.openxmlformats.org/officeDocument/2006/relationships/slideLayout" Target="../slideLayouts/slideLayout102.xml"/><Relationship Id="rId76" Type="http://schemas.openxmlformats.org/officeDocument/2006/relationships/slideLayout" Target="../slideLayouts/slideLayout123.xml"/><Relationship Id="rId7" Type="http://schemas.openxmlformats.org/officeDocument/2006/relationships/slideLayout" Target="../slideLayouts/slideLayout54.xml"/><Relationship Id="rId71" Type="http://schemas.openxmlformats.org/officeDocument/2006/relationships/slideLayout" Target="../slideLayouts/slideLayout118.xml"/><Relationship Id="rId2" Type="http://schemas.openxmlformats.org/officeDocument/2006/relationships/slideLayout" Target="../slideLayouts/slideLayout49.xml"/><Relationship Id="rId29" Type="http://schemas.openxmlformats.org/officeDocument/2006/relationships/slideLayout" Target="../slideLayouts/slideLayout76.xml"/><Relationship Id="rId24" Type="http://schemas.openxmlformats.org/officeDocument/2006/relationships/slideLayout" Target="../slideLayouts/slideLayout71.xml"/><Relationship Id="rId40" Type="http://schemas.openxmlformats.org/officeDocument/2006/relationships/slideLayout" Target="../slideLayouts/slideLayout87.xml"/><Relationship Id="rId45" Type="http://schemas.openxmlformats.org/officeDocument/2006/relationships/slideLayout" Target="../slideLayouts/slideLayout92.xml"/><Relationship Id="rId66" Type="http://schemas.openxmlformats.org/officeDocument/2006/relationships/slideLayout" Target="../slideLayouts/slideLayout113.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153.xml"/><Relationship Id="rId21" Type="http://schemas.openxmlformats.org/officeDocument/2006/relationships/slideLayout" Target="../slideLayouts/slideLayout148.xml"/><Relationship Id="rId42" Type="http://schemas.openxmlformats.org/officeDocument/2006/relationships/slideLayout" Target="../slideLayouts/slideLayout169.xml"/><Relationship Id="rId47" Type="http://schemas.openxmlformats.org/officeDocument/2006/relationships/slideLayout" Target="../slideLayouts/slideLayout174.xml"/><Relationship Id="rId63" Type="http://schemas.openxmlformats.org/officeDocument/2006/relationships/slideLayout" Target="../slideLayouts/slideLayout190.xml"/><Relationship Id="rId68" Type="http://schemas.openxmlformats.org/officeDocument/2006/relationships/slideLayout" Target="../slideLayouts/slideLayout195.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29" Type="http://schemas.openxmlformats.org/officeDocument/2006/relationships/slideLayout" Target="../slideLayouts/slideLayout156.xml"/><Relationship Id="rId11" Type="http://schemas.openxmlformats.org/officeDocument/2006/relationships/slideLayout" Target="../slideLayouts/slideLayout138.xml"/><Relationship Id="rId24" Type="http://schemas.openxmlformats.org/officeDocument/2006/relationships/slideLayout" Target="../slideLayouts/slideLayout151.xml"/><Relationship Id="rId32" Type="http://schemas.openxmlformats.org/officeDocument/2006/relationships/slideLayout" Target="../slideLayouts/slideLayout159.xml"/><Relationship Id="rId37" Type="http://schemas.openxmlformats.org/officeDocument/2006/relationships/slideLayout" Target="../slideLayouts/slideLayout164.xml"/><Relationship Id="rId40" Type="http://schemas.openxmlformats.org/officeDocument/2006/relationships/slideLayout" Target="../slideLayouts/slideLayout167.xml"/><Relationship Id="rId45" Type="http://schemas.openxmlformats.org/officeDocument/2006/relationships/slideLayout" Target="../slideLayouts/slideLayout172.xml"/><Relationship Id="rId53" Type="http://schemas.openxmlformats.org/officeDocument/2006/relationships/slideLayout" Target="../slideLayouts/slideLayout180.xml"/><Relationship Id="rId58" Type="http://schemas.openxmlformats.org/officeDocument/2006/relationships/slideLayout" Target="../slideLayouts/slideLayout185.xml"/><Relationship Id="rId66" Type="http://schemas.openxmlformats.org/officeDocument/2006/relationships/slideLayout" Target="../slideLayouts/slideLayout193.xml"/><Relationship Id="rId74" Type="http://schemas.openxmlformats.org/officeDocument/2006/relationships/theme" Target="../theme/theme4.xml"/><Relationship Id="rId5" Type="http://schemas.openxmlformats.org/officeDocument/2006/relationships/slideLayout" Target="../slideLayouts/slideLayout132.xml"/><Relationship Id="rId61" Type="http://schemas.openxmlformats.org/officeDocument/2006/relationships/slideLayout" Target="../slideLayouts/slideLayout188.xml"/><Relationship Id="rId19" Type="http://schemas.openxmlformats.org/officeDocument/2006/relationships/slideLayout" Target="../slideLayouts/slideLayout146.xml"/><Relationship Id="rId14" Type="http://schemas.openxmlformats.org/officeDocument/2006/relationships/slideLayout" Target="../slideLayouts/slideLayout141.xml"/><Relationship Id="rId22" Type="http://schemas.openxmlformats.org/officeDocument/2006/relationships/slideLayout" Target="../slideLayouts/slideLayout149.xml"/><Relationship Id="rId27" Type="http://schemas.openxmlformats.org/officeDocument/2006/relationships/slideLayout" Target="../slideLayouts/slideLayout154.xml"/><Relationship Id="rId30" Type="http://schemas.openxmlformats.org/officeDocument/2006/relationships/slideLayout" Target="../slideLayouts/slideLayout157.xml"/><Relationship Id="rId35" Type="http://schemas.openxmlformats.org/officeDocument/2006/relationships/slideLayout" Target="../slideLayouts/slideLayout162.xml"/><Relationship Id="rId43" Type="http://schemas.openxmlformats.org/officeDocument/2006/relationships/slideLayout" Target="../slideLayouts/slideLayout170.xml"/><Relationship Id="rId48" Type="http://schemas.openxmlformats.org/officeDocument/2006/relationships/slideLayout" Target="../slideLayouts/slideLayout175.xml"/><Relationship Id="rId56" Type="http://schemas.openxmlformats.org/officeDocument/2006/relationships/slideLayout" Target="../slideLayouts/slideLayout183.xml"/><Relationship Id="rId64" Type="http://schemas.openxmlformats.org/officeDocument/2006/relationships/slideLayout" Target="../slideLayouts/slideLayout191.xml"/><Relationship Id="rId69" Type="http://schemas.openxmlformats.org/officeDocument/2006/relationships/slideLayout" Target="../slideLayouts/slideLayout196.xml"/><Relationship Id="rId8" Type="http://schemas.openxmlformats.org/officeDocument/2006/relationships/slideLayout" Target="../slideLayouts/slideLayout135.xml"/><Relationship Id="rId51" Type="http://schemas.openxmlformats.org/officeDocument/2006/relationships/slideLayout" Target="../slideLayouts/slideLayout178.xml"/><Relationship Id="rId72" Type="http://schemas.openxmlformats.org/officeDocument/2006/relationships/slideLayout" Target="../slideLayouts/slideLayout199.xml"/><Relationship Id="rId3" Type="http://schemas.openxmlformats.org/officeDocument/2006/relationships/slideLayout" Target="../slideLayouts/slideLayout130.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5" Type="http://schemas.openxmlformats.org/officeDocument/2006/relationships/slideLayout" Target="../slideLayouts/slideLayout152.xml"/><Relationship Id="rId33" Type="http://schemas.openxmlformats.org/officeDocument/2006/relationships/slideLayout" Target="../slideLayouts/slideLayout160.xml"/><Relationship Id="rId38" Type="http://schemas.openxmlformats.org/officeDocument/2006/relationships/slideLayout" Target="../slideLayouts/slideLayout165.xml"/><Relationship Id="rId46" Type="http://schemas.openxmlformats.org/officeDocument/2006/relationships/slideLayout" Target="../slideLayouts/slideLayout173.xml"/><Relationship Id="rId59" Type="http://schemas.openxmlformats.org/officeDocument/2006/relationships/slideLayout" Target="../slideLayouts/slideLayout186.xml"/><Relationship Id="rId67" Type="http://schemas.openxmlformats.org/officeDocument/2006/relationships/slideLayout" Target="../slideLayouts/slideLayout194.xml"/><Relationship Id="rId20" Type="http://schemas.openxmlformats.org/officeDocument/2006/relationships/slideLayout" Target="../slideLayouts/slideLayout147.xml"/><Relationship Id="rId41" Type="http://schemas.openxmlformats.org/officeDocument/2006/relationships/slideLayout" Target="../slideLayouts/slideLayout168.xml"/><Relationship Id="rId54" Type="http://schemas.openxmlformats.org/officeDocument/2006/relationships/slideLayout" Target="../slideLayouts/slideLayout181.xml"/><Relationship Id="rId62" Type="http://schemas.openxmlformats.org/officeDocument/2006/relationships/slideLayout" Target="../slideLayouts/slideLayout189.xml"/><Relationship Id="rId70" Type="http://schemas.openxmlformats.org/officeDocument/2006/relationships/slideLayout" Target="../slideLayouts/slideLayout197.xml"/><Relationship Id="rId75" Type="http://schemas.openxmlformats.org/officeDocument/2006/relationships/image" Target="../media/image21.png"/><Relationship Id="rId1" Type="http://schemas.openxmlformats.org/officeDocument/2006/relationships/slideLayout" Target="../slideLayouts/slideLayout128.xml"/><Relationship Id="rId6" Type="http://schemas.openxmlformats.org/officeDocument/2006/relationships/slideLayout" Target="../slideLayouts/slideLayout133.xml"/><Relationship Id="rId15" Type="http://schemas.openxmlformats.org/officeDocument/2006/relationships/slideLayout" Target="../slideLayouts/slideLayout142.xml"/><Relationship Id="rId23" Type="http://schemas.openxmlformats.org/officeDocument/2006/relationships/slideLayout" Target="../slideLayouts/slideLayout150.xml"/><Relationship Id="rId28" Type="http://schemas.openxmlformats.org/officeDocument/2006/relationships/slideLayout" Target="../slideLayouts/slideLayout155.xml"/><Relationship Id="rId36" Type="http://schemas.openxmlformats.org/officeDocument/2006/relationships/slideLayout" Target="../slideLayouts/slideLayout163.xml"/><Relationship Id="rId49" Type="http://schemas.openxmlformats.org/officeDocument/2006/relationships/slideLayout" Target="../slideLayouts/slideLayout176.xml"/><Relationship Id="rId57" Type="http://schemas.openxmlformats.org/officeDocument/2006/relationships/slideLayout" Target="../slideLayouts/slideLayout184.xml"/><Relationship Id="rId10" Type="http://schemas.openxmlformats.org/officeDocument/2006/relationships/slideLayout" Target="../slideLayouts/slideLayout137.xml"/><Relationship Id="rId31" Type="http://schemas.openxmlformats.org/officeDocument/2006/relationships/slideLayout" Target="../slideLayouts/slideLayout158.xml"/><Relationship Id="rId44" Type="http://schemas.openxmlformats.org/officeDocument/2006/relationships/slideLayout" Target="../slideLayouts/slideLayout171.xml"/><Relationship Id="rId52" Type="http://schemas.openxmlformats.org/officeDocument/2006/relationships/slideLayout" Target="../slideLayouts/slideLayout179.xml"/><Relationship Id="rId60" Type="http://schemas.openxmlformats.org/officeDocument/2006/relationships/slideLayout" Target="../slideLayouts/slideLayout187.xml"/><Relationship Id="rId65" Type="http://schemas.openxmlformats.org/officeDocument/2006/relationships/slideLayout" Target="../slideLayouts/slideLayout192.xml"/><Relationship Id="rId73" Type="http://schemas.openxmlformats.org/officeDocument/2006/relationships/slideLayout" Target="../slideLayouts/slideLayout200.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3" Type="http://schemas.openxmlformats.org/officeDocument/2006/relationships/slideLayout" Target="../slideLayouts/slideLayout140.xml"/><Relationship Id="rId18" Type="http://schemas.openxmlformats.org/officeDocument/2006/relationships/slideLayout" Target="../slideLayouts/slideLayout145.xml"/><Relationship Id="rId39" Type="http://schemas.openxmlformats.org/officeDocument/2006/relationships/slideLayout" Target="../slideLayouts/slideLayout166.xml"/><Relationship Id="rId34" Type="http://schemas.openxmlformats.org/officeDocument/2006/relationships/slideLayout" Target="../slideLayouts/slideLayout161.xml"/><Relationship Id="rId50" Type="http://schemas.openxmlformats.org/officeDocument/2006/relationships/slideLayout" Target="../slideLayouts/slideLayout177.xml"/><Relationship Id="rId55" Type="http://schemas.openxmlformats.org/officeDocument/2006/relationships/slideLayout" Target="../slideLayouts/slideLayout182.xml"/><Relationship Id="rId7" Type="http://schemas.openxmlformats.org/officeDocument/2006/relationships/slideLayout" Target="../slideLayouts/slideLayout134.xml"/><Relationship Id="rId71" Type="http://schemas.openxmlformats.org/officeDocument/2006/relationships/slideLayout" Target="../slideLayouts/slideLayout198.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226.xml"/><Relationship Id="rId21" Type="http://schemas.openxmlformats.org/officeDocument/2006/relationships/slideLayout" Target="../slideLayouts/slideLayout221.xml"/><Relationship Id="rId42" Type="http://schemas.openxmlformats.org/officeDocument/2006/relationships/slideLayout" Target="../slideLayouts/slideLayout242.xml"/><Relationship Id="rId47" Type="http://schemas.openxmlformats.org/officeDocument/2006/relationships/slideLayout" Target="../slideLayouts/slideLayout247.xml"/><Relationship Id="rId63" Type="http://schemas.openxmlformats.org/officeDocument/2006/relationships/slideLayout" Target="../slideLayouts/slideLayout263.xml"/><Relationship Id="rId68" Type="http://schemas.openxmlformats.org/officeDocument/2006/relationships/slideLayout" Target="../slideLayouts/slideLayout268.xml"/><Relationship Id="rId16" Type="http://schemas.openxmlformats.org/officeDocument/2006/relationships/slideLayout" Target="../slideLayouts/slideLayout216.xml"/><Relationship Id="rId11" Type="http://schemas.openxmlformats.org/officeDocument/2006/relationships/slideLayout" Target="../slideLayouts/slideLayout211.xml"/><Relationship Id="rId32" Type="http://schemas.openxmlformats.org/officeDocument/2006/relationships/slideLayout" Target="../slideLayouts/slideLayout232.xml"/><Relationship Id="rId37" Type="http://schemas.openxmlformats.org/officeDocument/2006/relationships/slideLayout" Target="../slideLayouts/slideLayout237.xml"/><Relationship Id="rId53" Type="http://schemas.openxmlformats.org/officeDocument/2006/relationships/slideLayout" Target="../slideLayouts/slideLayout253.xml"/><Relationship Id="rId58" Type="http://schemas.openxmlformats.org/officeDocument/2006/relationships/slideLayout" Target="../slideLayouts/slideLayout258.xml"/><Relationship Id="rId74" Type="http://schemas.openxmlformats.org/officeDocument/2006/relationships/slideLayout" Target="../slideLayouts/slideLayout274.xml"/><Relationship Id="rId79" Type="http://schemas.openxmlformats.org/officeDocument/2006/relationships/slideLayout" Target="../slideLayouts/slideLayout279.xml"/><Relationship Id="rId5" Type="http://schemas.openxmlformats.org/officeDocument/2006/relationships/slideLayout" Target="../slideLayouts/slideLayout205.xml"/><Relationship Id="rId61" Type="http://schemas.openxmlformats.org/officeDocument/2006/relationships/slideLayout" Target="../slideLayouts/slideLayout261.xml"/><Relationship Id="rId19" Type="http://schemas.openxmlformats.org/officeDocument/2006/relationships/slideLayout" Target="../slideLayouts/slideLayout219.xml"/><Relationship Id="rId14" Type="http://schemas.openxmlformats.org/officeDocument/2006/relationships/slideLayout" Target="../slideLayouts/slideLayout214.xml"/><Relationship Id="rId22" Type="http://schemas.openxmlformats.org/officeDocument/2006/relationships/slideLayout" Target="../slideLayouts/slideLayout222.xml"/><Relationship Id="rId27" Type="http://schemas.openxmlformats.org/officeDocument/2006/relationships/slideLayout" Target="../slideLayouts/slideLayout227.xml"/><Relationship Id="rId30" Type="http://schemas.openxmlformats.org/officeDocument/2006/relationships/slideLayout" Target="../slideLayouts/slideLayout230.xml"/><Relationship Id="rId35" Type="http://schemas.openxmlformats.org/officeDocument/2006/relationships/slideLayout" Target="../slideLayouts/slideLayout235.xml"/><Relationship Id="rId43" Type="http://schemas.openxmlformats.org/officeDocument/2006/relationships/slideLayout" Target="../slideLayouts/slideLayout243.xml"/><Relationship Id="rId48" Type="http://schemas.openxmlformats.org/officeDocument/2006/relationships/slideLayout" Target="../slideLayouts/slideLayout248.xml"/><Relationship Id="rId56" Type="http://schemas.openxmlformats.org/officeDocument/2006/relationships/slideLayout" Target="../slideLayouts/slideLayout256.xml"/><Relationship Id="rId64" Type="http://schemas.openxmlformats.org/officeDocument/2006/relationships/slideLayout" Target="../slideLayouts/slideLayout264.xml"/><Relationship Id="rId69" Type="http://schemas.openxmlformats.org/officeDocument/2006/relationships/slideLayout" Target="../slideLayouts/slideLayout269.xml"/><Relationship Id="rId77" Type="http://schemas.openxmlformats.org/officeDocument/2006/relationships/slideLayout" Target="../slideLayouts/slideLayout277.xml"/><Relationship Id="rId8" Type="http://schemas.openxmlformats.org/officeDocument/2006/relationships/slideLayout" Target="../slideLayouts/slideLayout208.xml"/><Relationship Id="rId51" Type="http://schemas.openxmlformats.org/officeDocument/2006/relationships/slideLayout" Target="../slideLayouts/slideLayout251.xml"/><Relationship Id="rId72" Type="http://schemas.openxmlformats.org/officeDocument/2006/relationships/slideLayout" Target="../slideLayouts/slideLayout272.xml"/><Relationship Id="rId80" Type="http://schemas.openxmlformats.org/officeDocument/2006/relationships/theme" Target="../theme/theme5.xml"/><Relationship Id="rId3" Type="http://schemas.openxmlformats.org/officeDocument/2006/relationships/slideLayout" Target="../slideLayouts/slideLayout203.xml"/><Relationship Id="rId12" Type="http://schemas.openxmlformats.org/officeDocument/2006/relationships/slideLayout" Target="../slideLayouts/slideLayout212.xml"/><Relationship Id="rId17" Type="http://schemas.openxmlformats.org/officeDocument/2006/relationships/slideLayout" Target="../slideLayouts/slideLayout217.xml"/><Relationship Id="rId25" Type="http://schemas.openxmlformats.org/officeDocument/2006/relationships/slideLayout" Target="../slideLayouts/slideLayout225.xml"/><Relationship Id="rId33" Type="http://schemas.openxmlformats.org/officeDocument/2006/relationships/slideLayout" Target="../slideLayouts/slideLayout233.xml"/><Relationship Id="rId38" Type="http://schemas.openxmlformats.org/officeDocument/2006/relationships/slideLayout" Target="../slideLayouts/slideLayout238.xml"/><Relationship Id="rId46" Type="http://schemas.openxmlformats.org/officeDocument/2006/relationships/slideLayout" Target="../slideLayouts/slideLayout246.xml"/><Relationship Id="rId59" Type="http://schemas.openxmlformats.org/officeDocument/2006/relationships/slideLayout" Target="../slideLayouts/slideLayout259.xml"/><Relationship Id="rId67" Type="http://schemas.openxmlformats.org/officeDocument/2006/relationships/slideLayout" Target="../slideLayouts/slideLayout267.xml"/><Relationship Id="rId20" Type="http://schemas.openxmlformats.org/officeDocument/2006/relationships/slideLayout" Target="../slideLayouts/slideLayout220.xml"/><Relationship Id="rId41" Type="http://schemas.openxmlformats.org/officeDocument/2006/relationships/slideLayout" Target="../slideLayouts/slideLayout241.xml"/><Relationship Id="rId54" Type="http://schemas.openxmlformats.org/officeDocument/2006/relationships/slideLayout" Target="../slideLayouts/slideLayout254.xml"/><Relationship Id="rId62" Type="http://schemas.openxmlformats.org/officeDocument/2006/relationships/slideLayout" Target="../slideLayouts/slideLayout262.xml"/><Relationship Id="rId70" Type="http://schemas.openxmlformats.org/officeDocument/2006/relationships/slideLayout" Target="../slideLayouts/slideLayout270.xml"/><Relationship Id="rId75" Type="http://schemas.openxmlformats.org/officeDocument/2006/relationships/slideLayout" Target="../slideLayouts/slideLayout275.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5" Type="http://schemas.openxmlformats.org/officeDocument/2006/relationships/slideLayout" Target="../slideLayouts/slideLayout215.xml"/><Relationship Id="rId23" Type="http://schemas.openxmlformats.org/officeDocument/2006/relationships/slideLayout" Target="../slideLayouts/slideLayout223.xml"/><Relationship Id="rId28" Type="http://schemas.openxmlformats.org/officeDocument/2006/relationships/slideLayout" Target="../slideLayouts/slideLayout228.xml"/><Relationship Id="rId36" Type="http://schemas.openxmlformats.org/officeDocument/2006/relationships/slideLayout" Target="../slideLayouts/slideLayout236.xml"/><Relationship Id="rId49" Type="http://schemas.openxmlformats.org/officeDocument/2006/relationships/slideLayout" Target="../slideLayouts/slideLayout249.xml"/><Relationship Id="rId57" Type="http://schemas.openxmlformats.org/officeDocument/2006/relationships/slideLayout" Target="../slideLayouts/slideLayout257.xml"/><Relationship Id="rId10" Type="http://schemas.openxmlformats.org/officeDocument/2006/relationships/slideLayout" Target="../slideLayouts/slideLayout210.xml"/><Relationship Id="rId31" Type="http://schemas.openxmlformats.org/officeDocument/2006/relationships/slideLayout" Target="../slideLayouts/slideLayout231.xml"/><Relationship Id="rId44" Type="http://schemas.openxmlformats.org/officeDocument/2006/relationships/slideLayout" Target="../slideLayouts/slideLayout244.xml"/><Relationship Id="rId52" Type="http://schemas.openxmlformats.org/officeDocument/2006/relationships/slideLayout" Target="../slideLayouts/slideLayout252.xml"/><Relationship Id="rId60" Type="http://schemas.openxmlformats.org/officeDocument/2006/relationships/slideLayout" Target="../slideLayouts/slideLayout260.xml"/><Relationship Id="rId65" Type="http://schemas.openxmlformats.org/officeDocument/2006/relationships/slideLayout" Target="../slideLayouts/slideLayout265.xml"/><Relationship Id="rId73" Type="http://schemas.openxmlformats.org/officeDocument/2006/relationships/slideLayout" Target="../slideLayouts/slideLayout273.xml"/><Relationship Id="rId78" Type="http://schemas.openxmlformats.org/officeDocument/2006/relationships/slideLayout" Target="../slideLayouts/slideLayout278.xml"/><Relationship Id="rId81" Type="http://schemas.openxmlformats.org/officeDocument/2006/relationships/image" Target="../media/image21.png"/><Relationship Id="rId4" Type="http://schemas.openxmlformats.org/officeDocument/2006/relationships/slideLayout" Target="../slideLayouts/slideLayout204.xml"/><Relationship Id="rId9" Type="http://schemas.openxmlformats.org/officeDocument/2006/relationships/slideLayout" Target="../slideLayouts/slideLayout209.xml"/><Relationship Id="rId13" Type="http://schemas.openxmlformats.org/officeDocument/2006/relationships/slideLayout" Target="../slideLayouts/slideLayout213.xml"/><Relationship Id="rId18" Type="http://schemas.openxmlformats.org/officeDocument/2006/relationships/slideLayout" Target="../slideLayouts/slideLayout218.xml"/><Relationship Id="rId39" Type="http://schemas.openxmlformats.org/officeDocument/2006/relationships/slideLayout" Target="../slideLayouts/slideLayout239.xml"/><Relationship Id="rId34" Type="http://schemas.openxmlformats.org/officeDocument/2006/relationships/slideLayout" Target="../slideLayouts/slideLayout234.xml"/><Relationship Id="rId50" Type="http://schemas.openxmlformats.org/officeDocument/2006/relationships/slideLayout" Target="../slideLayouts/slideLayout250.xml"/><Relationship Id="rId55" Type="http://schemas.openxmlformats.org/officeDocument/2006/relationships/slideLayout" Target="../slideLayouts/slideLayout255.xml"/><Relationship Id="rId76" Type="http://schemas.openxmlformats.org/officeDocument/2006/relationships/slideLayout" Target="../slideLayouts/slideLayout276.xml"/><Relationship Id="rId7" Type="http://schemas.openxmlformats.org/officeDocument/2006/relationships/slideLayout" Target="../slideLayouts/slideLayout207.xml"/><Relationship Id="rId71" Type="http://schemas.openxmlformats.org/officeDocument/2006/relationships/slideLayout" Target="../slideLayouts/slideLayout271.xml"/><Relationship Id="rId2" Type="http://schemas.openxmlformats.org/officeDocument/2006/relationships/slideLayout" Target="../slideLayouts/slideLayout202.xml"/><Relationship Id="rId29" Type="http://schemas.openxmlformats.org/officeDocument/2006/relationships/slideLayout" Target="../slideLayouts/slideLayout229.xml"/><Relationship Id="rId24" Type="http://schemas.openxmlformats.org/officeDocument/2006/relationships/slideLayout" Target="../slideLayouts/slideLayout224.xml"/><Relationship Id="rId40" Type="http://schemas.openxmlformats.org/officeDocument/2006/relationships/slideLayout" Target="../slideLayouts/slideLayout240.xml"/><Relationship Id="rId45" Type="http://schemas.openxmlformats.org/officeDocument/2006/relationships/slideLayout" Target="../slideLayouts/slideLayout245.xml"/><Relationship Id="rId66" Type="http://schemas.openxmlformats.org/officeDocument/2006/relationships/slideLayout" Target="../slideLayouts/slideLayout2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160"/>
            <a:ext cx="5943600" cy="617220"/>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228600" y="1097280"/>
            <a:ext cx="7772400" cy="336042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28600" y="4892040"/>
            <a:ext cx="320040"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Tree>
    <p:extLst>
      <p:ext uri="{BB962C8B-B14F-4D97-AF65-F5344CB8AC3E}">
        <p14:creationId xmlns:p14="http://schemas.microsoft.com/office/powerpoint/2010/main" val="3095045257"/>
      </p:ext>
    </p:extLst>
  </p:cSld>
  <p:clrMap bg1="lt1" tx1="dk1" bg2="lt2" tx2="dk2" accent1="accent1" accent2="accent2" accent3="accent3" accent4="accent4" accent5="accent5" accent6="accent6" hlink="hlink" folHlink="folHlink"/>
  <p:sldLayoutIdLst>
    <p:sldLayoutId id="2147483796" r:id="rId1"/>
    <p:sldLayoutId id="2147483855" r:id="rId2"/>
    <p:sldLayoutId id="2147483821" r:id="rId3"/>
    <p:sldLayoutId id="2147483856" r:id="rId4"/>
    <p:sldLayoutId id="2147483823" r:id="rId5"/>
    <p:sldLayoutId id="2147483861" r:id="rId6"/>
    <p:sldLayoutId id="2147483862" r:id="rId7"/>
    <p:sldLayoutId id="2147483822" r:id="rId8"/>
    <p:sldLayoutId id="2147483857" r:id="rId9"/>
    <p:sldLayoutId id="2147483832" r:id="rId10"/>
    <p:sldLayoutId id="2147483858" r:id="rId11"/>
    <p:sldLayoutId id="2147483859" r:id="rId12"/>
    <p:sldLayoutId id="2147483854" r:id="rId13"/>
    <p:sldLayoutId id="2147483834" r:id="rId14"/>
    <p:sldLayoutId id="2147483860" r:id="rId15"/>
    <p:sldLayoutId id="2147483827" r:id="rId16"/>
    <p:sldLayoutId id="2147483852" r:id="rId17"/>
    <p:sldLayoutId id="2147483839" r:id="rId18"/>
    <p:sldLayoutId id="2147483802" r:id="rId19"/>
    <p:sldLayoutId id="2147483853" r:id="rId20"/>
    <p:sldLayoutId id="2147483836" r:id="rId21"/>
    <p:sldLayoutId id="2147483828" r:id="rId22"/>
    <p:sldLayoutId id="2147483838" r:id="rId23"/>
    <p:sldLayoutId id="2147483829" r:id="rId24"/>
    <p:sldLayoutId id="2147483830" r:id="rId25"/>
    <p:sldLayoutId id="2147483863" r:id="rId26"/>
    <p:sldLayoutId id="2147483831"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457200" rtl="0" eaLnBrk="1" latinLnBrk="0" hangingPunct="1">
        <a:spcBef>
          <a:spcPct val="0"/>
        </a:spcBef>
        <a:buNone/>
        <a:defRPr sz="2400" kern="1200">
          <a:solidFill>
            <a:schemeClr val="accent1"/>
          </a:solidFill>
          <a:latin typeface="+mj-lt"/>
          <a:ea typeface="+mj-ea"/>
          <a:cs typeface="+mj-cs"/>
        </a:defRPr>
      </a:lvl1pPr>
    </p:titleStyle>
    <p:bodyStyle>
      <a:lvl1pPr marL="228600" indent="-228600" algn="l" defTabSz="457200" rtl="0" eaLnBrk="1" latinLnBrk="0" hangingPunct="1">
        <a:spcBef>
          <a:spcPts val="0"/>
        </a:spcBef>
        <a:spcAft>
          <a:spcPts val="900"/>
        </a:spcAft>
        <a:buClr>
          <a:schemeClr val="accent2"/>
        </a:buClr>
        <a:buFont typeface="Arial"/>
        <a:buChar char="•"/>
        <a:defRPr sz="1600" kern="1200">
          <a:solidFill>
            <a:schemeClr val="tx2"/>
          </a:solidFill>
          <a:latin typeface="+mn-lt"/>
          <a:ea typeface="+mn-ea"/>
          <a:cs typeface="Times New Roman"/>
        </a:defRPr>
      </a:lvl1pPr>
      <a:lvl2pPr marL="461963" indent="-230188" algn="l" defTabSz="457200" rtl="0" eaLnBrk="1" latinLnBrk="0" hangingPunct="1">
        <a:spcBef>
          <a:spcPts val="0"/>
        </a:spcBef>
        <a:spcAft>
          <a:spcPts val="900"/>
        </a:spcAft>
        <a:buClr>
          <a:schemeClr val="accent2"/>
        </a:buClr>
        <a:buFont typeface="Arial"/>
        <a:buChar char="–"/>
        <a:defRPr sz="1400" kern="1200">
          <a:solidFill>
            <a:schemeClr val="tx2"/>
          </a:solidFill>
          <a:latin typeface="+mn-lt"/>
          <a:ea typeface="+mn-ea"/>
          <a:cs typeface="Times New Roman"/>
        </a:defRPr>
      </a:lvl2pPr>
      <a:lvl3pPr marL="684213" indent="-230188" algn="l" defTabSz="457200" rtl="0" eaLnBrk="1" latinLnBrk="0" hangingPunct="1">
        <a:spcBef>
          <a:spcPts val="0"/>
        </a:spcBef>
        <a:spcAft>
          <a:spcPts val="900"/>
        </a:spcAft>
        <a:buClr>
          <a:schemeClr val="accent2"/>
        </a:buClr>
        <a:buFont typeface="Wingdings" panose="05000000000000000000" pitchFamily="2" charset="2"/>
        <a:buChar char="§"/>
        <a:defRPr sz="1300" kern="1200">
          <a:solidFill>
            <a:schemeClr val="tx2"/>
          </a:solidFill>
          <a:latin typeface="+mn-lt"/>
          <a:ea typeface="+mn-ea"/>
          <a:cs typeface="Times New Roman"/>
        </a:defRPr>
      </a:lvl3pPr>
      <a:lvl4pPr marL="914400" indent="-223838" algn="l" defTabSz="457200" rtl="0" eaLnBrk="1" latinLnBrk="0" hangingPunct="1">
        <a:spcBef>
          <a:spcPts val="0"/>
        </a:spcBef>
        <a:spcAft>
          <a:spcPts val="900"/>
        </a:spcAft>
        <a:buClr>
          <a:schemeClr val="accent2"/>
        </a:buClr>
        <a:buFont typeface="Arial"/>
        <a:buChar char="–"/>
        <a:defRPr lang="en-US" sz="1300" kern="1200" dirty="0">
          <a:solidFill>
            <a:schemeClr val="tx2"/>
          </a:solidFill>
          <a:latin typeface="+mn-lt"/>
          <a:ea typeface="+mn-ea"/>
          <a:cs typeface="Times New Roman"/>
        </a:defRPr>
      </a:lvl4pPr>
      <a:lvl5pPr marL="1143000" indent="-223838" algn="l" defTabSz="457200" rtl="0" eaLnBrk="1" latinLnBrk="0" hangingPunct="1">
        <a:spcBef>
          <a:spcPts val="0"/>
        </a:spcBef>
        <a:spcAft>
          <a:spcPts val="900"/>
        </a:spcAft>
        <a:buClr>
          <a:schemeClr val="accent2"/>
        </a:buClr>
        <a:buFont typeface="Arial" panose="020B0604020202020204" pitchFamily="34" charset="0"/>
        <a:buChar char="–"/>
        <a:defRPr sz="13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6DB4B-4EC4-9FA0-D384-D73FA01134D6}"/>
              </a:ext>
            </a:extLst>
          </p:cNvPr>
          <p:cNvSpPr>
            <a:spLocks noGrp="1"/>
          </p:cNvSpPr>
          <p:nvPr>
            <p:ph type="title"/>
          </p:nvPr>
        </p:nvSpPr>
        <p:spPr>
          <a:xfrm>
            <a:off x="458392" y="458395"/>
            <a:ext cx="7121984" cy="693332"/>
          </a:xfrm>
          <a:prstGeom prst="rect">
            <a:avLst/>
          </a:prstGeom>
        </p:spPr>
        <p:txBody>
          <a:bodyPr vert="horz" lIns="0" tIns="0" rIns="0" bIns="0" rtlCol="0" anchor="t">
            <a:noAutofit/>
          </a:bodyPr>
          <a:lstStyle/>
          <a:p>
            <a:r>
              <a:rPr lang="en-US"/>
              <a:t>Click to edit title</a:t>
            </a:r>
            <a:endParaRPr lang="en-GB"/>
          </a:p>
        </p:txBody>
      </p:sp>
      <p:sp>
        <p:nvSpPr>
          <p:cNvPr id="3" name="Text Placeholder 2">
            <a:extLst>
              <a:ext uri="{FF2B5EF4-FFF2-40B4-BE49-F238E27FC236}">
                <a16:creationId xmlns:a16="http://schemas.microsoft.com/office/drawing/2014/main" id="{4E85BD93-B73A-F272-0E31-F13BB9E8617F}"/>
              </a:ext>
            </a:extLst>
          </p:cNvPr>
          <p:cNvSpPr>
            <a:spLocks noGrp="1"/>
          </p:cNvSpPr>
          <p:nvPr>
            <p:ph type="body" idx="1"/>
          </p:nvPr>
        </p:nvSpPr>
        <p:spPr>
          <a:xfrm>
            <a:off x="458391" y="1514476"/>
            <a:ext cx="8227218" cy="2920603"/>
          </a:xfrm>
          <a:prstGeom prst="rect">
            <a:avLst/>
          </a:prstGeom>
        </p:spPr>
        <p:txBody>
          <a:bodyPr vert="horz" lIns="0" tIns="0" rIns="0" bIns="0" rtlCol="0">
            <a:no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5"/>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
        <p:nvSpPr>
          <p:cNvPr id="8" name="Freeform: Shape 7">
            <a:extLst>
              <a:ext uri="{FF2B5EF4-FFF2-40B4-BE49-F238E27FC236}">
                <a16:creationId xmlns:a16="http://schemas.microsoft.com/office/drawing/2014/main" id="{CA11189E-5D57-13E3-A3F8-26D44B69BC36}"/>
              </a:ext>
            </a:extLst>
          </p:cNvPr>
          <p:cNvSpPr/>
          <p:nvPr userDrawn="1"/>
        </p:nvSpPr>
        <p:spPr>
          <a:xfrm rot="16200000" flipH="1" flipV="1">
            <a:off x="7544450" y="-1032921"/>
            <a:ext cx="566628" cy="2632472"/>
          </a:xfrm>
          <a:custGeom>
            <a:avLst/>
            <a:gdLst>
              <a:gd name="connsiteX0" fmla="*/ 13563600 w 13563600"/>
              <a:gd name="connsiteY0" fmla="*/ 0 h 7542994"/>
              <a:gd name="connsiteX1" fmla="*/ 9963150 w 13563600"/>
              <a:gd name="connsiteY1" fmla="*/ 7029450 h 7542994"/>
              <a:gd name="connsiteX2" fmla="*/ 0 w 13563600"/>
              <a:gd name="connsiteY2" fmla="*/ 6457950 h 7542994"/>
              <a:gd name="connsiteX0" fmla="*/ 13430250 w 13430250"/>
              <a:gd name="connsiteY0" fmla="*/ 0 h 7562044"/>
              <a:gd name="connsiteX1" fmla="*/ 9963150 w 13430250"/>
              <a:gd name="connsiteY1" fmla="*/ 7048500 h 7562044"/>
              <a:gd name="connsiteX2" fmla="*/ 0 w 13430250"/>
              <a:gd name="connsiteY2" fmla="*/ 6477000 h 7562044"/>
              <a:gd name="connsiteX0" fmla="*/ 13430250 w 13430250"/>
              <a:gd name="connsiteY0" fmla="*/ 0 h 6736186"/>
              <a:gd name="connsiteX1" fmla="*/ 10782300 w 13430250"/>
              <a:gd name="connsiteY1" fmla="*/ 4914900 h 6736186"/>
              <a:gd name="connsiteX2" fmla="*/ 0 w 13430250"/>
              <a:gd name="connsiteY2" fmla="*/ 6477000 h 6736186"/>
              <a:gd name="connsiteX0" fmla="*/ 2647950 w 2647950"/>
              <a:gd name="connsiteY0" fmla="*/ 0 h 4914900"/>
              <a:gd name="connsiteX1" fmla="*/ 0 w 2647950"/>
              <a:gd name="connsiteY1" fmla="*/ 4914900 h 4914900"/>
              <a:gd name="connsiteX0" fmla="*/ 2800350 w 2800350"/>
              <a:gd name="connsiteY0" fmla="*/ 0 h 4943475"/>
              <a:gd name="connsiteX1" fmla="*/ 0 w 2800350"/>
              <a:gd name="connsiteY1" fmla="*/ 4943475 h 4943475"/>
              <a:gd name="connsiteX0" fmla="*/ 2800350 w 2800350"/>
              <a:gd name="connsiteY0" fmla="*/ 0 h 4943475"/>
              <a:gd name="connsiteX1" fmla="*/ 0 w 2800350"/>
              <a:gd name="connsiteY1" fmla="*/ 4943475 h 4943475"/>
              <a:gd name="connsiteX0" fmla="*/ 2800350 w 2891721"/>
              <a:gd name="connsiteY0" fmla="*/ 0 h 4943475"/>
              <a:gd name="connsiteX1" fmla="*/ 0 w 2891721"/>
              <a:gd name="connsiteY1" fmla="*/ 4943475 h 4943475"/>
              <a:gd name="connsiteX0" fmla="*/ 2800350 w 2888507"/>
              <a:gd name="connsiteY0" fmla="*/ 0 h 4943475"/>
              <a:gd name="connsiteX1" fmla="*/ 0 w 2888507"/>
              <a:gd name="connsiteY1" fmla="*/ 4943475 h 4943475"/>
              <a:gd name="connsiteX0" fmla="*/ 2795588 w 2884167"/>
              <a:gd name="connsiteY0" fmla="*/ 0 h 4929284"/>
              <a:gd name="connsiteX1" fmla="*/ 0 w 2884167"/>
              <a:gd name="connsiteY1" fmla="*/ 4929284 h 4929284"/>
              <a:gd name="connsiteX0" fmla="*/ 2819401 w 2905897"/>
              <a:gd name="connsiteY0" fmla="*/ 0 h 4915092"/>
              <a:gd name="connsiteX1" fmla="*/ 0 w 2905897"/>
              <a:gd name="connsiteY1" fmla="*/ 4915092 h 4915092"/>
              <a:gd name="connsiteX0" fmla="*/ 2819401 w 2895602"/>
              <a:gd name="connsiteY0" fmla="*/ 0 h 4915092"/>
              <a:gd name="connsiteX1" fmla="*/ 0 w 2895602"/>
              <a:gd name="connsiteY1" fmla="*/ 4915092 h 4915092"/>
              <a:gd name="connsiteX0" fmla="*/ 2819401 w 3280214"/>
              <a:gd name="connsiteY0" fmla="*/ 0 h 4915092"/>
              <a:gd name="connsiteX1" fmla="*/ 0 w 3280214"/>
              <a:gd name="connsiteY1" fmla="*/ 4915092 h 4915092"/>
              <a:gd name="connsiteX0" fmla="*/ 2819401 w 3304672"/>
              <a:gd name="connsiteY0" fmla="*/ 0 h 4915092"/>
              <a:gd name="connsiteX1" fmla="*/ 0 w 3304672"/>
              <a:gd name="connsiteY1" fmla="*/ 4915092 h 4915092"/>
              <a:gd name="connsiteX0" fmla="*/ 3216242 w 3639017"/>
              <a:gd name="connsiteY0" fmla="*/ 0 h 4148882"/>
              <a:gd name="connsiteX1" fmla="*/ 0 w 3639017"/>
              <a:gd name="connsiteY1" fmla="*/ 4148882 h 4148882"/>
              <a:gd name="connsiteX0" fmla="*/ 3216242 w 3304643"/>
              <a:gd name="connsiteY0" fmla="*/ 0 h 4148882"/>
              <a:gd name="connsiteX1" fmla="*/ 0 w 3304643"/>
              <a:gd name="connsiteY1" fmla="*/ 4148882 h 4148882"/>
              <a:gd name="connsiteX0" fmla="*/ 3216242 w 3429766"/>
              <a:gd name="connsiteY0" fmla="*/ 0 h 4148882"/>
              <a:gd name="connsiteX1" fmla="*/ 0 w 3429766"/>
              <a:gd name="connsiteY1" fmla="*/ 4148882 h 4148882"/>
              <a:gd name="connsiteX0" fmla="*/ 3216242 w 3453659"/>
              <a:gd name="connsiteY0" fmla="*/ 0 h 4148882"/>
              <a:gd name="connsiteX1" fmla="*/ 0 w 3453659"/>
              <a:gd name="connsiteY1" fmla="*/ 4148882 h 4148882"/>
              <a:gd name="connsiteX0" fmla="*/ 3216242 w 3438138"/>
              <a:gd name="connsiteY0" fmla="*/ 0 h 4148882"/>
              <a:gd name="connsiteX1" fmla="*/ 0 w 3438138"/>
              <a:gd name="connsiteY1" fmla="*/ 4148882 h 4148882"/>
              <a:gd name="connsiteX0" fmla="*/ 3216242 w 3451669"/>
              <a:gd name="connsiteY0" fmla="*/ 0 h 4148882"/>
              <a:gd name="connsiteX1" fmla="*/ 0 w 3451669"/>
              <a:gd name="connsiteY1" fmla="*/ 4148882 h 4148882"/>
              <a:gd name="connsiteX0" fmla="*/ 3216242 w 3445785"/>
              <a:gd name="connsiteY0" fmla="*/ 0 h 4148882"/>
              <a:gd name="connsiteX1" fmla="*/ 0 w 3445785"/>
              <a:gd name="connsiteY1" fmla="*/ 4148882 h 4148882"/>
              <a:gd name="connsiteX0" fmla="*/ 3216242 w 3469624"/>
              <a:gd name="connsiteY0" fmla="*/ 0 h 4148882"/>
              <a:gd name="connsiteX1" fmla="*/ 0 w 3469624"/>
              <a:gd name="connsiteY1" fmla="*/ 4148882 h 4148882"/>
              <a:gd name="connsiteX0" fmla="*/ 3216242 w 3471592"/>
              <a:gd name="connsiteY0" fmla="*/ 0 h 4148882"/>
              <a:gd name="connsiteX1" fmla="*/ 0 w 3471592"/>
              <a:gd name="connsiteY1" fmla="*/ 4148882 h 4148882"/>
              <a:gd name="connsiteX0" fmla="*/ 3216242 w 3481635"/>
              <a:gd name="connsiteY0" fmla="*/ 0 h 4148882"/>
              <a:gd name="connsiteX1" fmla="*/ 0 w 3481635"/>
              <a:gd name="connsiteY1" fmla="*/ 4148882 h 4148882"/>
              <a:gd name="connsiteX0" fmla="*/ 3216242 w 3452542"/>
              <a:gd name="connsiteY0" fmla="*/ 0 h 4148882"/>
              <a:gd name="connsiteX1" fmla="*/ 0 w 3452542"/>
              <a:gd name="connsiteY1" fmla="*/ 4148882 h 4148882"/>
              <a:gd name="connsiteX0" fmla="*/ 3216242 w 3448904"/>
              <a:gd name="connsiteY0" fmla="*/ 0 h 4148882"/>
              <a:gd name="connsiteX1" fmla="*/ 0 w 3448904"/>
              <a:gd name="connsiteY1" fmla="*/ 4148882 h 4148882"/>
            </a:gdLst>
            <a:ahLst/>
            <a:cxnLst>
              <a:cxn ang="0">
                <a:pos x="connsiteX0" y="connsiteY0"/>
              </a:cxn>
              <a:cxn ang="0">
                <a:pos x="connsiteX1" y="connsiteY1"/>
              </a:cxn>
            </a:cxnLst>
            <a:rect l="l" t="t" r="r" b="b"/>
            <a:pathLst>
              <a:path w="3448904" h="4148882">
                <a:moveTo>
                  <a:pt x="3216242" y="0"/>
                </a:moveTo>
                <a:cubicBezTo>
                  <a:pt x="3685465" y="973945"/>
                  <a:pt x="3800249" y="2701296"/>
                  <a:pt x="0" y="4148882"/>
                </a:cubicBezTo>
              </a:path>
            </a:pathLst>
          </a:custGeom>
          <a:noFill/>
          <a:ln w="9525">
            <a:solidFill>
              <a:srgbClr val="A4C8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1350" dirty="0"/>
          </a:p>
        </p:txBody>
      </p:sp>
      <p:sp>
        <p:nvSpPr>
          <p:cNvPr id="12" name="Freeform: Shape 11">
            <a:extLst>
              <a:ext uri="{FF2B5EF4-FFF2-40B4-BE49-F238E27FC236}">
                <a16:creationId xmlns:a16="http://schemas.microsoft.com/office/drawing/2014/main" id="{94B78BCB-56DD-53F6-5F40-280EEEF0DA68}"/>
              </a:ext>
            </a:extLst>
          </p:cNvPr>
          <p:cNvSpPr/>
          <p:nvPr userDrawn="1"/>
        </p:nvSpPr>
        <p:spPr>
          <a:xfrm rot="16200000" flipH="1" flipV="1">
            <a:off x="7733727" y="-652483"/>
            <a:ext cx="757793" cy="2062759"/>
          </a:xfrm>
          <a:custGeom>
            <a:avLst/>
            <a:gdLst>
              <a:gd name="connsiteX0" fmla="*/ 13563600 w 13563600"/>
              <a:gd name="connsiteY0" fmla="*/ 0 h 7542994"/>
              <a:gd name="connsiteX1" fmla="*/ 9963150 w 13563600"/>
              <a:gd name="connsiteY1" fmla="*/ 7029450 h 7542994"/>
              <a:gd name="connsiteX2" fmla="*/ 0 w 13563600"/>
              <a:gd name="connsiteY2" fmla="*/ 6457950 h 7542994"/>
              <a:gd name="connsiteX0" fmla="*/ 13430250 w 13430250"/>
              <a:gd name="connsiteY0" fmla="*/ 0 h 7562044"/>
              <a:gd name="connsiteX1" fmla="*/ 9963150 w 13430250"/>
              <a:gd name="connsiteY1" fmla="*/ 7048500 h 7562044"/>
              <a:gd name="connsiteX2" fmla="*/ 0 w 13430250"/>
              <a:gd name="connsiteY2" fmla="*/ 6477000 h 7562044"/>
              <a:gd name="connsiteX0" fmla="*/ 13430250 w 13430250"/>
              <a:gd name="connsiteY0" fmla="*/ 0 h 6736186"/>
              <a:gd name="connsiteX1" fmla="*/ 10782300 w 13430250"/>
              <a:gd name="connsiteY1" fmla="*/ 4914900 h 6736186"/>
              <a:gd name="connsiteX2" fmla="*/ 0 w 13430250"/>
              <a:gd name="connsiteY2" fmla="*/ 6477000 h 6736186"/>
              <a:gd name="connsiteX0" fmla="*/ 2647950 w 2647950"/>
              <a:gd name="connsiteY0" fmla="*/ 0 h 4914900"/>
              <a:gd name="connsiteX1" fmla="*/ 0 w 2647950"/>
              <a:gd name="connsiteY1" fmla="*/ 4914900 h 4914900"/>
              <a:gd name="connsiteX0" fmla="*/ 2800350 w 2800350"/>
              <a:gd name="connsiteY0" fmla="*/ 0 h 4943475"/>
              <a:gd name="connsiteX1" fmla="*/ 0 w 2800350"/>
              <a:gd name="connsiteY1" fmla="*/ 4943475 h 4943475"/>
              <a:gd name="connsiteX0" fmla="*/ 2800350 w 2800350"/>
              <a:gd name="connsiteY0" fmla="*/ 0 h 4943475"/>
              <a:gd name="connsiteX1" fmla="*/ 0 w 2800350"/>
              <a:gd name="connsiteY1" fmla="*/ 4943475 h 4943475"/>
              <a:gd name="connsiteX0" fmla="*/ 2800350 w 2891721"/>
              <a:gd name="connsiteY0" fmla="*/ 0 h 4943475"/>
              <a:gd name="connsiteX1" fmla="*/ 0 w 2891721"/>
              <a:gd name="connsiteY1" fmla="*/ 4943475 h 4943475"/>
              <a:gd name="connsiteX0" fmla="*/ 2800350 w 2888507"/>
              <a:gd name="connsiteY0" fmla="*/ 0 h 4943475"/>
              <a:gd name="connsiteX1" fmla="*/ 0 w 2888507"/>
              <a:gd name="connsiteY1" fmla="*/ 4943475 h 4943475"/>
              <a:gd name="connsiteX0" fmla="*/ 2795588 w 2884167"/>
              <a:gd name="connsiteY0" fmla="*/ 0 h 4929284"/>
              <a:gd name="connsiteX1" fmla="*/ 0 w 2884167"/>
              <a:gd name="connsiteY1" fmla="*/ 4929284 h 4929284"/>
              <a:gd name="connsiteX0" fmla="*/ 2819401 w 2905897"/>
              <a:gd name="connsiteY0" fmla="*/ 0 h 4915092"/>
              <a:gd name="connsiteX1" fmla="*/ 0 w 2905897"/>
              <a:gd name="connsiteY1" fmla="*/ 4915092 h 4915092"/>
              <a:gd name="connsiteX0" fmla="*/ 2819401 w 2895602"/>
              <a:gd name="connsiteY0" fmla="*/ 0 h 4915092"/>
              <a:gd name="connsiteX1" fmla="*/ 0 w 2895602"/>
              <a:gd name="connsiteY1" fmla="*/ 4915092 h 4915092"/>
              <a:gd name="connsiteX0" fmla="*/ 2819401 w 3280214"/>
              <a:gd name="connsiteY0" fmla="*/ 0 h 4915092"/>
              <a:gd name="connsiteX1" fmla="*/ 0 w 3280214"/>
              <a:gd name="connsiteY1" fmla="*/ 4915092 h 4915092"/>
              <a:gd name="connsiteX0" fmla="*/ 2819401 w 3304672"/>
              <a:gd name="connsiteY0" fmla="*/ 0 h 4915092"/>
              <a:gd name="connsiteX1" fmla="*/ 0 w 3304672"/>
              <a:gd name="connsiteY1" fmla="*/ 4915092 h 4915092"/>
              <a:gd name="connsiteX0" fmla="*/ 2819401 w 3143992"/>
              <a:gd name="connsiteY0" fmla="*/ 0 h 4915092"/>
              <a:gd name="connsiteX1" fmla="*/ 0 w 3143992"/>
              <a:gd name="connsiteY1" fmla="*/ 4915092 h 4915092"/>
              <a:gd name="connsiteX0" fmla="*/ 2819401 w 2862132"/>
              <a:gd name="connsiteY0" fmla="*/ 0 h 4915092"/>
              <a:gd name="connsiteX1" fmla="*/ 0 w 2862132"/>
              <a:gd name="connsiteY1" fmla="*/ 4915092 h 4915092"/>
              <a:gd name="connsiteX0" fmla="*/ 2832184 w 2874637"/>
              <a:gd name="connsiteY0" fmla="*/ 0 h 4021582"/>
              <a:gd name="connsiteX1" fmla="*/ 0 w 2874637"/>
              <a:gd name="connsiteY1" fmla="*/ 4021582 h 4021582"/>
              <a:gd name="connsiteX0" fmla="*/ 2832184 w 2832185"/>
              <a:gd name="connsiteY0" fmla="*/ 0 h 4021582"/>
              <a:gd name="connsiteX1" fmla="*/ 0 w 2832185"/>
              <a:gd name="connsiteY1" fmla="*/ 4021582 h 4021582"/>
              <a:gd name="connsiteX0" fmla="*/ 2710799 w 2710799"/>
              <a:gd name="connsiteY0" fmla="*/ 0 h 4004169"/>
              <a:gd name="connsiteX1" fmla="*/ 0 w 2710799"/>
              <a:gd name="connsiteY1" fmla="*/ 4004169 h 4004169"/>
              <a:gd name="connsiteX0" fmla="*/ 2710799 w 2710799"/>
              <a:gd name="connsiteY0" fmla="*/ 0 h 4004169"/>
              <a:gd name="connsiteX1" fmla="*/ 0 w 2710799"/>
              <a:gd name="connsiteY1" fmla="*/ 4004169 h 4004169"/>
            </a:gdLst>
            <a:ahLst/>
            <a:cxnLst>
              <a:cxn ang="0">
                <a:pos x="connsiteX0" y="connsiteY0"/>
              </a:cxn>
              <a:cxn ang="0">
                <a:pos x="connsiteX1" y="connsiteY1"/>
              </a:cxn>
            </a:cxnLst>
            <a:rect l="l" t="t" r="r" b="b"/>
            <a:pathLst>
              <a:path w="2710799" h="4004169">
                <a:moveTo>
                  <a:pt x="2710799" y="0"/>
                </a:moveTo>
                <a:cubicBezTo>
                  <a:pt x="2630557" y="1322043"/>
                  <a:pt x="1872402" y="2922569"/>
                  <a:pt x="0" y="4004169"/>
                </a:cubicBezTo>
              </a:path>
            </a:pathLst>
          </a:cu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22" name="Picture 21"/>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7588337" y="54666"/>
            <a:ext cx="1273175" cy="392202"/>
          </a:xfrm>
          <a:prstGeom prst="rect">
            <a:avLst/>
          </a:prstGeom>
        </p:spPr>
      </p:pic>
    </p:spTree>
    <p:extLst>
      <p:ext uri="{BB962C8B-B14F-4D97-AF65-F5344CB8AC3E}">
        <p14:creationId xmlns:p14="http://schemas.microsoft.com/office/powerpoint/2010/main" val="120708737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 id="2147483882" r:id="rId18"/>
    <p:sldLayoutId id="2147483972" r:id="rId19"/>
    <p:sldLayoutId id="214748397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783" rtl="0" eaLnBrk="1" latinLnBrk="0" hangingPunct="1">
        <a:lnSpc>
          <a:spcPct val="90000"/>
        </a:lnSpc>
        <a:spcBef>
          <a:spcPct val="0"/>
        </a:spcBef>
        <a:buNone/>
        <a:defRPr sz="2100" b="1" kern="1200" baseline="0">
          <a:solidFill>
            <a:schemeClr val="tx1"/>
          </a:solidFill>
          <a:latin typeface="+mj-lt"/>
          <a:ea typeface="+mj-ea"/>
          <a:cs typeface="+mj-cs"/>
        </a:defRPr>
      </a:lvl1pPr>
    </p:titleStyle>
    <p:bodyStyle>
      <a:lvl1pPr marL="0" indent="0" algn="l" defTabSz="685783" rtl="0" eaLnBrk="1" latinLnBrk="0" hangingPunct="1">
        <a:lnSpc>
          <a:spcPct val="90000"/>
        </a:lnSpc>
        <a:spcBef>
          <a:spcPts val="0"/>
        </a:spcBef>
        <a:spcAft>
          <a:spcPts val="450"/>
        </a:spcAft>
        <a:buFont typeface="Arial" panose="020B0604020202020204" pitchFamily="34" charset="0"/>
        <a:buNone/>
        <a:defRPr sz="1200" b="1" kern="1200">
          <a:solidFill>
            <a:schemeClr val="tx1"/>
          </a:solidFill>
          <a:latin typeface="+mn-lt"/>
          <a:ea typeface="+mn-ea"/>
          <a:cs typeface="+mn-cs"/>
        </a:defRPr>
      </a:lvl1pPr>
      <a:lvl2pPr marL="0" indent="0" algn="l" defTabSz="685783" rtl="0" eaLnBrk="1" latinLnBrk="0" hangingPunct="1">
        <a:lnSpc>
          <a:spcPct val="90000"/>
        </a:lnSpc>
        <a:spcBef>
          <a:spcPts val="0"/>
        </a:spcBef>
        <a:spcAft>
          <a:spcPts val="450"/>
        </a:spcAft>
        <a:buFont typeface="Arial" panose="020B0604020202020204" pitchFamily="34" charset="0"/>
        <a:buNone/>
        <a:defRPr sz="1200" kern="1200">
          <a:solidFill>
            <a:schemeClr val="tx1"/>
          </a:solidFill>
          <a:latin typeface="+mn-lt"/>
          <a:ea typeface="+mn-ea"/>
          <a:cs typeface="+mn-cs"/>
        </a:defRPr>
      </a:lvl2pPr>
      <a:lvl3pPr marL="134997" indent="-134997" algn="l" defTabSz="685783" rtl="0" eaLnBrk="1" latinLnBrk="0" hangingPunct="1">
        <a:lnSpc>
          <a:spcPct val="90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3pPr>
      <a:lvl4pPr marL="269993" indent="-134997" algn="l" defTabSz="685783" rtl="0" eaLnBrk="1" latinLnBrk="0" hangingPunct="1">
        <a:lnSpc>
          <a:spcPct val="90000"/>
        </a:lnSpc>
        <a:spcBef>
          <a:spcPts val="0"/>
        </a:spcBef>
        <a:spcAft>
          <a:spcPts val="450"/>
        </a:spcAft>
        <a:buFont typeface="Arial" panose="020B0604020202020204" pitchFamily="34" charset="0"/>
        <a:buChar char="•"/>
        <a:defRPr sz="1050" kern="1200">
          <a:solidFill>
            <a:schemeClr val="tx1"/>
          </a:solidFill>
          <a:latin typeface="+mn-lt"/>
          <a:ea typeface="+mn-ea"/>
          <a:cs typeface="+mn-cs"/>
        </a:defRPr>
      </a:lvl4pPr>
      <a:lvl5pPr marL="404990" indent="-134997" algn="l" defTabSz="685783" rtl="0" eaLnBrk="1" latinLnBrk="0" hangingPunct="1">
        <a:lnSpc>
          <a:spcPct val="90000"/>
        </a:lnSpc>
        <a:spcBef>
          <a:spcPts val="0"/>
        </a:spcBef>
        <a:spcAft>
          <a:spcPts val="450"/>
        </a:spcAft>
        <a:buFont typeface="Arial" panose="020B0604020202020204" pitchFamily="34" charset="0"/>
        <a:buChar char="•"/>
        <a:defRPr sz="9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384">
          <p15:clr>
            <a:srgbClr val="F26B43"/>
          </p15:clr>
        </p15:guide>
        <p15:guide id="4" pos="2600">
          <p15:clr>
            <a:srgbClr val="F26B43"/>
          </p15:clr>
        </p15:guide>
        <p15:guide id="5" pos="2736">
          <p15:clr>
            <a:srgbClr val="F26B43"/>
          </p15:clr>
        </p15:guide>
        <p15:guide id="6" pos="4944">
          <p15:clr>
            <a:srgbClr val="F26B43"/>
          </p15:clr>
        </p15:guide>
        <p15:guide id="7" pos="5080">
          <p15:clr>
            <a:srgbClr val="F26B43"/>
          </p15:clr>
        </p15:guide>
        <p15:guide id="8" pos="7296">
          <p15:clr>
            <a:srgbClr val="F26B43"/>
          </p15:clr>
        </p15:guide>
        <p15:guide id="9" orient="horz">
          <p15:clr>
            <a:srgbClr val="F26B43"/>
          </p15:clr>
        </p15:guide>
        <p15:guide id="10" orient="horz" pos="4320">
          <p15:clr>
            <a:srgbClr val="F26B43"/>
          </p15:clr>
        </p15:guide>
        <p15:guide id="11" orient="horz" pos="384">
          <p15:clr>
            <a:srgbClr val="F26B43"/>
          </p15:clr>
        </p15:guide>
        <p15:guide id="12" orient="horz" pos="1568">
          <p15:clr>
            <a:srgbClr val="F26B43"/>
          </p15:clr>
        </p15:guide>
        <p15:guide id="13" orient="horz" pos="2752">
          <p15:clr>
            <a:srgbClr val="F26B43"/>
          </p15:clr>
        </p15:guide>
        <p15:guide id="14" orient="horz" pos="3928">
          <p15:clr>
            <a:srgbClr val="F26B43"/>
          </p15:clr>
        </p15:guide>
        <p15:guide id="15" pos="3840">
          <p15:clr>
            <a:srgbClr val="F26B43"/>
          </p15:clr>
        </p15:guide>
        <p15:guide id="16" orient="horz" pos="2160">
          <p15:clr>
            <a:srgbClr val="F26B43"/>
          </p15:clr>
        </p15:guide>
        <p15:guide id="17" orient="horz" pos="1272">
          <p15:clr>
            <a:srgbClr val="F26B43"/>
          </p15:clr>
        </p15:guide>
        <p15:guide id="18" orient="horz" pos="3725">
          <p15:clr>
            <a:srgbClr val="F26B43"/>
          </p15:clr>
        </p15:guide>
        <p15:guide id="20" orient="horz" pos="411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6DB4B-4EC4-9FA0-D384-D73FA01134D6}"/>
              </a:ext>
            </a:extLst>
          </p:cNvPr>
          <p:cNvSpPr>
            <a:spLocks noGrp="1"/>
          </p:cNvSpPr>
          <p:nvPr>
            <p:ph type="title"/>
          </p:nvPr>
        </p:nvSpPr>
        <p:spPr>
          <a:xfrm>
            <a:off x="458392" y="458395"/>
            <a:ext cx="7121984" cy="693332"/>
          </a:xfrm>
          <a:prstGeom prst="rect">
            <a:avLst/>
          </a:prstGeom>
        </p:spPr>
        <p:txBody>
          <a:bodyPr vert="horz" lIns="0" tIns="0" rIns="0" bIns="0" rtlCol="0" anchor="t">
            <a:noAutofit/>
          </a:bodyPr>
          <a:lstStyle/>
          <a:p>
            <a:r>
              <a:rPr lang="en-US"/>
              <a:t>Click to edit title</a:t>
            </a:r>
            <a:endParaRPr lang="en-GB"/>
          </a:p>
        </p:txBody>
      </p:sp>
      <p:sp>
        <p:nvSpPr>
          <p:cNvPr id="3" name="Text Placeholder 2">
            <a:extLst>
              <a:ext uri="{FF2B5EF4-FFF2-40B4-BE49-F238E27FC236}">
                <a16:creationId xmlns:a16="http://schemas.microsoft.com/office/drawing/2014/main" id="{4E85BD93-B73A-F272-0E31-F13BB9E8617F}"/>
              </a:ext>
            </a:extLst>
          </p:cNvPr>
          <p:cNvSpPr>
            <a:spLocks noGrp="1"/>
          </p:cNvSpPr>
          <p:nvPr>
            <p:ph type="body" idx="1"/>
          </p:nvPr>
        </p:nvSpPr>
        <p:spPr>
          <a:xfrm>
            <a:off x="458391" y="1514476"/>
            <a:ext cx="8227218" cy="2920603"/>
          </a:xfrm>
          <a:prstGeom prst="rect">
            <a:avLst/>
          </a:prstGeom>
        </p:spPr>
        <p:txBody>
          <a:bodyPr vert="horz" lIns="0" tIns="0" rIns="0" bIns="0" rtlCol="0">
            <a:no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5"/>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
        <p:nvSpPr>
          <p:cNvPr id="8" name="Freeform: Shape 7">
            <a:extLst>
              <a:ext uri="{FF2B5EF4-FFF2-40B4-BE49-F238E27FC236}">
                <a16:creationId xmlns:a16="http://schemas.microsoft.com/office/drawing/2014/main" id="{CA11189E-5D57-13E3-A3F8-26D44B69BC36}"/>
              </a:ext>
            </a:extLst>
          </p:cNvPr>
          <p:cNvSpPr/>
          <p:nvPr userDrawn="1"/>
        </p:nvSpPr>
        <p:spPr>
          <a:xfrm rot="16200000" flipH="1" flipV="1">
            <a:off x="7544450" y="-1032921"/>
            <a:ext cx="566628" cy="2632472"/>
          </a:xfrm>
          <a:custGeom>
            <a:avLst/>
            <a:gdLst>
              <a:gd name="connsiteX0" fmla="*/ 13563600 w 13563600"/>
              <a:gd name="connsiteY0" fmla="*/ 0 h 7542994"/>
              <a:gd name="connsiteX1" fmla="*/ 9963150 w 13563600"/>
              <a:gd name="connsiteY1" fmla="*/ 7029450 h 7542994"/>
              <a:gd name="connsiteX2" fmla="*/ 0 w 13563600"/>
              <a:gd name="connsiteY2" fmla="*/ 6457950 h 7542994"/>
              <a:gd name="connsiteX0" fmla="*/ 13430250 w 13430250"/>
              <a:gd name="connsiteY0" fmla="*/ 0 h 7562044"/>
              <a:gd name="connsiteX1" fmla="*/ 9963150 w 13430250"/>
              <a:gd name="connsiteY1" fmla="*/ 7048500 h 7562044"/>
              <a:gd name="connsiteX2" fmla="*/ 0 w 13430250"/>
              <a:gd name="connsiteY2" fmla="*/ 6477000 h 7562044"/>
              <a:gd name="connsiteX0" fmla="*/ 13430250 w 13430250"/>
              <a:gd name="connsiteY0" fmla="*/ 0 h 6736186"/>
              <a:gd name="connsiteX1" fmla="*/ 10782300 w 13430250"/>
              <a:gd name="connsiteY1" fmla="*/ 4914900 h 6736186"/>
              <a:gd name="connsiteX2" fmla="*/ 0 w 13430250"/>
              <a:gd name="connsiteY2" fmla="*/ 6477000 h 6736186"/>
              <a:gd name="connsiteX0" fmla="*/ 2647950 w 2647950"/>
              <a:gd name="connsiteY0" fmla="*/ 0 h 4914900"/>
              <a:gd name="connsiteX1" fmla="*/ 0 w 2647950"/>
              <a:gd name="connsiteY1" fmla="*/ 4914900 h 4914900"/>
              <a:gd name="connsiteX0" fmla="*/ 2800350 w 2800350"/>
              <a:gd name="connsiteY0" fmla="*/ 0 h 4943475"/>
              <a:gd name="connsiteX1" fmla="*/ 0 w 2800350"/>
              <a:gd name="connsiteY1" fmla="*/ 4943475 h 4943475"/>
              <a:gd name="connsiteX0" fmla="*/ 2800350 w 2800350"/>
              <a:gd name="connsiteY0" fmla="*/ 0 h 4943475"/>
              <a:gd name="connsiteX1" fmla="*/ 0 w 2800350"/>
              <a:gd name="connsiteY1" fmla="*/ 4943475 h 4943475"/>
              <a:gd name="connsiteX0" fmla="*/ 2800350 w 2891721"/>
              <a:gd name="connsiteY0" fmla="*/ 0 h 4943475"/>
              <a:gd name="connsiteX1" fmla="*/ 0 w 2891721"/>
              <a:gd name="connsiteY1" fmla="*/ 4943475 h 4943475"/>
              <a:gd name="connsiteX0" fmla="*/ 2800350 w 2888507"/>
              <a:gd name="connsiteY0" fmla="*/ 0 h 4943475"/>
              <a:gd name="connsiteX1" fmla="*/ 0 w 2888507"/>
              <a:gd name="connsiteY1" fmla="*/ 4943475 h 4943475"/>
              <a:gd name="connsiteX0" fmla="*/ 2795588 w 2884167"/>
              <a:gd name="connsiteY0" fmla="*/ 0 h 4929284"/>
              <a:gd name="connsiteX1" fmla="*/ 0 w 2884167"/>
              <a:gd name="connsiteY1" fmla="*/ 4929284 h 4929284"/>
              <a:gd name="connsiteX0" fmla="*/ 2819401 w 2905897"/>
              <a:gd name="connsiteY0" fmla="*/ 0 h 4915092"/>
              <a:gd name="connsiteX1" fmla="*/ 0 w 2905897"/>
              <a:gd name="connsiteY1" fmla="*/ 4915092 h 4915092"/>
              <a:gd name="connsiteX0" fmla="*/ 2819401 w 2895602"/>
              <a:gd name="connsiteY0" fmla="*/ 0 h 4915092"/>
              <a:gd name="connsiteX1" fmla="*/ 0 w 2895602"/>
              <a:gd name="connsiteY1" fmla="*/ 4915092 h 4915092"/>
              <a:gd name="connsiteX0" fmla="*/ 2819401 w 3280214"/>
              <a:gd name="connsiteY0" fmla="*/ 0 h 4915092"/>
              <a:gd name="connsiteX1" fmla="*/ 0 w 3280214"/>
              <a:gd name="connsiteY1" fmla="*/ 4915092 h 4915092"/>
              <a:gd name="connsiteX0" fmla="*/ 2819401 w 3304672"/>
              <a:gd name="connsiteY0" fmla="*/ 0 h 4915092"/>
              <a:gd name="connsiteX1" fmla="*/ 0 w 3304672"/>
              <a:gd name="connsiteY1" fmla="*/ 4915092 h 4915092"/>
              <a:gd name="connsiteX0" fmla="*/ 3216242 w 3639017"/>
              <a:gd name="connsiteY0" fmla="*/ 0 h 4148882"/>
              <a:gd name="connsiteX1" fmla="*/ 0 w 3639017"/>
              <a:gd name="connsiteY1" fmla="*/ 4148882 h 4148882"/>
              <a:gd name="connsiteX0" fmla="*/ 3216242 w 3304643"/>
              <a:gd name="connsiteY0" fmla="*/ 0 h 4148882"/>
              <a:gd name="connsiteX1" fmla="*/ 0 w 3304643"/>
              <a:gd name="connsiteY1" fmla="*/ 4148882 h 4148882"/>
              <a:gd name="connsiteX0" fmla="*/ 3216242 w 3429766"/>
              <a:gd name="connsiteY0" fmla="*/ 0 h 4148882"/>
              <a:gd name="connsiteX1" fmla="*/ 0 w 3429766"/>
              <a:gd name="connsiteY1" fmla="*/ 4148882 h 4148882"/>
              <a:gd name="connsiteX0" fmla="*/ 3216242 w 3453659"/>
              <a:gd name="connsiteY0" fmla="*/ 0 h 4148882"/>
              <a:gd name="connsiteX1" fmla="*/ 0 w 3453659"/>
              <a:gd name="connsiteY1" fmla="*/ 4148882 h 4148882"/>
              <a:gd name="connsiteX0" fmla="*/ 3216242 w 3438138"/>
              <a:gd name="connsiteY0" fmla="*/ 0 h 4148882"/>
              <a:gd name="connsiteX1" fmla="*/ 0 w 3438138"/>
              <a:gd name="connsiteY1" fmla="*/ 4148882 h 4148882"/>
              <a:gd name="connsiteX0" fmla="*/ 3216242 w 3451669"/>
              <a:gd name="connsiteY0" fmla="*/ 0 h 4148882"/>
              <a:gd name="connsiteX1" fmla="*/ 0 w 3451669"/>
              <a:gd name="connsiteY1" fmla="*/ 4148882 h 4148882"/>
              <a:gd name="connsiteX0" fmla="*/ 3216242 w 3445785"/>
              <a:gd name="connsiteY0" fmla="*/ 0 h 4148882"/>
              <a:gd name="connsiteX1" fmla="*/ 0 w 3445785"/>
              <a:gd name="connsiteY1" fmla="*/ 4148882 h 4148882"/>
              <a:gd name="connsiteX0" fmla="*/ 3216242 w 3469624"/>
              <a:gd name="connsiteY0" fmla="*/ 0 h 4148882"/>
              <a:gd name="connsiteX1" fmla="*/ 0 w 3469624"/>
              <a:gd name="connsiteY1" fmla="*/ 4148882 h 4148882"/>
              <a:gd name="connsiteX0" fmla="*/ 3216242 w 3471592"/>
              <a:gd name="connsiteY0" fmla="*/ 0 h 4148882"/>
              <a:gd name="connsiteX1" fmla="*/ 0 w 3471592"/>
              <a:gd name="connsiteY1" fmla="*/ 4148882 h 4148882"/>
              <a:gd name="connsiteX0" fmla="*/ 3216242 w 3481635"/>
              <a:gd name="connsiteY0" fmla="*/ 0 h 4148882"/>
              <a:gd name="connsiteX1" fmla="*/ 0 w 3481635"/>
              <a:gd name="connsiteY1" fmla="*/ 4148882 h 4148882"/>
              <a:gd name="connsiteX0" fmla="*/ 3216242 w 3452542"/>
              <a:gd name="connsiteY0" fmla="*/ 0 h 4148882"/>
              <a:gd name="connsiteX1" fmla="*/ 0 w 3452542"/>
              <a:gd name="connsiteY1" fmla="*/ 4148882 h 4148882"/>
              <a:gd name="connsiteX0" fmla="*/ 3216242 w 3448904"/>
              <a:gd name="connsiteY0" fmla="*/ 0 h 4148882"/>
              <a:gd name="connsiteX1" fmla="*/ 0 w 3448904"/>
              <a:gd name="connsiteY1" fmla="*/ 4148882 h 4148882"/>
            </a:gdLst>
            <a:ahLst/>
            <a:cxnLst>
              <a:cxn ang="0">
                <a:pos x="connsiteX0" y="connsiteY0"/>
              </a:cxn>
              <a:cxn ang="0">
                <a:pos x="connsiteX1" y="connsiteY1"/>
              </a:cxn>
            </a:cxnLst>
            <a:rect l="l" t="t" r="r" b="b"/>
            <a:pathLst>
              <a:path w="3448904" h="4148882">
                <a:moveTo>
                  <a:pt x="3216242" y="0"/>
                </a:moveTo>
                <a:cubicBezTo>
                  <a:pt x="3685465" y="973945"/>
                  <a:pt x="3800249" y="2701296"/>
                  <a:pt x="0" y="4148882"/>
                </a:cubicBezTo>
              </a:path>
            </a:pathLst>
          </a:custGeom>
          <a:noFill/>
          <a:ln w="9525">
            <a:solidFill>
              <a:srgbClr val="A4C8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1350" dirty="0"/>
          </a:p>
        </p:txBody>
      </p:sp>
      <p:sp>
        <p:nvSpPr>
          <p:cNvPr id="12" name="Freeform: Shape 11">
            <a:extLst>
              <a:ext uri="{FF2B5EF4-FFF2-40B4-BE49-F238E27FC236}">
                <a16:creationId xmlns:a16="http://schemas.microsoft.com/office/drawing/2014/main" id="{94B78BCB-56DD-53F6-5F40-280EEEF0DA68}"/>
              </a:ext>
            </a:extLst>
          </p:cNvPr>
          <p:cNvSpPr/>
          <p:nvPr userDrawn="1"/>
        </p:nvSpPr>
        <p:spPr>
          <a:xfrm rot="16200000" flipH="1" flipV="1">
            <a:off x="7733727" y="-652483"/>
            <a:ext cx="757793" cy="2062759"/>
          </a:xfrm>
          <a:custGeom>
            <a:avLst/>
            <a:gdLst>
              <a:gd name="connsiteX0" fmla="*/ 13563600 w 13563600"/>
              <a:gd name="connsiteY0" fmla="*/ 0 h 7542994"/>
              <a:gd name="connsiteX1" fmla="*/ 9963150 w 13563600"/>
              <a:gd name="connsiteY1" fmla="*/ 7029450 h 7542994"/>
              <a:gd name="connsiteX2" fmla="*/ 0 w 13563600"/>
              <a:gd name="connsiteY2" fmla="*/ 6457950 h 7542994"/>
              <a:gd name="connsiteX0" fmla="*/ 13430250 w 13430250"/>
              <a:gd name="connsiteY0" fmla="*/ 0 h 7562044"/>
              <a:gd name="connsiteX1" fmla="*/ 9963150 w 13430250"/>
              <a:gd name="connsiteY1" fmla="*/ 7048500 h 7562044"/>
              <a:gd name="connsiteX2" fmla="*/ 0 w 13430250"/>
              <a:gd name="connsiteY2" fmla="*/ 6477000 h 7562044"/>
              <a:gd name="connsiteX0" fmla="*/ 13430250 w 13430250"/>
              <a:gd name="connsiteY0" fmla="*/ 0 h 6736186"/>
              <a:gd name="connsiteX1" fmla="*/ 10782300 w 13430250"/>
              <a:gd name="connsiteY1" fmla="*/ 4914900 h 6736186"/>
              <a:gd name="connsiteX2" fmla="*/ 0 w 13430250"/>
              <a:gd name="connsiteY2" fmla="*/ 6477000 h 6736186"/>
              <a:gd name="connsiteX0" fmla="*/ 2647950 w 2647950"/>
              <a:gd name="connsiteY0" fmla="*/ 0 h 4914900"/>
              <a:gd name="connsiteX1" fmla="*/ 0 w 2647950"/>
              <a:gd name="connsiteY1" fmla="*/ 4914900 h 4914900"/>
              <a:gd name="connsiteX0" fmla="*/ 2800350 w 2800350"/>
              <a:gd name="connsiteY0" fmla="*/ 0 h 4943475"/>
              <a:gd name="connsiteX1" fmla="*/ 0 w 2800350"/>
              <a:gd name="connsiteY1" fmla="*/ 4943475 h 4943475"/>
              <a:gd name="connsiteX0" fmla="*/ 2800350 w 2800350"/>
              <a:gd name="connsiteY0" fmla="*/ 0 h 4943475"/>
              <a:gd name="connsiteX1" fmla="*/ 0 w 2800350"/>
              <a:gd name="connsiteY1" fmla="*/ 4943475 h 4943475"/>
              <a:gd name="connsiteX0" fmla="*/ 2800350 w 2891721"/>
              <a:gd name="connsiteY0" fmla="*/ 0 h 4943475"/>
              <a:gd name="connsiteX1" fmla="*/ 0 w 2891721"/>
              <a:gd name="connsiteY1" fmla="*/ 4943475 h 4943475"/>
              <a:gd name="connsiteX0" fmla="*/ 2800350 w 2888507"/>
              <a:gd name="connsiteY0" fmla="*/ 0 h 4943475"/>
              <a:gd name="connsiteX1" fmla="*/ 0 w 2888507"/>
              <a:gd name="connsiteY1" fmla="*/ 4943475 h 4943475"/>
              <a:gd name="connsiteX0" fmla="*/ 2795588 w 2884167"/>
              <a:gd name="connsiteY0" fmla="*/ 0 h 4929284"/>
              <a:gd name="connsiteX1" fmla="*/ 0 w 2884167"/>
              <a:gd name="connsiteY1" fmla="*/ 4929284 h 4929284"/>
              <a:gd name="connsiteX0" fmla="*/ 2819401 w 2905897"/>
              <a:gd name="connsiteY0" fmla="*/ 0 h 4915092"/>
              <a:gd name="connsiteX1" fmla="*/ 0 w 2905897"/>
              <a:gd name="connsiteY1" fmla="*/ 4915092 h 4915092"/>
              <a:gd name="connsiteX0" fmla="*/ 2819401 w 2895602"/>
              <a:gd name="connsiteY0" fmla="*/ 0 h 4915092"/>
              <a:gd name="connsiteX1" fmla="*/ 0 w 2895602"/>
              <a:gd name="connsiteY1" fmla="*/ 4915092 h 4915092"/>
              <a:gd name="connsiteX0" fmla="*/ 2819401 w 3280214"/>
              <a:gd name="connsiteY0" fmla="*/ 0 h 4915092"/>
              <a:gd name="connsiteX1" fmla="*/ 0 w 3280214"/>
              <a:gd name="connsiteY1" fmla="*/ 4915092 h 4915092"/>
              <a:gd name="connsiteX0" fmla="*/ 2819401 w 3304672"/>
              <a:gd name="connsiteY0" fmla="*/ 0 h 4915092"/>
              <a:gd name="connsiteX1" fmla="*/ 0 w 3304672"/>
              <a:gd name="connsiteY1" fmla="*/ 4915092 h 4915092"/>
              <a:gd name="connsiteX0" fmla="*/ 2819401 w 3143992"/>
              <a:gd name="connsiteY0" fmla="*/ 0 h 4915092"/>
              <a:gd name="connsiteX1" fmla="*/ 0 w 3143992"/>
              <a:gd name="connsiteY1" fmla="*/ 4915092 h 4915092"/>
              <a:gd name="connsiteX0" fmla="*/ 2819401 w 2862132"/>
              <a:gd name="connsiteY0" fmla="*/ 0 h 4915092"/>
              <a:gd name="connsiteX1" fmla="*/ 0 w 2862132"/>
              <a:gd name="connsiteY1" fmla="*/ 4915092 h 4915092"/>
              <a:gd name="connsiteX0" fmla="*/ 2832184 w 2874637"/>
              <a:gd name="connsiteY0" fmla="*/ 0 h 4021582"/>
              <a:gd name="connsiteX1" fmla="*/ 0 w 2874637"/>
              <a:gd name="connsiteY1" fmla="*/ 4021582 h 4021582"/>
              <a:gd name="connsiteX0" fmla="*/ 2832184 w 2832185"/>
              <a:gd name="connsiteY0" fmla="*/ 0 h 4021582"/>
              <a:gd name="connsiteX1" fmla="*/ 0 w 2832185"/>
              <a:gd name="connsiteY1" fmla="*/ 4021582 h 4021582"/>
              <a:gd name="connsiteX0" fmla="*/ 2710799 w 2710799"/>
              <a:gd name="connsiteY0" fmla="*/ 0 h 4004169"/>
              <a:gd name="connsiteX1" fmla="*/ 0 w 2710799"/>
              <a:gd name="connsiteY1" fmla="*/ 4004169 h 4004169"/>
              <a:gd name="connsiteX0" fmla="*/ 2710799 w 2710799"/>
              <a:gd name="connsiteY0" fmla="*/ 0 h 4004169"/>
              <a:gd name="connsiteX1" fmla="*/ 0 w 2710799"/>
              <a:gd name="connsiteY1" fmla="*/ 4004169 h 4004169"/>
            </a:gdLst>
            <a:ahLst/>
            <a:cxnLst>
              <a:cxn ang="0">
                <a:pos x="connsiteX0" y="connsiteY0"/>
              </a:cxn>
              <a:cxn ang="0">
                <a:pos x="connsiteX1" y="connsiteY1"/>
              </a:cxn>
            </a:cxnLst>
            <a:rect l="l" t="t" r="r" b="b"/>
            <a:pathLst>
              <a:path w="2710799" h="4004169">
                <a:moveTo>
                  <a:pt x="2710799" y="0"/>
                </a:moveTo>
                <a:cubicBezTo>
                  <a:pt x="2630557" y="1322043"/>
                  <a:pt x="1872402" y="2922569"/>
                  <a:pt x="0" y="4004169"/>
                </a:cubicBezTo>
              </a:path>
            </a:pathLst>
          </a:cu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22" name="Picture 21"/>
          <p:cNvPicPr>
            <a:picLocks noChangeAspect="1"/>
          </p:cNvPicPr>
          <p:nvPr userDrawn="1"/>
        </p:nvPicPr>
        <p:blipFill>
          <a:blip r:embed="rId82" cstate="print">
            <a:extLst>
              <a:ext uri="{28A0092B-C50C-407E-A947-70E740481C1C}">
                <a14:useLocalDpi xmlns:a14="http://schemas.microsoft.com/office/drawing/2010/main"/>
              </a:ext>
            </a:extLst>
          </a:blip>
          <a:stretch>
            <a:fillRect/>
          </a:stretch>
        </p:blipFill>
        <p:spPr>
          <a:xfrm>
            <a:off x="7588337" y="54666"/>
            <a:ext cx="1273175" cy="392202"/>
          </a:xfrm>
          <a:prstGeom prst="rect">
            <a:avLst/>
          </a:prstGeom>
        </p:spPr>
      </p:pic>
    </p:spTree>
    <p:extLst>
      <p:ext uri="{BB962C8B-B14F-4D97-AF65-F5344CB8AC3E}">
        <p14:creationId xmlns:p14="http://schemas.microsoft.com/office/powerpoint/2010/main" val="2394652360"/>
      </p:ext>
    </p:extLst>
  </p:cSld>
  <p:clrMap bg1="lt1" tx1="dk1" bg2="lt2" tx2="dk2" accent1="accent1" accent2="accent2" accent3="accent3" accent4="accent4" accent5="accent5" accent6="accent6" hlink="hlink" folHlink="folHlink"/>
  <p:sldLayoutIdLst>
    <p:sldLayoutId id="2147483971" r:id="rId1"/>
    <p:sldLayoutId id="2147483889" r:id="rId2"/>
    <p:sldLayoutId id="2147483890" r:id="rId3"/>
    <p:sldLayoutId id="2147483891" r:id="rId4"/>
    <p:sldLayoutId id="2147483892" r:id="rId5"/>
    <p:sldLayoutId id="2147483970"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13" r:id="rId26"/>
    <p:sldLayoutId id="2147483914" r:id="rId27"/>
    <p:sldLayoutId id="2147483915" r:id="rId28"/>
    <p:sldLayoutId id="2147483916" r:id="rId29"/>
    <p:sldLayoutId id="2147483917" r:id="rId30"/>
    <p:sldLayoutId id="2147483918" r:id="rId31"/>
    <p:sldLayoutId id="2147483919" r:id="rId32"/>
    <p:sldLayoutId id="2147483920" r:id="rId33"/>
    <p:sldLayoutId id="2147483921" r:id="rId34"/>
    <p:sldLayoutId id="2147483922" r:id="rId35"/>
    <p:sldLayoutId id="2147483923" r:id="rId36"/>
    <p:sldLayoutId id="2147483924" r:id="rId37"/>
    <p:sldLayoutId id="2147483925" r:id="rId38"/>
    <p:sldLayoutId id="2147483926" r:id="rId39"/>
    <p:sldLayoutId id="2147483927" r:id="rId40"/>
    <p:sldLayoutId id="2147483928" r:id="rId41"/>
    <p:sldLayoutId id="2147483929" r:id="rId42"/>
    <p:sldLayoutId id="2147483930" r:id="rId43"/>
    <p:sldLayoutId id="2147483931" r:id="rId44"/>
    <p:sldLayoutId id="2147483932" r:id="rId45"/>
    <p:sldLayoutId id="2147483933" r:id="rId46"/>
    <p:sldLayoutId id="2147483934" r:id="rId47"/>
    <p:sldLayoutId id="2147483935" r:id="rId48"/>
    <p:sldLayoutId id="2147483936" r:id="rId49"/>
    <p:sldLayoutId id="2147483937" r:id="rId50"/>
    <p:sldLayoutId id="2147483938" r:id="rId51"/>
    <p:sldLayoutId id="2147483939" r:id="rId52"/>
    <p:sldLayoutId id="2147483940" r:id="rId53"/>
    <p:sldLayoutId id="2147483941" r:id="rId54"/>
    <p:sldLayoutId id="2147483942" r:id="rId55"/>
    <p:sldLayoutId id="2147483943" r:id="rId56"/>
    <p:sldLayoutId id="2147483944" r:id="rId57"/>
    <p:sldLayoutId id="2147483945" r:id="rId58"/>
    <p:sldLayoutId id="2147483946" r:id="rId59"/>
    <p:sldLayoutId id="2147483947" r:id="rId60"/>
    <p:sldLayoutId id="2147483948" r:id="rId61"/>
    <p:sldLayoutId id="2147483949" r:id="rId62"/>
    <p:sldLayoutId id="2147483950" r:id="rId63"/>
    <p:sldLayoutId id="2147483951" r:id="rId64"/>
    <p:sldLayoutId id="2147483952" r:id="rId65"/>
    <p:sldLayoutId id="2147483953" r:id="rId66"/>
    <p:sldLayoutId id="2147483954" r:id="rId67"/>
    <p:sldLayoutId id="2147483955" r:id="rId68"/>
    <p:sldLayoutId id="2147483956" r:id="rId69"/>
    <p:sldLayoutId id="2147483957" r:id="rId70"/>
    <p:sldLayoutId id="2147483958" r:id="rId71"/>
    <p:sldLayoutId id="2147483959" r:id="rId72"/>
    <p:sldLayoutId id="2147483960" r:id="rId73"/>
    <p:sldLayoutId id="2147483961" r:id="rId74"/>
    <p:sldLayoutId id="2147483962" r:id="rId75"/>
    <p:sldLayoutId id="2147483963" r:id="rId76"/>
    <p:sldLayoutId id="2147483964" r:id="rId77"/>
    <p:sldLayoutId id="2147483975" r:id="rId78"/>
    <p:sldLayoutId id="2147483976" r:id="rId79"/>
    <p:sldLayoutId id="2147483977" r:id="rId8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783" rtl="0" eaLnBrk="1" latinLnBrk="0" hangingPunct="1">
        <a:lnSpc>
          <a:spcPct val="90000"/>
        </a:lnSpc>
        <a:spcBef>
          <a:spcPct val="0"/>
        </a:spcBef>
        <a:buNone/>
        <a:defRPr sz="2100" b="1" kern="1200" baseline="0">
          <a:solidFill>
            <a:schemeClr val="tx1"/>
          </a:solidFill>
          <a:latin typeface="+mj-lt"/>
          <a:ea typeface="+mj-ea"/>
          <a:cs typeface="+mj-cs"/>
        </a:defRPr>
      </a:lvl1pPr>
    </p:titleStyle>
    <p:bodyStyle>
      <a:lvl1pPr marL="0" indent="0" algn="l" defTabSz="685783" rtl="0" eaLnBrk="1" latinLnBrk="0" hangingPunct="1">
        <a:lnSpc>
          <a:spcPct val="90000"/>
        </a:lnSpc>
        <a:spcBef>
          <a:spcPts val="0"/>
        </a:spcBef>
        <a:spcAft>
          <a:spcPts val="450"/>
        </a:spcAft>
        <a:buFont typeface="Arial" panose="020B0604020202020204" pitchFamily="34" charset="0"/>
        <a:buNone/>
        <a:defRPr sz="1200" b="1" kern="1200">
          <a:solidFill>
            <a:schemeClr val="tx1"/>
          </a:solidFill>
          <a:latin typeface="+mn-lt"/>
          <a:ea typeface="+mn-ea"/>
          <a:cs typeface="+mn-cs"/>
        </a:defRPr>
      </a:lvl1pPr>
      <a:lvl2pPr marL="0" indent="0" algn="l" defTabSz="685783" rtl="0" eaLnBrk="1" latinLnBrk="0" hangingPunct="1">
        <a:lnSpc>
          <a:spcPct val="90000"/>
        </a:lnSpc>
        <a:spcBef>
          <a:spcPts val="0"/>
        </a:spcBef>
        <a:spcAft>
          <a:spcPts val="450"/>
        </a:spcAft>
        <a:buFont typeface="Arial" panose="020B0604020202020204" pitchFamily="34" charset="0"/>
        <a:buNone/>
        <a:defRPr sz="1200" kern="1200">
          <a:solidFill>
            <a:schemeClr val="tx1"/>
          </a:solidFill>
          <a:latin typeface="+mn-lt"/>
          <a:ea typeface="+mn-ea"/>
          <a:cs typeface="+mn-cs"/>
        </a:defRPr>
      </a:lvl2pPr>
      <a:lvl3pPr marL="134997" indent="-134997" algn="l" defTabSz="685783" rtl="0" eaLnBrk="1" latinLnBrk="0" hangingPunct="1">
        <a:lnSpc>
          <a:spcPct val="90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3pPr>
      <a:lvl4pPr marL="269993" indent="-134997" algn="l" defTabSz="685783" rtl="0" eaLnBrk="1" latinLnBrk="0" hangingPunct="1">
        <a:lnSpc>
          <a:spcPct val="90000"/>
        </a:lnSpc>
        <a:spcBef>
          <a:spcPts val="0"/>
        </a:spcBef>
        <a:spcAft>
          <a:spcPts val="450"/>
        </a:spcAft>
        <a:buFont typeface="Arial" panose="020B0604020202020204" pitchFamily="34" charset="0"/>
        <a:buChar char="•"/>
        <a:defRPr sz="1050" kern="1200">
          <a:solidFill>
            <a:schemeClr val="tx1"/>
          </a:solidFill>
          <a:latin typeface="+mn-lt"/>
          <a:ea typeface="+mn-ea"/>
          <a:cs typeface="+mn-cs"/>
        </a:defRPr>
      </a:lvl4pPr>
      <a:lvl5pPr marL="404990" indent="-134997" algn="l" defTabSz="685783" rtl="0" eaLnBrk="1" latinLnBrk="0" hangingPunct="1">
        <a:lnSpc>
          <a:spcPct val="90000"/>
        </a:lnSpc>
        <a:spcBef>
          <a:spcPts val="0"/>
        </a:spcBef>
        <a:spcAft>
          <a:spcPts val="450"/>
        </a:spcAft>
        <a:buFont typeface="Arial" panose="020B0604020202020204" pitchFamily="34" charset="0"/>
        <a:buChar char="•"/>
        <a:defRPr sz="9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384">
          <p15:clr>
            <a:srgbClr val="F26B43"/>
          </p15:clr>
        </p15:guide>
        <p15:guide id="4" pos="2600">
          <p15:clr>
            <a:srgbClr val="F26B43"/>
          </p15:clr>
        </p15:guide>
        <p15:guide id="5" pos="2736">
          <p15:clr>
            <a:srgbClr val="F26B43"/>
          </p15:clr>
        </p15:guide>
        <p15:guide id="6" pos="4944">
          <p15:clr>
            <a:srgbClr val="F26B43"/>
          </p15:clr>
        </p15:guide>
        <p15:guide id="7" pos="5080">
          <p15:clr>
            <a:srgbClr val="F26B43"/>
          </p15:clr>
        </p15:guide>
        <p15:guide id="8" pos="7296">
          <p15:clr>
            <a:srgbClr val="F26B43"/>
          </p15:clr>
        </p15:guide>
        <p15:guide id="9" orient="horz">
          <p15:clr>
            <a:srgbClr val="F26B43"/>
          </p15:clr>
        </p15:guide>
        <p15:guide id="10" orient="horz" pos="4320">
          <p15:clr>
            <a:srgbClr val="F26B43"/>
          </p15:clr>
        </p15:guide>
        <p15:guide id="11" orient="horz" pos="384">
          <p15:clr>
            <a:srgbClr val="F26B43"/>
          </p15:clr>
        </p15:guide>
        <p15:guide id="12" orient="horz" pos="1568">
          <p15:clr>
            <a:srgbClr val="F26B43"/>
          </p15:clr>
        </p15:guide>
        <p15:guide id="13" orient="horz" pos="2752">
          <p15:clr>
            <a:srgbClr val="F26B43"/>
          </p15:clr>
        </p15:guide>
        <p15:guide id="14" orient="horz" pos="3928">
          <p15:clr>
            <a:srgbClr val="F26B43"/>
          </p15:clr>
        </p15:guide>
        <p15:guide id="15" pos="3840">
          <p15:clr>
            <a:srgbClr val="F26B43"/>
          </p15:clr>
        </p15:guide>
        <p15:guide id="16" orient="horz" pos="2160">
          <p15:clr>
            <a:srgbClr val="F26B43"/>
          </p15:clr>
        </p15:guide>
        <p15:guide id="17" orient="horz" pos="1272">
          <p15:clr>
            <a:srgbClr val="F26B43"/>
          </p15:clr>
        </p15:guide>
        <p15:guide id="18" orient="horz" pos="3725">
          <p15:clr>
            <a:srgbClr val="F26B43"/>
          </p15:clr>
        </p15:guide>
        <p15:guide id="20" orient="horz" pos="411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6DB4B-4EC4-9FA0-D384-D73FA01134D6}"/>
              </a:ext>
            </a:extLst>
          </p:cNvPr>
          <p:cNvSpPr>
            <a:spLocks noGrp="1"/>
          </p:cNvSpPr>
          <p:nvPr>
            <p:ph type="title"/>
          </p:nvPr>
        </p:nvSpPr>
        <p:spPr>
          <a:xfrm>
            <a:off x="458392" y="458395"/>
            <a:ext cx="7121984" cy="693332"/>
          </a:xfrm>
          <a:prstGeom prst="rect">
            <a:avLst/>
          </a:prstGeom>
        </p:spPr>
        <p:txBody>
          <a:bodyPr vert="horz" lIns="0" tIns="0" rIns="0" bIns="0" rtlCol="0" anchor="t">
            <a:noAutofit/>
          </a:bodyPr>
          <a:lstStyle/>
          <a:p>
            <a:r>
              <a:rPr lang="en-US"/>
              <a:t>Click to edit title</a:t>
            </a:r>
            <a:endParaRPr lang="en-GB"/>
          </a:p>
        </p:txBody>
      </p:sp>
      <p:sp>
        <p:nvSpPr>
          <p:cNvPr id="3" name="Text Placeholder 2">
            <a:extLst>
              <a:ext uri="{FF2B5EF4-FFF2-40B4-BE49-F238E27FC236}">
                <a16:creationId xmlns:a16="http://schemas.microsoft.com/office/drawing/2014/main" id="{4E85BD93-B73A-F272-0E31-F13BB9E8617F}"/>
              </a:ext>
            </a:extLst>
          </p:cNvPr>
          <p:cNvSpPr>
            <a:spLocks noGrp="1"/>
          </p:cNvSpPr>
          <p:nvPr>
            <p:ph type="body" idx="1"/>
          </p:nvPr>
        </p:nvSpPr>
        <p:spPr>
          <a:xfrm>
            <a:off x="458391" y="1514476"/>
            <a:ext cx="8227218" cy="2920603"/>
          </a:xfrm>
          <a:prstGeom prst="rect">
            <a:avLst/>
          </a:prstGeom>
        </p:spPr>
        <p:txBody>
          <a:bodyPr vert="horz" lIns="0" tIns="0" rIns="0" bIns="0" rtlCol="0">
            <a:no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5"/>
            <a:ext cx="1378984" cy="92333"/>
          </a:xfrm>
          <a:prstGeom prst="rect">
            <a:avLst/>
          </a:prstGeom>
        </p:spPr>
        <p:txBody>
          <a:bodyPr vert="horz" wrap="squar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squar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
        <p:nvSpPr>
          <p:cNvPr id="8" name="Freeform: Shape 7">
            <a:extLst>
              <a:ext uri="{FF2B5EF4-FFF2-40B4-BE49-F238E27FC236}">
                <a16:creationId xmlns:a16="http://schemas.microsoft.com/office/drawing/2014/main" id="{CA11189E-5D57-13E3-A3F8-26D44B69BC36}"/>
              </a:ext>
            </a:extLst>
          </p:cNvPr>
          <p:cNvSpPr/>
          <p:nvPr userDrawn="1"/>
        </p:nvSpPr>
        <p:spPr>
          <a:xfrm rot="16200000" flipH="1" flipV="1">
            <a:off x="7544450" y="-1032921"/>
            <a:ext cx="566628" cy="2632472"/>
          </a:xfrm>
          <a:custGeom>
            <a:avLst/>
            <a:gdLst>
              <a:gd name="connsiteX0" fmla="*/ 13563600 w 13563600"/>
              <a:gd name="connsiteY0" fmla="*/ 0 h 7542994"/>
              <a:gd name="connsiteX1" fmla="*/ 9963150 w 13563600"/>
              <a:gd name="connsiteY1" fmla="*/ 7029450 h 7542994"/>
              <a:gd name="connsiteX2" fmla="*/ 0 w 13563600"/>
              <a:gd name="connsiteY2" fmla="*/ 6457950 h 7542994"/>
              <a:gd name="connsiteX0" fmla="*/ 13430250 w 13430250"/>
              <a:gd name="connsiteY0" fmla="*/ 0 h 7562044"/>
              <a:gd name="connsiteX1" fmla="*/ 9963150 w 13430250"/>
              <a:gd name="connsiteY1" fmla="*/ 7048500 h 7562044"/>
              <a:gd name="connsiteX2" fmla="*/ 0 w 13430250"/>
              <a:gd name="connsiteY2" fmla="*/ 6477000 h 7562044"/>
              <a:gd name="connsiteX0" fmla="*/ 13430250 w 13430250"/>
              <a:gd name="connsiteY0" fmla="*/ 0 h 6736186"/>
              <a:gd name="connsiteX1" fmla="*/ 10782300 w 13430250"/>
              <a:gd name="connsiteY1" fmla="*/ 4914900 h 6736186"/>
              <a:gd name="connsiteX2" fmla="*/ 0 w 13430250"/>
              <a:gd name="connsiteY2" fmla="*/ 6477000 h 6736186"/>
              <a:gd name="connsiteX0" fmla="*/ 2647950 w 2647950"/>
              <a:gd name="connsiteY0" fmla="*/ 0 h 4914900"/>
              <a:gd name="connsiteX1" fmla="*/ 0 w 2647950"/>
              <a:gd name="connsiteY1" fmla="*/ 4914900 h 4914900"/>
              <a:gd name="connsiteX0" fmla="*/ 2800350 w 2800350"/>
              <a:gd name="connsiteY0" fmla="*/ 0 h 4943475"/>
              <a:gd name="connsiteX1" fmla="*/ 0 w 2800350"/>
              <a:gd name="connsiteY1" fmla="*/ 4943475 h 4943475"/>
              <a:gd name="connsiteX0" fmla="*/ 2800350 w 2800350"/>
              <a:gd name="connsiteY0" fmla="*/ 0 h 4943475"/>
              <a:gd name="connsiteX1" fmla="*/ 0 w 2800350"/>
              <a:gd name="connsiteY1" fmla="*/ 4943475 h 4943475"/>
              <a:gd name="connsiteX0" fmla="*/ 2800350 w 2891721"/>
              <a:gd name="connsiteY0" fmla="*/ 0 h 4943475"/>
              <a:gd name="connsiteX1" fmla="*/ 0 w 2891721"/>
              <a:gd name="connsiteY1" fmla="*/ 4943475 h 4943475"/>
              <a:gd name="connsiteX0" fmla="*/ 2800350 w 2888507"/>
              <a:gd name="connsiteY0" fmla="*/ 0 h 4943475"/>
              <a:gd name="connsiteX1" fmla="*/ 0 w 2888507"/>
              <a:gd name="connsiteY1" fmla="*/ 4943475 h 4943475"/>
              <a:gd name="connsiteX0" fmla="*/ 2795588 w 2884167"/>
              <a:gd name="connsiteY0" fmla="*/ 0 h 4929284"/>
              <a:gd name="connsiteX1" fmla="*/ 0 w 2884167"/>
              <a:gd name="connsiteY1" fmla="*/ 4929284 h 4929284"/>
              <a:gd name="connsiteX0" fmla="*/ 2819401 w 2905897"/>
              <a:gd name="connsiteY0" fmla="*/ 0 h 4915092"/>
              <a:gd name="connsiteX1" fmla="*/ 0 w 2905897"/>
              <a:gd name="connsiteY1" fmla="*/ 4915092 h 4915092"/>
              <a:gd name="connsiteX0" fmla="*/ 2819401 w 2895602"/>
              <a:gd name="connsiteY0" fmla="*/ 0 h 4915092"/>
              <a:gd name="connsiteX1" fmla="*/ 0 w 2895602"/>
              <a:gd name="connsiteY1" fmla="*/ 4915092 h 4915092"/>
              <a:gd name="connsiteX0" fmla="*/ 2819401 w 3280214"/>
              <a:gd name="connsiteY0" fmla="*/ 0 h 4915092"/>
              <a:gd name="connsiteX1" fmla="*/ 0 w 3280214"/>
              <a:gd name="connsiteY1" fmla="*/ 4915092 h 4915092"/>
              <a:gd name="connsiteX0" fmla="*/ 2819401 w 3304672"/>
              <a:gd name="connsiteY0" fmla="*/ 0 h 4915092"/>
              <a:gd name="connsiteX1" fmla="*/ 0 w 3304672"/>
              <a:gd name="connsiteY1" fmla="*/ 4915092 h 4915092"/>
              <a:gd name="connsiteX0" fmla="*/ 3216242 w 3639017"/>
              <a:gd name="connsiteY0" fmla="*/ 0 h 4148882"/>
              <a:gd name="connsiteX1" fmla="*/ 0 w 3639017"/>
              <a:gd name="connsiteY1" fmla="*/ 4148882 h 4148882"/>
              <a:gd name="connsiteX0" fmla="*/ 3216242 w 3304643"/>
              <a:gd name="connsiteY0" fmla="*/ 0 h 4148882"/>
              <a:gd name="connsiteX1" fmla="*/ 0 w 3304643"/>
              <a:gd name="connsiteY1" fmla="*/ 4148882 h 4148882"/>
              <a:gd name="connsiteX0" fmla="*/ 3216242 w 3429766"/>
              <a:gd name="connsiteY0" fmla="*/ 0 h 4148882"/>
              <a:gd name="connsiteX1" fmla="*/ 0 w 3429766"/>
              <a:gd name="connsiteY1" fmla="*/ 4148882 h 4148882"/>
              <a:gd name="connsiteX0" fmla="*/ 3216242 w 3453659"/>
              <a:gd name="connsiteY0" fmla="*/ 0 h 4148882"/>
              <a:gd name="connsiteX1" fmla="*/ 0 w 3453659"/>
              <a:gd name="connsiteY1" fmla="*/ 4148882 h 4148882"/>
              <a:gd name="connsiteX0" fmla="*/ 3216242 w 3438138"/>
              <a:gd name="connsiteY0" fmla="*/ 0 h 4148882"/>
              <a:gd name="connsiteX1" fmla="*/ 0 w 3438138"/>
              <a:gd name="connsiteY1" fmla="*/ 4148882 h 4148882"/>
              <a:gd name="connsiteX0" fmla="*/ 3216242 w 3451669"/>
              <a:gd name="connsiteY0" fmla="*/ 0 h 4148882"/>
              <a:gd name="connsiteX1" fmla="*/ 0 w 3451669"/>
              <a:gd name="connsiteY1" fmla="*/ 4148882 h 4148882"/>
              <a:gd name="connsiteX0" fmla="*/ 3216242 w 3445785"/>
              <a:gd name="connsiteY0" fmla="*/ 0 h 4148882"/>
              <a:gd name="connsiteX1" fmla="*/ 0 w 3445785"/>
              <a:gd name="connsiteY1" fmla="*/ 4148882 h 4148882"/>
              <a:gd name="connsiteX0" fmla="*/ 3216242 w 3469624"/>
              <a:gd name="connsiteY0" fmla="*/ 0 h 4148882"/>
              <a:gd name="connsiteX1" fmla="*/ 0 w 3469624"/>
              <a:gd name="connsiteY1" fmla="*/ 4148882 h 4148882"/>
              <a:gd name="connsiteX0" fmla="*/ 3216242 w 3471592"/>
              <a:gd name="connsiteY0" fmla="*/ 0 h 4148882"/>
              <a:gd name="connsiteX1" fmla="*/ 0 w 3471592"/>
              <a:gd name="connsiteY1" fmla="*/ 4148882 h 4148882"/>
              <a:gd name="connsiteX0" fmla="*/ 3216242 w 3481635"/>
              <a:gd name="connsiteY0" fmla="*/ 0 h 4148882"/>
              <a:gd name="connsiteX1" fmla="*/ 0 w 3481635"/>
              <a:gd name="connsiteY1" fmla="*/ 4148882 h 4148882"/>
              <a:gd name="connsiteX0" fmla="*/ 3216242 w 3452542"/>
              <a:gd name="connsiteY0" fmla="*/ 0 h 4148882"/>
              <a:gd name="connsiteX1" fmla="*/ 0 w 3452542"/>
              <a:gd name="connsiteY1" fmla="*/ 4148882 h 4148882"/>
              <a:gd name="connsiteX0" fmla="*/ 3216242 w 3448904"/>
              <a:gd name="connsiteY0" fmla="*/ 0 h 4148882"/>
              <a:gd name="connsiteX1" fmla="*/ 0 w 3448904"/>
              <a:gd name="connsiteY1" fmla="*/ 4148882 h 4148882"/>
            </a:gdLst>
            <a:ahLst/>
            <a:cxnLst>
              <a:cxn ang="0">
                <a:pos x="connsiteX0" y="connsiteY0"/>
              </a:cxn>
              <a:cxn ang="0">
                <a:pos x="connsiteX1" y="connsiteY1"/>
              </a:cxn>
            </a:cxnLst>
            <a:rect l="l" t="t" r="r" b="b"/>
            <a:pathLst>
              <a:path w="3448904" h="4148882">
                <a:moveTo>
                  <a:pt x="3216242" y="0"/>
                </a:moveTo>
                <a:cubicBezTo>
                  <a:pt x="3685465" y="973945"/>
                  <a:pt x="3800249" y="2701296"/>
                  <a:pt x="0" y="4148882"/>
                </a:cubicBezTo>
              </a:path>
            </a:pathLst>
          </a:custGeom>
          <a:noFill/>
          <a:ln w="9525">
            <a:solidFill>
              <a:srgbClr val="A4C8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1350" dirty="0"/>
          </a:p>
        </p:txBody>
      </p:sp>
      <p:sp>
        <p:nvSpPr>
          <p:cNvPr id="12" name="Freeform: Shape 11">
            <a:extLst>
              <a:ext uri="{FF2B5EF4-FFF2-40B4-BE49-F238E27FC236}">
                <a16:creationId xmlns:a16="http://schemas.microsoft.com/office/drawing/2014/main" id="{94B78BCB-56DD-53F6-5F40-280EEEF0DA68}"/>
              </a:ext>
            </a:extLst>
          </p:cNvPr>
          <p:cNvSpPr/>
          <p:nvPr userDrawn="1"/>
        </p:nvSpPr>
        <p:spPr>
          <a:xfrm rot="16200000" flipH="1" flipV="1">
            <a:off x="7733727" y="-652483"/>
            <a:ext cx="757793" cy="2062759"/>
          </a:xfrm>
          <a:custGeom>
            <a:avLst/>
            <a:gdLst>
              <a:gd name="connsiteX0" fmla="*/ 13563600 w 13563600"/>
              <a:gd name="connsiteY0" fmla="*/ 0 h 7542994"/>
              <a:gd name="connsiteX1" fmla="*/ 9963150 w 13563600"/>
              <a:gd name="connsiteY1" fmla="*/ 7029450 h 7542994"/>
              <a:gd name="connsiteX2" fmla="*/ 0 w 13563600"/>
              <a:gd name="connsiteY2" fmla="*/ 6457950 h 7542994"/>
              <a:gd name="connsiteX0" fmla="*/ 13430250 w 13430250"/>
              <a:gd name="connsiteY0" fmla="*/ 0 h 7562044"/>
              <a:gd name="connsiteX1" fmla="*/ 9963150 w 13430250"/>
              <a:gd name="connsiteY1" fmla="*/ 7048500 h 7562044"/>
              <a:gd name="connsiteX2" fmla="*/ 0 w 13430250"/>
              <a:gd name="connsiteY2" fmla="*/ 6477000 h 7562044"/>
              <a:gd name="connsiteX0" fmla="*/ 13430250 w 13430250"/>
              <a:gd name="connsiteY0" fmla="*/ 0 h 6736186"/>
              <a:gd name="connsiteX1" fmla="*/ 10782300 w 13430250"/>
              <a:gd name="connsiteY1" fmla="*/ 4914900 h 6736186"/>
              <a:gd name="connsiteX2" fmla="*/ 0 w 13430250"/>
              <a:gd name="connsiteY2" fmla="*/ 6477000 h 6736186"/>
              <a:gd name="connsiteX0" fmla="*/ 2647950 w 2647950"/>
              <a:gd name="connsiteY0" fmla="*/ 0 h 4914900"/>
              <a:gd name="connsiteX1" fmla="*/ 0 w 2647950"/>
              <a:gd name="connsiteY1" fmla="*/ 4914900 h 4914900"/>
              <a:gd name="connsiteX0" fmla="*/ 2800350 w 2800350"/>
              <a:gd name="connsiteY0" fmla="*/ 0 h 4943475"/>
              <a:gd name="connsiteX1" fmla="*/ 0 w 2800350"/>
              <a:gd name="connsiteY1" fmla="*/ 4943475 h 4943475"/>
              <a:gd name="connsiteX0" fmla="*/ 2800350 w 2800350"/>
              <a:gd name="connsiteY0" fmla="*/ 0 h 4943475"/>
              <a:gd name="connsiteX1" fmla="*/ 0 w 2800350"/>
              <a:gd name="connsiteY1" fmla="*/ 4943475 h 4943475"/>
              <a:gd name="connsiteX0" fmla="*/ 2800350 w 2891721"/>
              <a:gd name="connsiteY0" fmla="*/ 0 h 4943475"/>
              <a:gd name="connsiteX1" fmla="*/ 0 w 2891721"/>
              <a:gd name="connsiteY1" fmla="*/ 4943475 h 4943475"/>
              <a:gd name="connsiteX0" fmla="*/ 2800350 w 2888507"/>
              <a:gd name="connsiteY0" fmla="*/ 0 h 4943475"/>
              <a:gd name="connsiteX1" fmla="*/ 0 w 2888507"/>
              <a:gd name="connsiteY1" fmla="*/ 4943475 h 4943475"/>
              <a:gd name="connsiteX0" fmla="*/ 2795588 w 2884167"/>
              <a:gd name="connsiteY0" fmla="*/ 0 h 4929284"/>
              <a:gd name="connsiteX1" fmla="*/ 0 w 2884167"/>
              <a:gd name="connsiteY1" fmla="*/ 4929284 h 4929284"/>
              <a:gd name="connsiteX0" fmla="*/ 2819401 w 2905897"/>
              <a:gd name="connsiteY0" fmla="*/ 0 h 4915092"/>
              <a:gd name="connsiteX1" fmla="*/ 0 w 2905897"/>
              <a:gd name="connsiteY1" fmla="*/ 4915092 h 4915092"/>
              <a:gd name="connsiteX0" fmla="*/ 2819401 w 2895602"/>
              <a:gd name="connsiteY0" fmla="*/ 0 h 4915092"/>
              <a:gd name="connsiteX1" fmla="*/ 0 w 2895602"/>
              <a:gd name="connsiteY1" fmla="*/ 4915092 h 4915092"/>
              <a:gd name="connsiteX0" fmla="*/ 2819401 w 3280214"/>
              <a:gd name="connsiteY0" fmla="*/ 0 h 4915092"/>
              <a:gd name="connsiteX1" fmla="*/ 0 w 3280214"/>
              <a:gd name="connsiteY1" fmla="*/ 4915092 h 4915092"/>
              <a:gd name="connsiteX0" fmla="*/ 2819401 w 3304672"/>
              <a:gd name="connsiteY0" fmla="*/ 0 h 4915092"/>
              <a:gd name="connsiteX1" fmla="*/ 0 w 3304672"/>
              <a:gd name="connsiteY1" fmla="*/ 4915092 h 4915092"/>
              <a:gd name="connsiteX0" fmla="*/ 2819401 w 3143992"/>
              <a:gd name="connsiteY0" fmla="*/ 0 h 4915092"/>
              <a:gd name="connsiteX1" fmla="*/ 0 w 3143992"/>
              <a:gd name="connsiteY1" fmla="*/ 4915092 h 4915092"/>
              <a:gd name="connsiteX0" fmla="*/ 2819401 w 2862132"/>
              <a:gd name="connsiteY0" fmla="*/ 0 h 4915092"/>
              <a:gd name="connsiteX1" fmla="*/ 0 w 2862132"/>
              <a:gd name="connsiteY1" fmla="*/ 4915092 h 4915092"/>
              <a:gd name="connsiteX0" fmla="*/ 2832184 w 2874637"/>
              <a:gd name="connsiteY0" fmla="*/ 0 h 4021582"/>
              <a:gd name="connsiteX1" fmla="*/ 0 w 2874637"/>
              <a:gd name="connsiteY1" fmla="*/ 4021582 h 4021582"/>
              <a:gd name="connsiteX0" fmla="*/ 2832184 w 2832185"/>
              <a:gd name="connsiteY0" fmla="*/ 0 h 4021582"/>
              <a:gd name="connsiteX1" fmla="*/ 0 w 2832185"/>
              <a:gd name="connsiteY1" fmla="*/ 4021582 h 4021582"/>
              <a:gd name="connsiteX0" fmla="*/ 2710799 w 2710799"/>
              <a:gd name="connsiteY0" fmla="*/ 0 h 4004169"/>
              <a:gd name="connsiteX1" fmla="*/ 0 w 2710799"/>
              <a:gd name="connsiteY1" fmla="*/ 4004169 h 4004169"/>
              <a:gd name="connsiteX0" fmla="*/ 2710799 w 2710799"/>
              <a:gd name="connsiteY0" fmla="*/ 0 h 4004169"/>
              <a:gd name="connsiteX1" fmla="*/ 0 w 2710799"/>
              <a:gd name="connsiteY1" fmla="*/ 4004169 h 4004169"/>
            </a:gdLst>
            <a:ahLst/>
            <a:cxnLst>
              <a:cxn ang="0">
                <a:pos x="connsiteX0" y="connsiteY0"/>
              </a:cxn>
              <a:cxn ang="0">
                <a:pos x="connsiteX1" y="connsiteY1"/>
              </a:cxn>
            </a:cxnLst>
            <a:rect l="l" t="t" r="r" b="b"/>
            <a:pathLst>
              <a:path w="2710799" h="4004169">
                <a:moveTo>
                  <a:pt x="2710799" y="0"/>
                </a:moveTo>
                <a:cubicBezTo>
                  <a:pt x="2630557" y="1322043"/>
                  <a:pt x="1872402" y="2922569"/>
                  <a:pt x="0" y="4004169"/>
                </a:cubicBezTo>
              </a:path>
            </a:pathLst>
          </a:cu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22" name="Picture 21"/>
          <p:cNvPicPr>
            <a:picLocks noChangeAspect="1"/>
          </p:cNvPicPr>
          <p:nvPr userDrawn="1"/>
        </p:nvPicPr>
        <p:blipFill>
          <a:blip r:embed="rId75" cstate="print">
            <a:extLst>
              <a:ext uri="{28A0092B-C50C-407E-A947-70E740481C1C}">
                <a14:useLocalDpi xmlns:a14="http://schemas.microsoft.com/office/drawing/2010/main"/>
              </a:ext>
            </a:extLst>
          </a:blip>
          <a:stretch>
            <a:fillRect/>
          </a:stretch>
        </p:blipFill>
        <p:spPr>
          <a:xfrm>
            <a:off x="7588337" y="54666"/>
            <a:ext cx="1273175" cy="392202"/>
          </a:xfrm>
          <a:prstGeom prst="rect">
            <a:avLst/>
          </a:prstGeom>
        </p:spPr>
      </p:pic>
    </p:spTree>
    <p:extLst>
      <p:ext uri="{BB962C8B-B14F-4D97-AF65-F5344CB8AC3E}">
        <p14:creationId xmlns:p14="http://schemas.microsoft.com/office/powerpoint/2010/main" val="1110307875"/>
      </p:ext>
    </p:extLst>
  </p:cSld>
  <p:clrMap bg1="lt1" tx1="dk1" bg2="lt2" tx2="dk2" accent1="accent1" accent2="accent2" accent3="accent3" accent4="accent4" accent5="accent5" accent6="accent6" hlink="hlink" folHlink="folHlink"/>
  <p:sldLayoutIdLst>
    <p:sldLayoutId id="2147483714" r:id="rId1"/>
    <p:sldLayoutId id="2147483760" r:id="rId2"/>
    <p:sldLayoutId id="2147483664" r:id="rId3"/>
    <p:sldLayoutId id="2147483774" r:id="rId4"/>
    <p:sldLayoutId id="2147483738" r:id="rId5"/>
    <p:sldLayoutId id="2147483740" r:id="rId6"/>
    <p:sldLayoutId id="2147483739" r:id="rId7"/>
    <p:sldLayoutId id="2147483666" r:id="rId8"/>
    <p:sldLayoutId id="2147483650" r:id="rId9"/>
    <p:sldLayoutId id="2147483656" r:id="rId10"/>
    <p:sldLayoutId id="2147483658" r:id="rId11"/>
    <p:sldLayoutId id="2147483659" r:id="rId12"/>
    <p:sldLayoutId id="2147483692" r:id="rId13"/>
    <p:sldLayoutId id="2147483691" r:id="rId14"/>
    <p:sldLayoutId id="2147483688" r:id="rId15"/>
    <p:sldLayoutId id="2147483687" r:id="rId16"/>
    <p:sldLayoutId id="2147483887" r:id="rId17"/>
    <p:sldLayoutId id="2147483731" r:id="rId18"/>
    <p:sldLayoutId id="2147483893" r:id="rId19"/>
    <p:sldLayoutId id="2147483888" r:id="rId20"/>
    <p:sldLayoutId id="2147483730" r:id="rId21"/>
    <p:sldLayoutId id="2147483660" r:id="rId22"/>
    <p:sldLayoutId id="2147483696" r:id="rId23"/>
    <p:sldLayoutId id="2147483670" r:id="rId24"/>
    <p:sldLayoutId id="2147483697" r:id="rId25"/>
    <p:sldLayoutId id="2147483669" r:id="rId26"/>
    <p:sldLayoutId id="2147483720" r:id="rId27"/>
    <p:sldLayoutId id="2147483721" r:id="rId28"/>
    <p:sldLayoutId id="2147483698" r:id="rId29"/>
    <p:sldLayoutId id="2147483718" r:id="rId30"/>
    <p:sldLayoutId id="2147483719" r:id="rId31"/>
    <p:sldLayoutId id="2147483679" r:id="rId32"/>
    <p:sldLayoutId id="2147483680" r:id="rId33"/>
    <p:sldLayoutId id="2147483678" r:id="rId34"/>
    <p:sldLayoutId id="2147483681" r:id="rId35"/>
    <p:sldLayoutId id="2147483761" r:id="rId36"/>
    <p:sldLayoutId id="2147483762" r:id="rId37"/>
    <p:sldLayoutId id="2147483763" r:id="rId38"/>
    <p:sldLayoutId id="2147483764" r:id="rId39"/>
    <p:sldLayoutId id="2147483682" r:id="rId40"/>
    <p:sldLayoutId id="2147483717" r:id="rId41"/>
    <p:sldLayoutId id="2147483699" r:id="rId42"/>
    <p:sldLayoutId id="2147483712" r:id="rId43"/>
    <p:sldLayoutId id="2147483716" r:id="rId44"/>
    <p:sldLayoutId id="2147483672" r:id="rId45"/>
    <p:sldLayoutId id="2147483729" r:id="rId46"/>
    <p:sldLayoutId id="2147483671" r:id="rId47"/>
    <p:sldLayoutId id="2147483673" r:id="rId48"/>
    <p:sldLayoutId id="2147483748" r:id="rId49"/>
    <p:sldLayoutId id="2147483749" r:id="rId50"/>
    <p:sldLayoutId id="2147483750" r:id="rId51"/>
    <p:sldLayoutId id="2147483751" r:id="rId52"/>
    <p:sldLayoutId id="2147483713" r:id="rId53"/>
    <p:sldLayoutId id="2147483657" r:id="rId54"/>
    <p:sldLayoutId id="2147483722" r:id="rId55"/>
    <p:sldLayoutId id="2147483723" r:id="rId56"/>
    <p:sldLayoutId id="2147483724" r:id="rId57"/>
    <p:sldLayoutId id="2147483725" r:id="rId58"/>
    <p:sldLayoutId id="2147483736" r:id="rId59"/>
    <p:sldLayoutId id="2147483743" r:id="rId60"/>
    <p:sldLayoutId id="2147483744" r:id="rId61"/>
    <p:sldLayoutId id="2147483770" r:id="rId62"/>
    <p:sldLayoutId id="2147483754" r:id="rId63"/>
    <p:sldLayoutId id="2147483773" r:id="rId64"/>
    <p:sldLayoutId id="2147483769" r:id="rId65"/>
    <p:sldLayoutId id="2147483771" r:id="rId66"/>
    <p:sldLayoutId id="2147483752" r:id="rId67"/>
    <p:sldLayoutId id="2147483753" r:id="rId68"/>
    <p:sldLayoutId id="2147483772" r:id="rId69"/>
    <p:sldLayoutId id="2147483759" r:id="rId70"/>
    <p:sldLayoutId id="2147483693" r:id="rId71"/>
    <p:sldLayoutId id="2147483776" r:id="rId72"/>
    <p:sldLayoutId id="2147483655" r:id="rId7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800" b="1" kern="1200" baseline="0">
          <a:solidFill>
            <a:schemeClr val="tx1"/>
          </a:solidFill>
          <a:latin typeface="+mj-lt"/>
          <a:ea typeface="+mj-ea"/>
          <a:cs typeface="+mj-cs"/>
        </a:defRPr>
      </a:lvl1pPr>
    </p:titleStyle>
    <p:bodyStyle>
      <a:lvl1pPr marL="0" indent="0" algn="l" defTabSz="914377" rtl="0" eaLnBrk="1" latinLnBrk="0" hangingPunct="1">
        <a:lnSpc>
          <a:spcPct val="9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1pPr>
      <a:lvl2pPr marL="0" indent="0" algn="l" defTabSz="914377"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79996" indent="-179996" algn="l" defTabSz="914377"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59991" indent="-179996" algn="l" defTabSz="914377" rtl="0" eaLnBrk="1" latinLnBrk="0" hangingPunct="1">
        <a:lnSpc>
          <a:spcPct val="9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539987" indent="-179996" algn="l" defTabSz="914377" rtl="0" eaLnBrk="1" latinLnBrk="0" hangingPunct="1">
        <a:lnSpc>
          <a:spcPct val="9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5760" userDrawn="1">
          <p15:clr>
            <a:srgbClr val="F26B43"/>
          </p15:clr>
        </p15:guide>
        <p15:guide id="3" pos="288" userDrawn="1">
          <p15:clr>
            <a:srgbClr val="F26B43"/>
          </p15:clr>
        </p15:guide>
        <p15:guide id="4" pos="1950" userDrawn="1">
          <p15:clr>
            <a:srgbClr val="F26B43"/>
          </p15:clr>
        </p15:guide>
        <p15:guide id="5" pos="2052" userDrawn="1">
          <p15:clr>
            <a:srgbClr val="F26B43"/>
          </p15:clr>
        </p15:guide>
        <p15:guide id="6" pos="3708" userDrawn="1">
          <p15:clr>
            <a:srgbClr val="F26B43"/>
          </p15:clr>
        </p15:guide>
        <p15:guide id="7" pos="3810" userDrawn="1">
          <p15:clr>
            <a:srgbClr val="F26B43"/>
          </p15:clr>
        </p15:guide>
        <p15:guide id="8" pos="5472" userDrawn="1">
          <p15:clr>
            <a:srgbClr val="F26B43"/>
          </p15:clr>
        </p15:guide>
        <p15:guide id="9" orient="horz" userDrawn="1">
          <p15:clr>
            <a:srgbClr val="F26B43"/>
          </p15:clr>
        </p15:guide>
        <p15:guide id="10" orient="horz" pos="3240" userDrawn="1">
          <p15:clr>
            <a:srgbClr val="F26B43"/>
          </p15:clr>
        </p15:guide>
        <p15:guide id="11" orient="horz" pos="288" userDrawn="1">
          <p15:clr>
            <a:srgbClr val="F26B43"/>
          </p15:clr>
        </p15:guide>
        <p15:guide id="12" orient="horz" pos="1176" userDrawn="1">
          <p15:clr>
            <a:srgbClr val="F26B43"/>
          </p15:clr>
        </p15:guide>
        <p15:guide id="13" orient="horz" pos="2064" userDrawn="1">
          <p15:clr>
            <a:srgbClr val="F26B43"/>
          </p15:clr>
        </p15:guide>
        <p15:guide id="14" orient="horz" pos="2946" userDrawn="1">
          <p15:clr>
            <a:srgbClr val="F26B43"/>
          </p15:clr>
        </p15:guide>
        <p15:guide id="15" pos="2880" userDrawn="1">
          <p15:clr>
            <a:srgbClr val="F26B43"/>
          </p15:clr>
        </p15:guide>
        <p15:guide id="16" orient="horz" pos="1620" userDrawn="1">
          <p15:clr>
            <a:srgbClr val="F26B43"/>
          </p15:clr>
        </p15:guide>
        <p15:guide id="17" orient="horz" pos="954" userDrawn="1">
          <p15:clr>
            <a:srgbClr val="F26B43"/>
          </p15:clr>
        </p15:guide>
        <p15:guide id="18" orient="horz" pos="2794" userDrawn="1">
          <p15:clr>
            <a:srgbClr val="F26B43"/>
          </p15:clr>
        </p15:guide>
        <p15:guide id="20" orient="horz" pos="3083"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6DB4B-4EC4-9FA0-D384-D73FA01134D6}"/>
              </a:ext>
            </a:extLst>
          </p:cNvPr>
          <p:cNvSpPr>
            <a:spLocks noGrp="1"/>
          </p:cNvSpPr>
          <p:nvPr>
            <p:ph type="title"/>
          </p:nvPr>
        </p:nvSpPr>
        <p:spPr>
          <a:xfrm>
            <a:off x="458392" y="458395"/>
            <a:ext cx="7121984" cy="693332"/>
          </a:xfrm>
          <a:prstGeom prst="rect">
            <a:avLst/>
          </a:prstGeom>
        </p:spPr>
        <p:txBody>
          <a:bodyPr vert="horz" lIns="0" tIns="0" rIns="0" bIns="0" rtlCol="0" anchor="t">
            <a:noAutofit/>
          </a:bodyPr>
          <a:lstStyle/>
          <a:p>
            <a:r>
              <a:rPr lang="en-US"/>
              <a:t>Click to edit title</a:t>
            </a:r>
            <a:endParaRPr lang="en-GB"/>
          </a:p>
        </p:txBody>
      </p:sp>
      <p:sp>
        <p:nvSpPr>
          <p:cNvPr id="3" name="Text Placeholder 2">
            <a:extLst>
              <a:ext uri="{FF2B5EF4-FFF2-40B4-BE49-F238E27FC236}">
                <a16:creationId xmlns:a16="http://schemas.microsoft.com/office/drawing/2014/main" id="{4E85BD93-B73A-F272-0E31-F13BB9E8617F}"/>
              </a:ext>
            </a:extLst>
          </p:cNvPr>
          <p:cNvSpPr>
            <a:spLocks noGrp="1"/>
          </p:cNvSpPr>
          <p:nvPr>
            <p:ph type="body" idx="1"/>
          </p:nvPr>
        </p:nvSpPr>
        <p:spPr>
          <a:xfrm>
            <a:off x="458391" y="1514476"/>
            <a:ext cx="8227218" cy="2920603"/>
          </a:xfrm>
          <a:prstGeom prst="rect">
            <a:avLst/>
          </a:prstGeom>
        </p:spPr>
        <p:txBody>
          <a:bodyPr vert="horz" lIns="0" tIns="0" rIns="0" bIns="0" rtlCol="0">
            <a:no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458394" y="4801135"/>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©2024 ARTHUR J. GALLAGHER &amp; CO.</a:t>
            </a:r>
          </a:p>
        </p:txBody>
      </p:sp>
      <p:sp>
        <p:nvSpPr>
          <p:cNvPr id="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56968" y="4783823"/>
            <a:ext cx="128642" cy="126958"/>
          </a:xfrm>
          <a:prstGeom prst="rect">
            <a:avLst/>
          </a:prstGeom>
          <a:noFill/>
        </p:spPr>
        <p:txBody>
          <a:bodyPr wrap="none" lIns="0" tIns="0" rIns="0" bIns="0" rtlCol="0">
            <a:spAutoFit/>
          </a:bodyPr>
          <a:lstStyle>
            <a:lvl1pPr algn="r">
              <a:defRPr lang="en-GB" sz="825"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dirty="0"/>
          </a:p>
        </p:txBody>
      </p:sp>
      <p:sp>
        <p:nvSpPr>
          <p:cNvPr id="8" name="Freeform: Shape 7">
            <a:extLst>
              <a:ext uri="{FF2B5EF4-FFF2-40B4-BE49-F238E27FC236}">
                <a16:creationId xmlns:a16="http://schemas.microsoft.com/office/drawing/2014/main" id="{CA11189E-5D57-13E3-A3F8-26D44B69BC36}"/>
              </a:ext>
            </a:extLst>
          </p:cNvPr>
          <p:cNvSpPr/>
          <p:nvPr userDrawn="1"/>
        </p:nvSpPr>
        <p:spPr>
          <a:xfrm rot="16200000" flipH="1" flipV="1">
            <a:off x="7544450" y="-1032921"/>
            <a:ext cx="566628" cy="2632472"/>
          </a:xfrm>
          <a:custGeom>
            <a:avLst/>
            <a:gdLst>
              <a:gd name="connsiteX0" fmla="*/ 13563600 w 13563600"/>
              <a:gd name="connsiteY0" fmla="*/ 0 h 7542994"/>
              <a:gd name="connsiteX1" fmla="*/ 9963150 w 13563600"/>
              <a:gd name="connsiteY1" fmla="*/ 7029450 h 7542994"/>
              <a:gd name="connsiteX2" fmla="*/ 0 w 13563600"/>
              <a:gd name="connsiteY2" fmla="*/ 6457950 h 7542994"/>
              <a:gd name="connsiteX0" fmla="*/ 13430250 w 13430250"/>
              <a:gd name="connsiteY0" fmla="*/ 0 h 7562044"/>
              <a:gd name="connsiteX1" fmla="*/ 9963150 w 13430250"/>
              <a:gd name="connsiteY1" fmla="*/ 7048500 h 7562044"/>
              <a:gd name="connsiteX2" fmla="*/ 0 w 13430250"/>
              <a:gd name="connsiteY2" fmla="*/ 6477000 h 7562044"/>
              <a:gd name="connsiteX0" fmla="*/ 13430250 w 13430250"/>
              <a:gd name="connsiteY0" fmla="*/ 0 h 6736186"/>
              <a:gd name="connsiteX1" fmla="*/ 10782300 w 13430250"/>
              <a:gd name="connsiteY1" fmla="*/ 4914900 h 6736186"/>
              <a:gd name="connsiteX2" fmla="*/ 0 w 13430250"/>
              <a:gd name="connsiteY2" fmla="*/ 6477000 h 6736186"/>
              <a:gd name="connsiteX0" fmla="*/ 2647950 w 2647950"/>
              <a:gd name="connsiteY0" fmla="*/ 0 h 4914900"/>
              <a:gd name="connsiteX1" fmla="*/ 0 w 2647950"/>
              <a:gd name="connsiteY1" fmla="*/ 4914900 h 4914900"/>
              <a:gd name="connsiteX0" fmla="*/ 2800350 w 2800350"/>
              <a:gd name="connsiteY0" fmla="*/ 0 h 4943475"/>
              <a:gd name="connsiteX1" fmla="*/ 0 w 2800350"/>
              <a:gd name="connsiteY1" fmla="*/ 4943475 h 4943475"/>
              <a:gd name="connsiteX0" fmla="*/ 2800350 w 2800350"/>
              <a:gd name="connsiteY0" fmla="*/ 0 h 4943475"/>
              <a:gd name="connsiteX1" fmla="*/ 0 w 2800350"/>
              <a:gd name="connsiteY1" fmla="*/ 4943475 h 4943475"/>
              <a:gd name="connsiteX0" fmla="*/ 2800350 w 2891721"/>
              <a:gd name="connsiteY0" fmla="*/ 0 h 4943475"/>
              <a:gd name="connsiteX1" fmla="*/ 0 w 2891721"/>
              <a:gd name="connsiteY1" fmla="*/ 4943475 h 4943475"/>
              <a:gd name="connsiteX0" fmla="*/ 2800350 w 2888507"/>
              <a:gd name="connsiteY0" fmla="*/ 0 h 4943475"/>
              <a:gd name="connsiteX1" fmla="*/ 0 w 2888507"/>
              <a:gd name="connsiteY1" fmla="*/ 4943475 h 4943475"/>
              <a:gd name="connsiteX0" fmla="*/ 2795588 w 2884167"/>
              <a:gd name="connsiteY0" fmla="*/ 0 h 4929284"/>
              <a:gd name="connsiteX1" fmla="*/ 0 w 2884167"/>
              <a:gd name="connsiteY1" fmla="*/ 4929284 h 4929284"/>
              <a:gd name="connsiteX0" fmla="*/ 2819401 w 2905897"/>
              <a:gd name="connsiteY0" fmla="*/ 0 h 4915092"/>
              <a:gd name="connsiteX1" fmla="*/ 0 w 2905897"/>
              <a:gd name="connsiteY1" fmla="*/ 4915092 h 4915092"/>
              <a:gd name="connsiteX0" fmla="*/ 2819401 w 2895602"/>
              <a:gd name="connsiteY0" fmla="*/ 0 h 4915092"/>
              <a:gd name="connsiteX1" fmla="*/ 0 w 2895602"/>
              <a:gd name="connsiteY1" fmla="*/ 4915092 h 4915092"/>
              <a:gd name="connsiteX0" fmla="*/ 2819401 w 3280214"/>
              <a:gd name="connsiteY0" fmla="*/ 0 h 4915092"/>
              <a:gd name="connsiteX1" fmla="*/ 0 w 3280214"/>
              <a:gd name="connsiteY1" fmla="*/ 4915092 h 4915092"/>
              <a:gd name="connsiteX0" fmla="*/ 2819401 w 3304672"/>
              <a:gd name="connsiteY0" fmla="*/ 0 h 4915092"/>
              <a:gd name="connsiteX1" fmla="*/ 0 w 3304672"/>
              <a:gd name="connsiteY1" fmla="*/ 4915092 h 4915092"/>
              <a:gd name="connsiteX0" fmla="*/ 3216242 w 3639017"/>
              <a:gd name="connsiteY0" fmla="*/ 0 h 4148882"/>
              <a:gd name="connsiteX1" fmla="*/ 0 w 3639017"/>
              <a:gd name="connsiteY1" fmla="*/ 4148882 h 4148882"/>
              <a:gd name="connsiteX0" fmla="*/ 3216242 w 3304643"/>
              <a:gd name="connsiteY0" fmla="*/ 0 h 4148882"/>
              <a:gd name="connsiteX1" fmla="*/ 0 w 3304643"/>
              <a:gd name="connsiteY1" fmla="*/ 4148882 h 4148882"/>
              <a:gd name="connsiteX0" fmla="*/ 3216242 w 3429766"/>
              <a:gd name="connsiteY0" fmla="*/ 0 h 4148882"/>
              <a:gd name="connsiteX1" fmla="*/ 0 w 3429766"/>
              <a:gd name="connsiteY1" fmla="*/ 4148882 h 4148882"/>
              <a:gd name="connsiteX0" fmla="*/ 3216242 w 3453659"/>
              <a:gd name="connsiteY0" fmla="*/ 0 h 4148882"/>
              <a:gd name="connsiteX1" fmla="*/ 0 w 3453659"/>
              <a:gd name="connsiteY1" fmla="*/ 4148882 h 4148882"/>
              <a:gd name="connsiteX0" fmla="*/ 3216242 w 3438138"/>
              <a:gd name="connsiteY0" fmla="*/ 0 h 4148882"/>
              <a:gd name="connsiteX1" fmla="*/ 0 w 3438138"/>
              <a:gd name="connsiteY1" fmla="*/ 4148882 h 4148882"/>
              <a:gd name="connsiteX0" fmla="*/ 3216242 w 3451669"/>
              <a:gd name="connsiteY0" fmla="*/ 0 h 4148882"/>
              <a:gd name="connsiteX1" fmla="*/ 0 w 3451669"/>
              <a:gd name="connsiteY1" fmla="*/ 4148882 h 4148882"/>
              <a:gd name="connsiteX0" fmla="*/ 3216242 w 3445785"/>
              <a:gd name="connsiteY0" fmla="*/ 0 h 4148882"/>
              <a:gd name="connsiteX1" fmla="*/ 0 w 3445785"/>
              <a:gd name="connsiteY1" fmla="*/ 4148882 h 4148882"/>
              <a:gd name="connsiteX0" fmla="*/ 3216242 w 3469624"/>
              <a:gd name="connsiteY0" fmla="*/ 0 h 4148882"/>
              <a:gd name="connsiteX1" fmla="*/ 0 w 3469624"/>
              <a:gd name="connsiteY1" fmla="*/ 4148882 h 4148882"/>
              <a:gd name="connsiteX0" fmla="*/ 3216242 w 3471592"/>
              <a:gd name="connsiteY0" fmla="*/ 0 h 4148882"/>
              <a:gd name="connsiteX1" fmla="*/ 0 w 3471592"/>
              <a:gd name="connsiteY1" fmla="*/ 4148882 h 4148882"/>
              <a:gd name="connsiteX0" fmla="*/ 3216242 w 3481635"/>
              <a:gd name="connsiteY0" fmla="*/ 0 h 4148882"/>
              <a:gd name="connsiteX1" fmla="*/ 0 w 3481635"/>
              <a:gd name="connsiteY1" fmla="*/ 4148882 h 4148882"/>
              <a:gd name="connsiteX0" fmla="*/ 3216242 w 3452542"/>
              <a:gd name="connsiteY0" fmla="*/ 0 h 4148882"/>
              <a:gd name="connsiteX1" fmla="*/ 0 w 3452542"/>
              <a:gd name="connsiteY1" fmla="*/ 4148882 h 4148882"/>
              <a:gd name="connsiteX0" fmla="*/ 3216242 w 3448904"/>
              <a:gd name="connsiteY0" fmla="*/ 0 h 4148882"/>
              <a:gd name="connsiteX1" fmla="*/ 0 w 3448904"/>
              <a:gd name="connsiteY1" fmla="*/ 4148882 h 4148882"/>
            </a:gdLst>
            <a:ahLst/>
            <a:cxnLst>
              <a:cxn ang="0">
                <a:pos x="connsiteX0" y="connsiteY0"/>
              </a:cxn>
              <a:cxn ang="0">
                <a:pos x="connsiteX1" y="connsiteY1"/>
              </a:cxn>
            </a:cxnLst>
            <a:rect l="l" t="t" r="r" b="b"/>
            <a:pathLst>
              <a:path w="3448904" h="4148882">
                <a:moveTo>
                  <a:pt x="3216242" y="0"/>
                </a:moveTo>
                <a:cubicBezTo>
                  <a:pt x="3685465" y="973945"/>
                  <a:pt x="3800249" y="2701296"/>
                  <a:pt x="0" y="4148882"/>
                </a:cubicBezTo>
              </a:path>
            </a:pathLst>
          </a:custGeom>
          <a:noFill/>
          <a:ln w="9525">
            <a:solidFill>
              <a:srgbClr val="A4C8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1350" dirty="0"/>
          </a:p>
        </p:txBody>
      </p:sp>
      <p:sp>
        <p:nvSpPr>
          <p:cNvPr id="12" name="Freeform: Shape 11">
            <a:extLst>
              <a:ext uri="{FF2B5EF4-FFF2-40B4-BE49-F238E27FC236}">
                <a16:creationId xmlns:a16="http://schemas.microsoft.com/office/drawing/2014/main" id="{94B78BCB-56DD-53F6-5F40-280EEEF0DA68}"/>
              </a:ext>
            </a:extLst>
          </p:cNvPr>
          <p:cNvSpPr/>
          <p:nvPr userDrawn="1"/>
        </p:nvSpPr>
        <p:spPr>
          <a:xfrm rot="16200000" flipH="1" flipV="1">
            <a:off x="7733727" y="-652483"/>
            <a:ext cx="757793" cy="2062759"/>
          </a:xfrm>
          <a:custGeom>
            <a:avLst/>
            <a:gdLst>
              <a:gd name="connsiteX0" fmla="*/ 13563600 w 13563600"/>
              <a:gd name="connsiteY0" fmla="*/ 0 h 7542994"/>
              <a:gd name="connsiteX1" fmla="*/ 9963150 w 13563600"/>
              <a:gd name="connsiteY1" fmla="*/ 7029450 h 7542994"/>
              <a:gd name="connsiteX2" fmla="*/ 0 w 13563600"/>
              <a:gd name="connsiteY2" fmla="*/ 6457950 h 7542994"/>
              <a:gd name="connsiteX0" fmla="*/ 13430250 w 13430250"/>
              <a:gd name="connsiteY0" fmla="*/ 0 h 7562044"/>
              <a:gd name="connsiteX1" fmla="*/ 9963150 w 13430250"/>
              <a:gd name="connsiteY1" fmla="*/ 7048500 h 7562044"/>
              <a:gd name="connsiteX2" fmla="*/ 0 w 13430250"/>
              <a:gd name="connsiteY2" fmla="*/ 6477000 h 7562044"/>
              <a:gd name="connsiteX0" fmla="*/ 13430250 w 13430250"/>
              <a:gd name="connsiteY0" fmla="*/ 0 h 6736186"/>
              <a:gd name="connsiteX1" fmla="*/ 10782300 w 13430250"/>
              <a:gd name="connsiteY1" fmla="*/ 4914900 h 6736186"/>
              <a:gd name="connsiteX2" fmla="*/ 0 w 13430250"/>
              <a:gd name="connsiteY2" fmla="*/ 6477000 h 6736186"/>
              <a:gd name="connsiteX0" fmla="*/ 2647950 w 2647950"/>
              <a:gd name="connsiteY0" fmla="*/ 0 h 4914900"/>
              <a:gd name="connsiteX1" fmla="*/ 0 w 2647950"/>
              <a:gd name="connsiteY1" fmla="*/ 4914900 h 4914900"/>
              <a:gd name="connsiteX0" fmla="*/ 2800350 w 2800350"/>
              <a:gd name="connsiteY0" fmla="*/ 0 h 4943475"/>
              <a:gd name="connsiteX1" fmla="*/ 0 w 2800350"/>
              <a:gd name="connsiteY1" fmla="*/ 4943475 h 4943475"/>
              <a:gd name="connsiteX0" fmla="*/ 2800350 w 2800350"/>
              <a:gd name="connsiteY0" fmla="*/ 0 h 4943475"/>
              <a:gd name="connsiteX1" fmla="*/ 0 w 2800350"/>
              <a:gd name="connsiteY1" fmla="*/ 4943475 h 4943475"/>
              <a:gd name="connsiteX0" fmla="*/ 2800350 w 2891721"/>
              <a:gd name="connsiteY0" fmla="*/ 0 h 4943475"/>
              <a:gd name="connsiteX1" fmla="*/ 0 w 2891721"/>
              <a:gd name="connsiteY1" fmla="*/ 4943475 h 4943475"/>
              <a:gd name="connsiteX0" fmla="*/ 2800350 w 2888507"/>
              <a:gd name="connsiteY0" fmla="*/ 0 h 4943475"/>
              <a:gd name="connsiteX1" fmla="*/ 0 w 2888507"/>
              <a:gd name="connsiteY1" fmla="*/ 4943475 h 4943475"/>
              <a:gd name="connsiteX0" fmla="*/ 2795588 w 2884167"/>
              <a:gd name="connsiteY0" fmla="*/ 0 h 4929284"/>
              <a:gd name="connsiteX1" fmla="*/ 0 w 2884167"/>
              <a:gd name="connsiteY1" fmla="*/ 4929284 h 4929284"/>
              <a:gd name="connsiteX0" fmla="*/ 2819401 w 2905897"/>
              <a:gd name="connsiteY0" fmla="*/ 0 h 4915092"/>
              <a:gd name="connsiteX1" fmla="*/ 0 w 2905897"/>
              <a:gd name="connsiteY1" fmla="*/ 4915092 h 4915092"/>
              <a:gd name="connsiteX0" fmla="*/ 2819401 w 2895602"/>
              <a:gd name="connsiteY0" fmla="*/ 0 h 4915092"/>
              <a:gd name="connsiteX1" fmla="*/ 0 w 2895602"/>
              <a:gd name="connsiteY1" fmla="*/ 4915092 h 4915092"/>
              <a:gd name="connsiteX0" fmla="*/ 2819401 w 3280214"/>
              <a:gd name="connsiteY0" fmla="*/ 0 h 4915092"/>
              <a:gd name="connsiteX1" fmla="*/ 0 w 3280214"/>
              <a:gd name="connsiteY1" fmla="*/ 4915092 h 4915092"/>
              <a:gd name="connsiteX0" fmla="*/ 2819401 w 3304672"/>
              <a:gd name="connsiteY0" fmla="*/ 0 h 4915092"/>
              <a:gd name="connsiteX1" fmla="*/ 0 w 3304672"/>
              <a:gd name="connsiteY1" fmla="*/ 4915092 h 4915092"/>
              <a:gd name="connsiteX0" fmla="*/ 2819401 w 3143992"/>
              <a:gd name="connsiteY0" fmla="*/ 0 h 4915092"/>
              <a:gd name="connsiteX1" fmla="*/ 0 w 3143992"/>
              <a:gd name="connsiteY1" fmla="*/ 4915092 h 4915092"/>
              <a:gd name="connsiteX0" fmla="*/ 2819401 w 2862132"/>
              <a:gd name="connsiteY0" fmla="*/ 0 h 4915092"/>
              <a:gd name="connsiteX1" fmla="*/ 0 w 2862132"/>
              <a:gd name="connsiteY1" fmla="*/ 4915092 h 4915092"/>
              <a:gd name="connsiteX0" fmla="*/ 2832184 w 2874637"/>
              <a:gd name="connsiteY0" fmla="*/ 0 h 4021582"/>
              <a:gd name="connsiteX1" fmla="*/ 0 w 2874637"/>
              <a:gd name="connsiteY1" fmla="*/ 4021582 h 4021582"/>
              <a:gd name="connsiteX0" fmla="*/ 2832184 w 2832185"/>
              <a:gd name="connsiteY0" fmla="*/ 0 h 4021582"/>
              <a:gd name="connsiteX1" fmla="*/ 0 w 2832185"/>
              <a:gd name="connsiteY1" fmla="*/ 4021582 h 4021582"/>
              <a:gd name="connsiteX0" fmla="*/ 2710799 w 2710799"/>
              <a:gd name="connsiteY0" fmla="*/ 0 h 4004169"/>
              <a:gd name="connsiteX1" fmla="*/ 0 w 2710799"/>
              <a:gd name="connsiteY1" fmla="*/ 4004169 h 4004169"/>
              <a:gd name="connsiteX0" fmla="*/ 2710799 w 2710799"/>
              <a:gd name="connsiteY0" fmla="*/ 0 h 4004169"/>
              <a:gd name="connsiteX1" fmla="*/ 0 w 2710799"/>
              <a:gd name="connsiteY1" fmla="*/ 4004169 h 4004169"/>
            </a:gdLst>
            <a:ahLst/>
            <a:cxnLst>
              <a:cxn ang="0">
                <a:pos x="connsiteX0" y="connsiteY0"/>
              </a:cxn>
              <a:cxn ang="0">
                <a:pos x="connsiteX1" y="connsiteY1"/>
              </a:cxn>
            </a:cxnLst>
            <a:rect l="l" t="t" r="r" b="b"/>
            <a:pathLst>
              <a:path w="2710799" h="4004169">
                <a:moveTo>
                  <a:pt x="2710799" y="0"/>
                </a:moveTo>
                <a:cubicBezTo>
                  <a:pt x="2630557" y="1322043"/>
                  <a:pt x="1872402" y="2922569"/>
                  <a:pt x="0" y="4004169"/>
                </a:cubicBezTo>
              </a:path>
            </a:pathLst>
          </a:cu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22" name="Picture 21"/>
          <p:cNvPicPr>
            <a:picLocks noChangeAspect="1"/>
          </p:cNvPicPr>
          <p:nvPr userDrawn="1"/>
        </p:nvPicPr>
        <p:blipFill>
          <a:blip r:embed="rId81" cstate="print">
            <a:extLst>
              <a:ext uri="{28A0092B-C50C-407E-A947-70E740481C1C}">
                <a14:useLocalDpi xmlns:a14="http://schemas.microsoft.com/office/drawing/2010/main"/>
              </a:ext>
            </a:extLst>
          </a:blip>
          <a:stretch>
            <a:fillRect/>
          </a:stretch>
        </p:blipFill>
        <p:spPr>
          <a:xfrm>
            <a:off x="7588337" y="54666"/>
            <a:ext cx="1273175" cy="392202"/>
          </a:xfrm>
          <a:prstGeom prst="rect">
            <a:avLst/>
          </a:prstGeom>
        </p:spPr>
      </p:pic>
    </p:spTree>
    <p:extLst>
      <p:ext uri="{BB962C8B-B14F-4D97-AF65-F5344CB8AC3E}">
        <p14:creationId xmlns:p14="http://schemas.microsoft.com/office/powerpoint/2010/main" val="2524398948"/>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 id="2147483996" r:id="rId18"/>
    <p:sldLayoutId id="2147483997" r:id="rId19"/>
    <p:sldLayoutId id="2147483998" r:id="rId20"/>
    <p:sldLayoutId id="2147483999" r:id="rId21"/>
    <p:sldLayoutId id="2147484000" r:id="rId22"/>
    <p:sldLayoutId id="2147484001" r:id="rId23"/>
    <p:sldLayoutId id="2147484002" r:id="rId24"/>
    <p:sldLayoutId id="2147484003" r:id="rId25"/>
    <p:sldLayoutId id="2147484004" r:id="rId26"/>
    <p:sldLayoutId id="2147484005" r:id="rId27"/>
    <p:sldLayoutId id="2147484006" r:id="rId28"/>
    <p:sldLayoutId id="2147484007" r:id="rId29"/>
    <p:sldLayoutId id="2147484008" r:id="rId30"/>
    <p:sldLayoutId id="2147484009" r:id="rId31"/>
    <p:sldLayoutId id="2147484010" r:id="rId32"/>
    <p:sldLayoutId id="2147484011" r:id="rId33"/>
    <p:sldLayoutId id="2147484012" r:id="rId34"/>
    <p:sldLayoutId id="2147484013" r:id="rId35"/>
    <p:sldLayoutId id="2147484014" r:id="rId36"/>
    <p:sldLayoutId id="2147484015" r:id="rId37"/>
    <p:sldLayoutId id="2147484016" r:id="rId38"/>
    <p:sldLayoutId id="2147484017" r:id="rId39"/>
    <p:sldLayoutId id="2147484018" r:id="rId40"/>
    <p:sldLayoutId id="2147484019" r:id="rId41"/>
    <p:sldLayoutId id="2147484020" r:id="rId42"/>
    <p:sldLayoutId id="2147484021" r:id="rId43"/>
    <p:sldLayoutId id="2147484022" r:id="rId44"/>
    <p:sldLayoutId id="2147484023" r:id="rId45"/>
    <p:sldLayoutId id="2147484024" r:id="rId46"/>
    <p:sldLayoutId id="2147484025" r:id="rId47"/>
    <p:sldLayoutId id="2147484026" r:id="rId48"/>
    <p:sldLayoutId id="2147484027" r:id="rId49"/>
    <p:sldLayoutId id="2147484028" r:id="rId50"/>
    <p:sldLayoutId id="2147484029" r:id="rId51"/>
    <p:sldLayoutId id="2147484030" r:id="rId52"/>
    <p:sldLayoutId id="2147484031" r:id="rId53"/>
    <p:sldLayoutId id="2147484032" r:id="rId54"/>
    <p:sldLayoutId id="2147484033" r:id="rId55"/>
    <p:sldLayoutId id="2147484034" r:id="rId56"/>
    <p:sldLayoutId id="2147484035" r:id="rId57"/>
    <p:sldLayoutId id="2147484036" r:id="rId58"/>
    <p:sldLayoutId id="2147484037" r:id="rId59"/>
    <p:sldLayoutId id="2147484038" r:id="rId60"/>
    <p:sldLayoutId id="2147484039" r:id="rId61"/>
    <p:sldLayoutId id="2147484040" r:id="rId62"/>
    <p:sldLayoutId id="2147484041" r:id="rId63"/>
    <p:sldLayoutId id="2147484042" r:id="rId64"/>
    <p:sldLayoutId id="2147484043" r:id="rId65"/>
    <p:sldLayoutId id="2147484044" r:id="rId66"/>
    <p:sldLayoutId id="2147484045" r:id="rId67"/>
    <p:sldLayoutId id="2147484046" r:id="rId68"/>
    <p:sldLayoutId id="2147484047" r:id="rId69"/>
    <p:sldLayoutId id="2147484048" r:id="rId70"/>
    <p:sldLayoutId id="2147484049" r:id="rId71"/>
    <p:sldLayoutId id="2147484050" r:id="rId72"/>
    <p:sldLayoutId id="2147484051" r:id="rId73"/>
    <p:sldLayoutId id="2147484052" r:id="rId74"/>
    <p:sldLayoutId id="2147484053" r:id="rId75"/>
    <p:sldLayoutId id="2147484054" r:id="rId76"/>
    <p:sldLayoutId id="2147484055" r:id="rId77"/>
    <p:sldLayoutId id="2147484056" r:id="rId78"/>
    <p:sldLayoutId id="2147484057" r:id="rId7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783" rtl="0" eaLnBrk="1" latinLnBrk="0" hangingPunct="1">
        <a:lnSpc>
          <a:spcPct val="90000"/>
        </a:lnSpc>
        <a:spcBef>
          <a:spcPct val="0"/>
        </a:spcBef>
        <a:buNone/>
        <a:defRPr sz="2100" b="1" kern="1200" baseline="0">
          <a:solidFill>
            <a:schemeClr val="tx1"/>
          </a:solidFill>
          <a:latin typeface="+mj-lt"/>
          <a:ea typeface="+mj-ea"/>
          <a:cs typeface="+mj-cs"/>
        </a:defRPr>
      </a:lvl1pPr>
    </p:titleStyle>
    <p:bodyStyle>
      <a:lvl1pPr marL="0" indent="0" algn="l" defTabSz="685783" rtl="0" eaLnBrk="1" latinLnBrk="0" hangingPunct="1">
        <a:lnSpc>
          <a:spcPct val="90000"/>
        </a:lnSpc>
        <a:spcBef>
          <a:spcPts val="0"/>
        </a:spcBef>
        <a:spcAft>
          <a:spcPts val="450"/>
        </a:spcAft>
        <a:buFont typeface="Arial" panose="020B0604020202020204" pitchFamily="34" charset="0"/>
        <a:buNone/>
        <a:defRPr sz="1200" b="1" kern="1200">
          <a:solidFill>
            <a:schemeClr val="tx1"/>
          </a:solidFill>
          <a:latin typeface="+mn-lt"/>
          <a:ea typeface="+mn-ea"/>
          <a:cs typeface="+mn-cs"/>
        </a:defRPr>
      </a:lvl1pPr>
      <a:lvl2pPr marL="0" indent="0" algn="l" defTabSz="685783" rtl="0" eaLnBrk="1" latinLnBrk="0" hangingPunct="1">
        <a:lnSpc>
          <a:spcPct val="90000"/>
        </a:lnSpc>
        <a:spcBef>
          <a:spcPts val="0"/>
        </a:spcBef>
        <a:spcAft>
          <a:spcPts val="450"/>
        </a:spcAft>
        <a:buFont typeface="Arial" panose="020B0604020202020204" pitchFamily="34" charset="0"/>
        <a:buNone/>
        <a:defRPr sz="1200" kern="1200">
          <a:solidFill>
            <a:schemeClr val="tx1"/>
          </a:solidFill>
          <a:latin typeface="+mn-lt"/>
          <a:ea typeface="+mn-ea"/>
          <a:cs typeface="+mn-cs"/>
        </a:defRPr>
      </a:lvl2pPr>
      <a:lvl3pPr marL="134997" indent="-134997" algn="l" defTabSz="685783" rtl="0" eaLnBrk="1" latinLnBrk="0" hangingPunct="1">
        <a:lnSpc>
          <a:spcPct val="90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3pPr>
      <a:lvl4pPr marL="269993" indent="-134997" algn="l" defTabSz="685783" rtl="0" eaLnBrk="1" latinLnBrk="0" hangingPunct="1">
        <a:lnSpc>
          <a:spcPct val="90000"/>
        </a:lnSpc>
        <a:spcBef>
          <a:spcPts val="0"/>
        </a:spcBef>
        <a:spcAft>
          <a:spcPts val="450"/>
        </a:spcAft>
        <a:buFont typeface="Arial" panose="020B0604020202020204" pitchFamily="34" charset="0"/>
        <a:buChar char="•"/>
        <a:defRPr sz="1050" kern="1200">
          <a:solidFill>
            <a:schemeClr val="tx1"/>
          </a:solidFill>
          <a:latin typeface="+mn-lt"/>
          <a:ea typeface="+mn-ea"/>
          <a:cs typeface="+mn-cs"/>
        </a:defRPr>
      </a:lvl4pPr>
      <a:lvl5pPr marL="404990" indent="-134997" algn="l" defTabSz="685783" rtl="0" eaLnBrk="1" latinLnBrk="0" hangingPunct="1">
        <a:lnSpc>
          <a:spcPct val="90000"/>
        </a:lnSpc>
        <a:spcBef>
          <a:spcPts val="0"/>
        </a:spcBef>
        <a:spcAft>
          <a:spcPts val="450"/>
        </a:spcAft>
        <a:buFont typeface="Arial" panose="020B0604020202020204" pitchFamily="34" charset="0"/>
        <a:buChar char="•"/>
        <a:defRPr sz="9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384">
          <p15:clr>
            <a:srgbClr val="F26B43"/>
          </p15:clr>
        </p15:guide>
        <p15:guide id="4" pos="2600">
          <p15:clr>
            <a:srgbClr val="F26B43"/>
          </p15:clr>
        </p15:guide>
        <p15:guide id="5" pos="2736">
          <p15:clr>
            <a:srgbClr val="F26B43"/>
          </p15:clr>
        </p15:guide>
        <p15:guide id="6" pos="4944">
          <p15:clr>
            <a:srgbClr val="F26B43"/>
          </p15:clr>
        </p15:guide>
        <p15:guide id="7" pos="5080">
          <p15:clr>
            <a:srgbClr val="F26B43"/>
          </p15:clr>
        </p15:guide>
        <p15:guide id="8" pos="7296">
          <p15:clr>
            <a:srgbClr val="F26B43"/>
          </p15:clr>
        </p15:guide>
        <p15:guide id="9" orient="horz">
          <p15:clr>
            <a:srgbClr val="F26B43"/>
          </p15:clr>
        </p15:guide>
        <p15:guide id="10" orient="horz" pos="4320">
          <p15:clr>
            <a:srgbClr val="F26B43"/>
          </p15:clr>
        </p15:guide>
        <p15:guide id="11" orient="horz" pos="384">
          <p15:clr>
            <a:srgbClr val="F26B43"/>
          </p15:clr>
        </p15:guide>
        <p15:guide id="12" orient="horz" pos="1568">
          <p15:clr>
            <a:srgbClr val="F26B43"/>
          </p15:clr>
        </p15:guide>
        <p15:guide id="13" orient="horz" pos="2752">
          <p15:clr>
            <a:srgbClr val="F26B43"/>
          </p15:clr>
        </p15:guide>
        <p15:guide id="14" orient="horz" pos="3928">
          <p15:clr>
            <a:srgbClr val="F26B43"/>
          </p15:clr>
        </p15:guide>
        <p15:guide id="15" pos="3840">
          <p15:clr>
            <a:srgbClr val="F26B43"/>
          </p15:clr>
        </p15:guide>
        <p15:guide id="16" orient="horz" pos="2160">
          <p15:clr>
            <a:srgbClr val="F26B43"/>
          </p15:clr>
        </p15:guide>
        <p15:guide id="17" orient="horz" pos="1272">
          <p15:clr>
            <a:srgbClr val="F26B43"/>
          </p15:clr>
        </p15:guide>
        <p15:guide id="18" orient="horz" pos="3725">
          <p15:clr>
            <a:srgbClr val="F26B43"/>
          </p15:clr>
        </p15:guide>
        <p15:guide id="20" orient="horz" pos="411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incidentdatabase.ai/" TargetMode="Externa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6.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12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9.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279.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279.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279.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0.xml"/><Relationship Id="rId1" Type="http://schemas.openxmlformats.org/officeDocument/2006/relationships/slideLayout" Target="../slideLayouts/slideLayout279.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279.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2.xml"/><Relationship Id="rId1" Type="http://schemas.openxmlformats.org/officeDocument/2006/relationships/slideLayout" Target="../slideLayouts/slideLayout27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9.xml"/></Relationships>
</file>

<file path=ppt/slides/_rels/slide2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14.xml"/><Relationship Id="rId1" Type="http://schemas.openxmlformats.org/officeDocument/2006/relationships/slideLayout" Target="../slideLayouts/slideLayout279.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6.xml"/></Relationships>
</file>

<file path=ppt/slides/_rels/slide27.xml.rels><?xml version="1.0" encoding="UTF-8" standalone="yes"?>
<Relationships xmlns="http://schemas.openxmlformats.org/package/2006/relationships"><Relationship Id="rId3" Type="http://schemas.openxmlformats.org/officeDocument/2006/relationships/image" Target="../media/image81.svg"/><Relationship Id="rId7" Type="http://schemas.openxmlformats.org/officeDocument/2006/relationships/image" Target="../media/image85.svg"/><Relationship Id="rId2" Type="http://schemas.openxmlformats.org/officeDocument/2006/relationships/notesSlide" Target="../notesSlides/notesSlide16.xml"/><Relationship Id="rId1" Type="http://schemas.openxmlformats.org/officeDocument/2006/relationships/slideLayout" Target="../slideLayouts/slideLayout126.xml"/><Relationship Id="rId6" Type="http://schemas.openxmlformats.org/officeDocument/2006/relationships/image" Target="../media/image84.png"/><Relationship Id="rId5" Type="http://schemas.openxmlformats.org/officeDocument/2006/relationships/image" Target="../media/image83.svg"/><Relationship Id="rId4" Type="http://schemas.openxmlformats.org/officeDocument/2006/relationships/image" Target="../media/image82.svg"/></Relationships>
</file>

<file path=ppt/slides/_rels/slide28.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notesSlide" Target="../notesSlides/notesSlide17.xml"/><Relationship Id="rId1" Type="http://schemas.openxmlformats.org/officeDocument/2006/relationships/slideLayout" Target="../slideLayouts/slideLayout126.xml"/></Relationships>
</file>

<file path=ppt/slides/_rels/slide29.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notesSlide" Target="../notesSlides/notesSlide18.xml"/><Relationship Id="rId1" Type="http://schemas.openxmlformats.org/officeDocument/2006/relationships/slideLayout" Target="../slideLayouts/slideLayout1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9.xml"/><Relationship Id="rId1" Type="http://schemas.openxmlformats.org/officeDocument/2006/relationships/slideLayout" Target="../slideLayouts/slideLayout126.xml"/></Relationships>
</file>

<file path=ppt/slides/_rels/slide3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0.xml"/><Relationship Id="rId1" Type="http://schemas.openxmlformats.org/officeDocument/2006/relationships/slideLayout" Target="../slideLayouts/slideLayout126.xml"/></Relationships>
</file>

<file path=ppt/slides/_rels/slide32.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notesSlide" Target="../notesSlides/notesSlide21.xml"/><Relationship Id="rId1" Type="http://schemas.openxmlformats.org/officeDocument/2006/relationships/slideLayout" Target="../slideLayouts/slideLayout1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6.xml"/></Relationships>
</file>

<file path=ppt/slides/_rels/slide34.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23.xml"/><Relationship Id="rId1" Type="http://schemas.openxmlformats.org/officeDocument/2006/relationships/slideLayout" Target="../slideLayouts/slideLayout279.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0.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6.xml"/></Relationships>
</file>

<file path=ppt/slides/_rels/slide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3EE6B73-58C4-EBE2-ADFC-7F15D2AFE4D2}"/>
              </a:ext>
            </a:extLst>
          </p:cNvPr>
          <p:cNvSpPr>
            <a:spLocks noGrp="1"/>
          </p:cNvSpPr>
          <p:nvPr>
            <p:ph type="body" sz="quarter" idx="14"/>
          </p:nvPr>
        </p:nvSpPr>
        <p:spPr/>
        <p:txBody>
          <a:bodyPr/>
          <a:lstStyle/>
          <a:p>
            <a:r>
              <a:rPr lang="en-US" dirty="0"/>
              <a:t>©2025 ARTHUR J. GALLAGHER &amp; CO. </a:t>
            </a:r>
            <a:endParaRPr lang="en-GB" dirty="0"/>
          </a:p>
        </p:txBody>
      </p:sp>
      <p:sp>
        <p:nvSpPr>
          <p:cNvPr id="9" name="Subtitle 8">
            <a:extLst>
              <a:ext uri="{FF2B5EF4-FFF2-40B4-BE49-F238E27FC236}">
                <a16:creationId xmlns:a16="http://schemas.microsoft.com/office/drawing/2014/main" id="{7131E9D3-F955-FCE2-9227-DDF066055397}"/>
              </a:ext>
            </a:extLst>
          </p:cNvPr>
          <p:cNvSpPr>
            <a:spLocks noGrp="1"/>
          </p:cNvSpPr>
          <p:nvPr>
            <p:ph type="subTitle" idx="1"/>
          </p:nvPr>
        </p:nvSpPr>
        <p:spPr>
          <a:xfrm>
            <a:off x="454617" y="2832194"/>
            <a:ext cx="6403383" cy="739199"/>
          </a:xfrm>
        </p:spPr>
        <p:txBody>
          <a:bodyPr vert="horz" lIns="0" tIns="0" rIns="0" bIns="0" rtlCol="0" anchor="t">
            <a:normAutofit/>
          </a:bodyPr>
          <a:lstStyle/>
          <a:p>
            <a:r>
              <a:rPr lang="en-GB" b="1" dirty="0"/>
              <a:t>Emerging Risk Trends in Artificial Intelligence</a:t>
            </a:r>
          </a:p>
        </p:txBody>
      </p:sp>
      <p:sp>
        <p:nvSpPr>
          <p:cNvPr id="8" name="Title 7">
            <a:extLst>
              <a:ext uri="{FF2B5EF4-FFF2-40B4-BE49-F238E27FC236}">
                <a16:creationId xmlns:a16="http://schemas.microsoft.com/office/drawing/2014/main" id="{074F4556-7917-D376-5FD5-2D7AFBA99935}"/>
              </a:ext>
            </a:extLst>
          </p:cNvPr>
          <p:cNvSpPr>
            <a:spLocks noGrp="1"/>
          </p:cNvSpPr>
          <p:nvPr>
            <p:ph type="ctrTitle"/>
          </p:nvPr>
        </p:nvSpPr>
        <p:spPr>
          <a:xfrm>
            <a:off x="458392" y="465626"/>
            <a:ext cx="6044008" cy="1855180"/>
          </a:xfrm>
        </p:spPr>
        <p:txBody>
          <a:bodyPr>
            <a:normAutofit/>
          </a:bodyPr>
          <a:lstStyle/>
          <a:p>
            <a:r>
              <a:rPr lang="en-US" sz="2600" dirty="0"/>
              <a:t>FERMA Conference </a:t>
            </a:r>
            <a:endParaRPr lang="en-GB" sz="2600" dirty="0"/>
          </a:p>
        </p:txBody>
      </p:sp>
      <p:sp>
        <p:nvSpPr>
          <p:cNvPr id="17" name="Text Placeholder 16">
            <a:extLst>
              <a:ext uri="{FF2B5EF4-FFF2-40B4-BE49-F238E27FC236}">
                <a16:creationId xmlns:a16="http://schemas.microsoft.com/office/drawing/2014/main" id="{1AE0A7D9-623B-A3DD-B52A-58CFB1387AA2}"/>
              </a:ext>
            </a:extLst>
          </p:cNvPr>
          <p:cNvSpPr>
            <a:spLocks noGrp="1"/>
          </p:cNvSpPr>
          <p:nvPr>
            <p:ph type="body" sz="quarter" idx="17"/>
          </p:nvPr>
        </p:nvSpPr>
        <p:spPr/>
        <p:txBody>
          <a:bodyPr/>
          <a:lstStyle/>
          <a:p>
            <a:endParaRPr lang="en-GB" dirty="0"/>
          </a:p>
        </p:txBody>
      </p:sp>
    </p:spTree>
    <p:extLst>
      <p:ext uri="{BB962C8B-B14F-4D97-AF65-F5344CB8AC3E}">
        <p14:creationId xmlns:p14="http://schemas.microsoft.com/office/powerpoint/2010/main" val="161254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AF9C-6154-1A9A-854F-EB6E46158429}"/>
              </a:ext>
            </a:extLst>
          </p:cNvPr>
          <p:cNvSpPr>
            <a:spLocks noGrp="1"/>
          </p:cNvSpPr>
          <p:nvPr>
            <p:ph type="title"/>
          </p:nvPr>
        </p:nvSpPr>
        <p:spPr/>
        <p:txBody>
          <a:bodyPr/>
          <a:lstStyle/>
          <a:p>
            <a:r>
              <a:rPr lang="en-US" dirty="0"/>
              <a:t>AI Incident Database </a:t>
            </a:r>
          </a:p>
        </p:txBody>
      </p:sp>
      <p:sp>
        <p:nvSpPr>
          <p:cNvPr id="3" name="Content Placeholder 2">
            <a:extLst>
              <a:ext uri="{FF2B5EF4-FFF2-40B4-BE49-F238E27FC236}">
                <a16:creationId xmlns:a16="http://schemas.microsoft.com/office/drawing/2014/main" id="{F8CD5D24-661C-D4DD-C239-6C161E1B2063}"/>
              </a:ext>
            </a:extLst>
          </p:cNvPr>
          <p:cNvSpPr>
            <a:spLocks noGrp="1"/>
          </p:cNvSpPr>
          <p:nvPr>
            <p:ph idx="1"/>
          </p:nvPr>
        </p:nvSpPr>
        <p:spPr>
          <a:xfrm>
            <a:off x="458393" y="1033253"/>
            <a:ext cx="8227218" cy="2920605"/>
          </a:xfrm>
        </p:spPr>
        <p:txBody>
          <a:bodyPr/>
          <a:lstStyle/>
          <a:p>
            <a:r>
              <a:rPr lang="en-US" sz="1600" dirty="0"/>
              <a:t>Partnership on AI (PAI)</a:t>
            </a:r>
            <a:r>
              <a:rPr lang="en-US" sz="1600" b="0" dirty="0"/>
              <a:t>. The AI Incident Database (AIID) is a project under this organization, which is a nonprofit coalition of academic, civil society, industry, and research organizations. </a:t>
            </a:r>
            <a:endParaRPr lang="en-US" sz="1600" dirty="0">
              <a:solidFill>
                <a:srgbClr val="1F2328"/>
              </a:solidFill>
              <a:latin typeface="-apple-system"/>
            </a:endParaRPr>
          </a:p>
          <a:p>
            <a:pPr>
              <a:buNone/>
            </a:pPr>
            <a:br>
              <a:rPr lang="en-US" sz="1600" dirty="0"/>
            </a:br>
            <a:r>
              <a:rPr lang="en-US" sz="1600" dirty="0">
                <a:solidFill>
                  <a:srgbClr val="1F2328"/>
                </a:solidFill>
                <a:latin typeface="-apple-system"/>
              </a:rPr>
              <a:t>Key Features of the Website:</a:t>
            </a:r>
          </a:p>
          <a:p>
            <a:pPr algn="l">
              <a:buFont typeface="Arial" panose="020B0604020202020204" pitchFamily="34" charset="0"/>
              <a:buChar char="•"/>
            </a:pPr>
            <a:r>
              <a:rPr lang="en-US" sz="1600" b="0" dirty="0">
                <a:solidFill>
                  <a:srgbClr val="1F2328"/>
                </a:solidFill>
                <a:latin typeface="-apple-system"/>
              </a:rPr>
              <a:t>Comprehensive database of AI-related incidents.</a:t>
            </a:r>
          </a:p>
          <a:p>
            <a:pPr algn="l">
              <a:buFont typeface="Arial" panose="020B0604020202020204" pitchFamily="34" charset="0"/>
              <a:buChar char="•"/>
            </a:pPr>
            <a:r>
              <a:rPr lang="en-US" sz="1600" b="0" dirty="0">
                <a:solidFill>
                  <a:srgbClr val="1F2328"/>
                </a:solidFill>
                <a:latin typeface="-apple-system"/>
              </a:rPr>
              <a:t>Search and filter functionality for targeted reviews.</a:t>
            </a:r>
          </a:p>
          <a:p>
            <a:pPr algn="l">
              <a:buFont typeface="Arial" panose="020B0604020202020204" pitchFamily="34" charset="0"/>
              <a:buChar char="•"/>
            </a:pPr>
            <a:r>
              <a:rPr lang="en-US" sz="1600" b="0" dirty="0">
                <a:solidFill>
                  <a:srgbClr val="1F2328"/>
                </a:solidFill>
                <a:latin typeface="-apple-system"/>
              </a:rPr>
              <a:t>Detailed insights into claims and outcomes.</a:t>
            </a:r>
          </a:p>
          <a:p>
            <a:endParaRPr lang="en-US" sz="1600" b="0" dirty="0">
              <a:solidFill>
                <a:srgbClr val="1F2328"/>
              </a:solidFill>
              <a:latin typeface="-apple-system"/>
            </a:endParaRPr>
          </a:p>
          <a:p>
            <a:r>
              <a:rPr lang="en-US" sz="1600" b="0" dirty="0">
                <a:solidFill>
                  <a:srgbClr val="1F2328"/>
                </a:solidFill>
                <a:latin typeface="-apple-system"/>
              </a:rPr>
              <a:t>Access: </a:t>
            </a:r>
          </a:p>
          <a:p>
            <a:br>
              <a:rPr lang="en-US" sz="1600" b="0" dirty="0">
                <a:solidFill>
                  <a:srgbClr val="1F2328"/>
                </a:solidFill>
                <a:latin typeface="-apple-system"/>
              </a:rPr>
            </a:br>
            <a:r>
              <a:rPr lang="en-US" sz="1600" dirty="0">
                <a:solidFill>
                  <a:srgbClr val="0969DA"/>
                </a:solidFill>
                <a:latin typeface="-apple-system"/>
                <a:hlinkClick r:id="rId2"/>
              </a:rPr>
              <a:t>https://incidentdatabase.ai</a:t>
            </a:r>
            <a:endParaRPr lang="en-US" sz="1600" b="0" dirty="0">
              <a:solidFill>
                <a:srgbClr val="1F2328"/>
              </a:solidFill>
              <a:latin typeface="-apple-system"/>
            </a:endParaRPr>
          </a:p>
          <a:p>
            <a:pPr>
              <a:buNone/>
            </a:pPr>
            <a:endParaRPr lang="en-US" dirty="0"/>
          </a:p>
        </p:txBody>
      </p:sp>
      <p:sp>
        <p:nvSpPr>
          <p:cNvPr id="5" name="Text Placeholder 4">
            <a:extLst>
              <a:ext uri="{FF2B5EF4-FFF2-40B4-BE49-F238E27FC236}">
                <a16:creationId xmlns:a16="http://schemas.microsoft.com/office/drawing/2014/main" id="{CA129F32-DE79-4441-8A63-CD11412E4B00}"/>
              </a:ext>
            </a:extLst>
          </p:cNvPr>
          <p:cNvSpPr>
            <a:spLocks noGrp="1"/>
          </p:cNvSpPr>
          <p:nvPr>
            <p:ph type="body" sz="quarter" idx="13"/>
          </p:nvPr>
        </p:nvSpPr>
        <p:spPr>
          <a:xfrm>
            <a:off x="458394" y="4583553"/>
            <a:ext cx="8218883" cy="92333"/>
          </a:xfrm>
        </p:spPr>
        <p:txBody>
          <a:bodyPr/>
          <a:lstStyle/>
          <a:p>
            <a:r>
              <a:rPr lang="en-US" dirty="0">
                <a:hlinkClick r:id="rId2"/>
              </a:rPr>
              <a:t>Welcome to the Artificial Intelligence Incident Database</a:t>
            </a:r>
            <a:endParaRPr lang="en-US" dirty="0"/>
          </a:p>
        </p:txBody>
      </p:sp>
      <p:sp>
        <p:nvSpPr>
          <p:cNvPr id="6" name="Footer Placeholder 5">
            <a:extLst>
              <a:ext uri="{FF2B5EF4-FFF2-40B4-BE49-F238E27FC236}">
                <a16:creationId xmlns:a16="http://schemas.microsoft.com/office/drawing/2014/main" id="{9CB9E267-0AC9-ED2B-E006-B79999B811F8}"/>
              </a:ext>
            </a:extLst>
          </p:cNvPr>
          <p:cNvSpPr>
            <a:spLocks noGrp="1"/>
          </p:cNvSpPr>
          <p:nvPr>
            <p:ph type="ftr" sz="quarter" idx="3"/>
          </p:nvPr>
        </p:nvSpPr>
        <p:spPr/>
        <p:txBody>
          <a:bodyPr/>
          <a:lstStyle/>
          <a:p>
            <a:r>
              <a:rPr lang="en-US">
                <a:cs typeface="Arial" panose="020B0604020202020204" pitchFamily="34" charset="0"/>
              </a:rPr>
              <a:t>©2026 ARTHUR J. GALLAGHER &amp; CO.</a:t>
            </a:r>
            <a:endParaRPr lang="en-US" dirty="0">
              <a:cs typeface="Arial" panose="020B0604020202020204" pitchFamily="34" charset="0"/>
            </a:endParaRPr>
          </a:p>
        </p:txBody>
      </p:sp>
      <p:sp>
        <p:nvSpPr>
          <p:cNvPr id="7" name="Slide Number Placeholder 6">
            <a:extLst>
              <a:ext uri="{FF2B5EF4-FFF2-40B4-BE49-F238E27FC236}">
                <a16:creationId xmlns:a16="http://schemas.microsoft.com/office/drawing/2014/main" id="{1F40EA26-38AD-7806-A2D9-C8A8D15427BC}"/>
              </a:ext>
            </a:extLst>
          </p:cNvPr>
          <p:cNvSpPr>
            <a:spLocks noGrp="1"/>
          </p:cNvSpPr>
          <p:nvPr>
            <p:ph type="sldNum" sz="quarter" idx="4"/>
          </p:nvPr>
        </p:nvSpPr>
        <p:spPr>
          <a:xfrm>
            <a:off x="8626299" y="4783823"/>
            <a:ext cx="59311" cy="126958"/>
          </a:xfrm>
        </p:spPr>
        <p:txBody>
          <a:bodyPr/>
          <a:lstStyle/>
          <a:p>
            <a:fld id="{40AA5F45-CDE6-4EA8-991E-B18CC5F21F47}" type="slidenum">
              <a:rPr lang="en-US" smtClean="0"/>
              <a:pPr/>
              <a:t>10</a:t>
            </a:fld>
            <a:endParaRPr lang="en-US" dirty="0"/>
          </a:p>
        </p:txBody>
      </p:sp>
      <p:pic>
        <p:nvPicPr>
          <p:cNvPr id="9" name="Picture 8">
            <a:extLst>
              <a:ext uri="{FF2B5EF4-FFF2-40B4-BE49-F238E27FC236}">
                <a16:creationId xmlns:a16="http://schemas.microsoft.com/office/drawing/2014/main" id="{7D3270A5-FAFA-3BA5-3D1C-218713D890E7}"/>
              </a:ext>
            </a:extLst>
          </p:cNvPr>
          <p:cNvPicPr>
            <a:picLocks noChangeAspect="1"/>
          </p:cNvPicPr>
          <p:nvPr/>
        </p:nvPicPr>
        <p:blipFill>
          <a:blip r:embed="rId3"/>
          <a:stretch>
            <a:fillRect/>
          </a:stretch>
        </p:blipFill>
        <p:spPr>
          <a:xfrm>
            <a:off x="4952379" y="1959429"/>
            <a:ext cx="3498454" cy="1496280"/>
          </a:xfrm>
          <a:prstGeom prst="rect">
            <a:avLst/>
          </a:prstGeom>
        </p:spPr>
      </p:pic>
    </p:spTree>
    <p:extLst>
      <p:ext uri="{BB962C8B-B14F-4D97-AF65-F5344CB8AC3E}">
        <p14:creationId xmlns:p14="http://schemas.microsoft.com/office/powerpoint/2010/main" val="423528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3BAE9-3CE5-86A1-2282-88EC856096E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C1C4B15-E567-7C9E-3348-3D742F0234E2}"/>
              </a:ext>
            </a:extLst>
          </p:cNvPr>
          <p:cNvSpPr>
            <a:spLocks noGrp="1"/>
          </p:cNvSpPr>
          <p:nvPr>
            <p:ph type="body" sz="quarter" idx="15"/>
          </p:nvPr>
        </p:nvSpPr>
        <p:spPr/>
        <p:txBody>
          <a:bodyPr/>
          <a:lstStyle/>
          <a:p>
            <a:r>
              <a:rPr lang="en-US" dirty="0"/>
              <a:t>3</a:t>
            </a:r>
          </a:p>
        </p:txBody>
      </p:sp>
      <p:sp>
        <p:nvSpPr>
          <p:cNvPr id="4" name="Text Placeholder 3">
            <a:extLst>
              <a:ext uri="{FF2B5EF4-FFF2-40B4-BE49-F238E27FC236}">
                <a16:creationId xmlns:a16="http://schemas.microsoft.com/office/drawing/2014/main" id="{CBFF2F6A-1A16-DC8F-5779-A3A588D57F8D}"/>
              </a:ext>
            </a:extLst>
          </p:cNvPr>
          <p:cNvSpPr>
            <a:spLocks noGrp="1"/>
          </p:cNvSpPr>
          <p:nvPr>
            <p:ph type="body" sz="quarter" idx="19"/>
          </p:nvPr>
        </p:nvSpPr>
        <p:spPr>
          <a:xfrm>
            <a:off x="458392" y="905649"/>
            <a:ext cx="4482666" cy="623211"/>
          </a:xfrm>
        </p:spPr>
        <p:txBody>
          <a:bodyPr/>
          <a:lstStyle/>
          <a:p>
            <a:r>
              <a:rPr lang="en-US" dirty="0"/>
              <a:t>Insurance Market Response:</a:t>
            </a:r>
          </a:p>
        </p:txBody>
      </p:sp>
      <p:sp>
        <p:nvSpPr>
          <p:cNvPr id="5" name="Text Placeholder 4">
            <a:extLst>
              <a:ext uri="{FF2B5EF4-FFF2-40B4-BE49-F238E27FC236}">
                <a16:creationId xmlns:a16="http://schemas.microsoft.com/office/drawing/2014/main" id="{6ECAB902-BD7A-615F-2181-8C1BFC4BA616}"/>
              </a:ext>
            </a:extLst>
          </p:cNvPr>
          <p:cNvSpPr>
            <a:spLocks noGrp="1"/>
          </p:cNvSpPr>
          <p:nvPr>
            <p:ph type="body" sz="quarter" idx="20"/>
          </p:nvPr>
        </p:nvSpPr>
        <p:spPr>
          <a:xfrm>
            <a:off x="458392" y="1531561"/>
            <a:ext cx="1164450" cy="623211"/>
          </a:xfrm>
        </p:spPr>
        <p:txBody>
          <a:bodyPr/>
          <a:lstStyle/>
          <a:p>
            <a:r>
              <a:rPr lang="en-US" dirty="0"/>
              <a:t>Cyber</a:t>
            </a:r>
          </a:p>
        </p:txBody>
      </p:sp>
    </p:spTree>
    <p:extLst>
      <p:ext uri="{BB962C8B-B14F-4D97-AF65-F5344CB8AC3E}">
        <p14:creationId xmlns:p14="http://schemas.microsoft.com/office/powerpoint/2010/main" val="71084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57200" y="256032"/>
            <a:ext cx="8229600" cy="201168"/>
          </a:xfrm>
          <a:prstGeom prst="rect">
            <a:avLst/>
          </a:prstGeom>
          <a:noFill/>
          <a:ln/>
        </p:spPr>
        <p:txBody>
          <a:bodyPr wrap="square" lIns="0" tIns="0" rIns="0" bIns="0" rtlCol="0" anchor="ctr"/>
          <a:lstStyle/>
          <a:p>
            <a:r>
              <a:rPr lang="en-US" sz="900" b="1" kern="0" spc="300" dirty="0">
                <a:solidFill>
                  <a:srgbClr val="6FACDE"/>
                </a:solidFill>
                <a:latin typeface="Calibri" pitchFamily="34" charset="0"/>
                <a:ea typeface="Calibri" pitchFamily="34" charset="-122"/>
                <a:cs typeface="Calibri" pitchFamily="34" charset="-120"/>
              </a:rPr>
              <a:t>THE CHALLENGE</a:t>
            </a:r>
            <a:endParaRPr lang="en-US" sz="900" dirty="0"/>
          </a:p>
        </p:txBody>
      </p:sp>
      <p:sp>
        <p:nvSpPr>
          <p:cNvPr id="3" name="Shape 1"/>
          <p:cNvSpPr/>
          <p:nvPr/>
        </p:nvSpPr>
        <p:spPr>
          <a:xfrm>
            <a:off x="457200" y="493777"/>
            <a:ext cx="8229600" cy="16459"/>
          </a:xfrm>
          <a:prstGeom prst="rect">
            <a:avLst/>
          </a:prstGeom>
          <a:solidFill>
            <a:srgbClr val="C8DCF0"/>
          </a:solidFill>
          <a:ln w="12700">
            <a:solidFill>
              <a:srgbClr val="C8DCF0"/>
            </a:solidFill>
            <a:prstDash val="solid"/>
          </a:ln>
        </p:spPr>
        <p:txBody>
          <a:bodyPr/>
          <a:lstStyle/>
          <a:p>
            <a:endParaRPr lang="en-US"/>
          </a:p>
        </p:txBody>
      </p:sp>
      <p:sp>
        <p:nvSpPr>
          <p:cNvPr id="4" name="Text 2"/>
          <p:cNvSpPr/>
          <p:nvPr/>
        </p:nvSpPr>
        <p:spPr>
          <a:xfrm>
            <a:off x="502920" y="740664"/>
            <a:ext cx="8229600" cy="640080"/>
          </a:xfrm>
          <a:prstGeom prst="rect">
            <a:avLst/>
          </a:prstGeom>
          <a:noFill/>
          <a:ln/>
        </p:spPr>
        <p:txBody>
          <a:bodyPr wrap="square" lIns="0" tIns="0" rIns="0" bIns="0" rtlCol="0" anchor="ctr"/>
          <a:lstStyle/>
          <a:p>
            <a:r>
              <a:rPr lang="en-US" sz="2800" b="1" dirty="0">
                <a:solidFill>
                  <a:srgbClr val="00263E"/>
                </a:solidFill>
                <a:latin typeface="Calibri" pitchFamily="34" charset="0"/>
                <a:ea typeface="Calibri" pitchFamily="34" charset="-122"/>
                <a:cs typeface="Calibri" pitchFamily="34" charset="-120"/>
              </a:rPr>
              <a:t>AI risk is real — the cyber and technology insurance market hasn’t quite caught up</a:t>
            </a:r>
            <a:endParaRPr lang="en-US" sz="2800" dirty="0"/>
          </a:p>
        </p:txBody>
      </p:sp>
      <p:sp>
        <p:nvSpPr>
          <p:cNvPr id="5" name="Shape 3"/>
          <p:cNvSpPr/>
          <p:nvPr/>
        </p:nvSpPr>
        <p:spPr>
          <a:xfrm>
            <a:off x="365760" y="1645920"/>
            <a:ext cx="2743200" cy="3200400"/>
          </a:xfrm>
          <a:prstGeom prst="roundRect">
            <a:avLst>
              <a:gd name="adj" fmla="val 3333"/>
            </a:avLst>
          </a:prstGeom>
          <a:solidFill>
            <a:srgbClr val="F4F8FB"/>
          </a:solidFill>
          <a:ln w="9525">
            <a:solidFill>
              <a:srgbClr val="C8DCF0"/>
            </a:solidFill>
            <a:prstDash val="solid"/>
          </a:ln>
          <a:effectLst>
            <a:outerShdw blurRad="63500" dist="12700" dir="2700000" algn="bl" rotWithShape="0">
              <a:srgbClr val="000000">
                <a:alpha val="8000"/>
              </a:srgbClr>
            </a:outerShdw>
          </a:effectLst>
        </p:spPr>
        <p:txBody>
          <a:bodyPr/>
          <a:lstStyle/>
          <a:p>
            <a:endParaRPr lang="en-US"/>
          </a:p>
        </p:txBody>
      </p:sp>
      <p:sp>
        <p:nvSpPr>
          <p:cNvPr id="6" name="Shape 4"/>
          <p:cNvSpPr/>
          <p:nvPr/>
        </p:nvSpPr>
        <p:spPr>
          <a:xfrm>
            <a:off x="548640" y="1801368"/>
            <a:ext cx="146304" cy="146304"/>
          </a:xfrm>
          <a:prstGeom prst="ellipse">
            <a:avLst/>
          </a:prstGeom>
          <a:solidFill>
            <a:srgbClr val="6FACDE"/>
          </a:solidFill>
          <a:ln w="12700">
            <a:solidFill>
              <a:srgbClr val="6FACDE"/>
            </a:solidFill>
            <a:prstDash val="solid"/>
          </a:ln>
        </p:spPr>
        <p:txBody>
          <a:bodyPr/>
          <a:lstStyle/>
          <a:p>
            <a:endParaRPr lang="en-US"/>
          </a:p>
        </p:txBody>
      </p:sp>
      <p:sp>
        <p:nvSpPr>
          <p:cNvPr id="7" name="Text 5"/>
          <p:cNvSpPr/>
          <p:nvPr/>
        </p:nvSpPr>
        <p:spPr>
          <a:xfrm>
            <a:off x="777240" y="1755648"/>
            <a:ext cx="2240280" cy="274320"/>
          </a:xfrm>
          <a:prstGeom prst="rect">
            <a:avLst/>
          </a:prstGeom>
          <a:noFill/>
          <a:ln/>
        </p:spPr>
        <p:txBody>
          <a:bodyPr wrap="square" lIns="0" tIns="0" rIns="0" bIns="0" rtlCol="0" anchor="ctr"/>
          <a:lstStyle/>
          <a:p>
            <a:r>
              <a:rPr lang="en-US" sz="1250" b="1" dirty="0">
                <a:solidFill>
                  <a:srgbClr val="00263E"/>
                </a:solidFill>
                <a:latin typeface="Calibri" pitchFamily="34" charset="0"/>
                <a:ea typeface="Calibri" pitchFamily="34" charset="-122"/>
                <a:cs typeface="Calibri" pitchFamily="34" charset="-120"/>
              </a:rPr>
              <a:t>Fragmented Market</a:t>
            </a:r>
            <a:endParaRPr lang="en-US" sz="1250" dirty="0"/>
          </a:p>
        </p:txBody>
      </p:sp>
      <p:sp>
        <p:nvSpPr>
          <p:cNvPr id="8" name="Shape 6"/>
          <p:cNvSpPr/>
          <p:nvPr/>
        </p:nvSpPr>
        <p:spPr>
          <a:xfrm>
            <a:off x="548640" y="2084832"/>
            <a:ext cx="2377440" cy="13716"/>
          </a:xfrm>
          <a:prstGeom prst="rect">
            <a:avLst/>
          </a:prstGeom>
          <a:solidFill>
            <a:srgbClr val="C8DCF0"/>
          </a:solidFill>
          <a:ln w="12700">
            <a:solidFill>
              <a:srgbClr val="C8DCF0"/>
            </a:solidFill>
            <a:prstDash val="solid"/>
          </a:ln>
        </p:spPr>
        <p:txBody>
          <a:bodyPr/>
          <a:lstStyle/>
          <a:p>
            <a:endParaRPr lang="en-US"/>
          </a:p>
        </p:txBody>
      </p:sp>
      <p:sp>
        <p:nvSpPr>
          <p:cNvPr id="9" name="Text 7"/>
          <p:cNvSpPr/>
          <p:nvPr/>
        </p:nvSpPr>
        <p:spPr>
          <a:xfrm>
            <a:off x="548640" y="2176272"/>
            <a:ext cx="2423160" cy="2468880"/>
          </a:xfrm>
          <a:prstGeom prst="rect">
            <a:avLst/>
          </a:prstGeom>
          <a:noFill/>
          <a:ln/>
        </p:spPr>
        <p:txBody>
          <a:bodyPr wrap="square" lIns="0" tIns="0" rIns="0" bIns="0" rtlCol="0" anchor="t"/>
          <a:lstStyle/>
          <a:p>
            <a:r>
              <a:rPr lang="en-US" sz="1200" dirty="0">
                <a:solidFill>
                  <a:srgbClr val="4A6278"/>
                </a:solidFill>
                <a:latin typeface="Calibri" pitchFamily="34" charset="0"/>
                <a:ea typeface="Calibri" pitchFamily="34" charset="-122"/>
                <a:cs typeface="Calibri" pitchFamily="34" charset="-120"/>
              </a:rPr>
              <a:t>Dozens of carriers offering AI coverage but no standard policy concepts, definitions, or trigger language. Buyers can't compare apples to apples.</a:t>
            </a:r>
            <a:endParaRPr lang="en-US" sz="1200" dirty="0"/>
          </a:p>
        </p:txBody>
      </p:sp>
      <p:sp>
        <p:nvSpPr>
          <p:cNvPr id="10" name="Shape 8"/>
          <p:cNvSpPr/>
          <p:nvPr/>
        </p:nvSpPr>
        <p:spPr>
          <a:xfrm>
            <a:off x="3246120" y="1645920"/>
            <a:ext cx="2743200" cy="3200400"/>
          </a:xfrm>
          <a:prstGeom prst="roundRect">
            <a:avLst>
              <a:gd name="adj" fmla="val 3333"/>
            </a:avLst>
          </a:prstGeom>
          <a:solidFill>
            <a:srgbClr val="F4F8FB"/>
          </a:solidFill>
          <a:ln w="9525">
            <a:solidFill>
              <a:srgbClr val="C8DCF0"/>
            </a:solidFill>
            <a:prstDash val="solid"/>
          </a:ln>
          <a:effectLst>
            <a:outerShdw blurRad="63500" dist="12700" dir="2700000" algn="bl" rotWithShape="0">
              <a:srgbClr val="000000">
                <a:alpha val="8000"/>
              </a:srgbClr>
            </a:outerShdw>
          </a:effectLst>
        </p:spPr>
        <p:txBody>
          <a:bodyPr/>
          <a:lstStyle/>
          <a:p>
            <a:endParaRPr lang="en-US"/>
          </a:p>
        </p:txBody>
      </p:sp>
      <p:sp>
        <p:nvSpPr>
          <p:cNvPr id="11" name="Shape 9"/>
          <p:cNvSpPr/>
          <p:nvPr/>
        </p:nvSpPr>
        <p:spPr>
          <a:xfrm>
            <a:off x="3429000" y="1801368"/>
            <a:ext cx="146304" cy="146304"/>
          </a:xfrm>
          <a:prstGeom prst="ellipse">
            <a:avLst/>
          </a:prstGeom>
          <a:solidFill>
            <a:srgbClr val="6FACDE"/>
          </a:solidFill>
          <a:ln w="12700">
            <a:solidFill>
              <a:srgbClr val="6FACDE"/>
            </a:solidFill>
            <a:prstDash val="solid"/>
          </a:ln>
        </p:spPr>
        <p:txBody>
          <a:bodyPr/>
          <a:lstStyle/>
          <a:p>
            <a:endParaRPr lang="en-US"/>
          </a:p>
        </p:txBody>
      </p:sp>
      <p:sp>
        <p:nvSpPr>
          <p:cNvPr id="12" name="Text 10"/>
          <p:cNvSpPr/>
          <p:nvPr/>
        </p:nvSpPr>
        <p:spPr>
          <a:xfrm>
            <a:off x="3657600" y="1755648"/>
            <a:ext cx="2240280" cy="274320"/>
          </a:xfrm>
          <a:prstGeom prst="rect">
            <a:avLst/>
          </a:prstGeom>
          <a:noFill/>
          <a:ln/>
        </p:spPr>
        <p:txBody>
          <a:bodyPr wrap="square" lIns="0" tIns="0" rIns="0" bIns="0" rtlCol="0" anchor="ctr"/>
          <a:lstStyle/>
          <a:p>
            <a:r>
              <a:rPr lang="en-US" sz="1250" b="1" dirty="0">
                <a:solidFill>
                  <a:srgbClr val="00263E"/>
                </a:solidFill>
                <a:latin typeface="Calibri" pitchFamily="34" charset="0"/>
                <a:ea typeface="Calibri" pitchFamily="34" charset="-122"/>
                <a:cs typeface="Calibri" pitchFamily="34" charset="-120"/>
              </a:rPr>
              <a:t>Legacy Policy Gaps</a:t>
            </a:r>
            <a:endParaRPr lang="en-US" sz="1250" dirty="0"/>
          </a:p>
        </p:txBody>
      </p:sp>
      <p:sp>
        <p:nvSpPr>
          <p:cNvPr id="13" name="Shape 11"/>
          <p:cNvSpPr/>
          <p:nvPr/>
        </p:nvSpPr>
        <p:spPr>
          <a:xfrm>
            <a:off x="3429000" y="2084832"/>
            <a:ext cx="2377440" cy="13716"/>
          </a:xfrm>
          <a:prstGeom prst="rect">
            <a:avLst/>
          </a:prstGeom>
          <a:solidFill>
            <a:srgbClr val="C8DCF0"/>
          </a:solidFill>
          <a:ln w="12700">
            <a:solidFill>
              <a:srgbClr val="C8DCF0"/>
            </a:solidFill>
            <a:prstDash val="solid"/>
          </a:ln>
        </p:spPr>
        <p:txBody>
          <a:bodyPr/>
          <a:lstStyle/>
          <a:p>
            <a:endParaRPr lang="en-US"/>
          </a:p>
        </p:txBody>
      </p:sp>
      <p:sp>
        <p:nvSpPr>
          <p:cNvPr id="14" name="Text 12"/>
          <p:cNvSpPr/>
          <p:nvPr/>
        </p:nvSpPr>
        <p:spPr>
          <a:xfrm>
            <a:off x="3429000" y="2176272"/>
            <a:ext cx="2423160" cy="2468880"/>
          </a:xfrm>
          <a:prstGeom prst="rect">
            <a:avLst/>
          </a:prstGeom>
          <a:noFill/>
          <a:ln/>
        </p:spPr>
        <p:txBody>
          <a:bodyPr wrap="square" lIns="0" tIns="0" rIns="0" bIns="0" rtlCol="0" anchor="t"/>
          <a:lstStyle/>
          <a:p>
            <a:r>
              <a:rPr lang="en-US" sz="1200" dirty="0">
                <a:solidFill>
                  <a:srgbClr val="4A6278"/>
                </a:solidFill>
                <a:latin typeface="Calibri" pitchFamily="34" charset="0"/>
                <a:ea typeface="Calibri" pitchFamily="34" charset="-122"/>
                <a:cs typeface="Calibri" pitchFamily="34" charset="-120"/>
              </a:rPr>
              <a:t>Traditional cyber and tech E&amp;O policies weren't designed for AI perils. Coverage may be contested when AI-specific losses occur.</a:t>
            </a:r>
            <a:endParaRPr lang="en-US" sz="1200" dirty="0"/>
          </a:p>
        </p:txBody>
      </p:sp>
      <p:sp>
        <p:nvSpPr>
          <p:cNvPr id="15" name="Shape 13"/>
          <p:cNvSpPr/>
          <p:nvPr/>
        </p:nvSpPr>
        <p:spPr>
          <a:xfrm>
            <a:off x="6126480" y="1645920"/>
            <a:ext cx="2743200" cy="3200400"/>
          </a:xfrm>
          <a:prstGeom prst="roundRect">
            <a:avLst>
              <a:gd name="adj" fmla="val 3333"/>
            </a:avLst>
          </a:prstGeom>
          <a:solidFill>
            <a:srgbClr val="F4F8FB"/>
          </a:solidFill>
          <a:ln w="9525">
            <a:solidFill>
              <a:srgbClr val="C8DCF0"/>
            </a:solidFill>
            <a:prstDash val="solid"/>
          </a:ln>
          <a:effectLst>
            <a:outerShdw blurRad="63500" dist="12700" dir="2700000" algn="bl" rotWithShape="0">
              <a:srgbClr val="000000">
                <a:alpha val="8000"/>
              </a:srgbClr>
            </a:outerShdw>
          </a:effectLst>
        </p:spPr>
        <p:txBody>
          <a:bodyPr/>
          <a:lstStyle/>
          <a:p>
            <a:endParaRPr lang="en-US"/>
          </a:p>
        </p:txBody>
      </p:sp>
      <p:sp>
        <p:nvSpPr>
          <p:cNvPr id="16" name="Shape 14"/>
          <p:cNvSpPr/>
          <p:nvPr/>
        </p:nvSpPr>
        <p:spPr>
          <a:xfrm>
            <a:off x="6309360" y="1801368"/>
            <a:ext cx="146304" cy="146304"/>
          </a:xfrm>
          <a:prstGeom prst="ellipse">
            <a:avLst/>
          </a:prstGeom>
          <a:solidFill>
            <a:srgbClr val="6FACDE"/>
          </a:solidFill>
          <a:ln w="12700">
            <a:solidFill>
              <a:srgbClr val="6FACDE"/>
            </a:solidFill>
            <a:prstDash val="solid"/>
          </a:ln>
        </p:spPr>
        <p:txBody>
          <a:bodyPr/>
          <a:lstStyle/>
          <a:p>
            <a:endParaRPr lang="en-US"/>
          </a:p>
        </p:txBody>
      </p:sp>
      <p:sp>
        <p:nvSpPr>
          <p:cNvPr id="17" name="Text 15"/>
          <p:cNvSpPr/>
          <p:nvPr/>
        </p:nvSpPr>
        <p:spPr>
          <a:xfrm>
            <a:off x="6537960" y="1755648"/>
            <a:ext cx="2240280" cy="274320"/>
          </a:xfrm>
          <a:prstGeom prst="rect">
            <a:avLst/>
          </a:prstGeom>
          <a:noFill/>
          <a:ln/>
        </p:spPr>
        <p:txBody>
          <a:bodyPr wrap="square" lIns="0" tIns="0" rIns="0" bIns="0" rtlCol="0" anchor="ctr"/>
          <a:lstStyle/>
          <a:p>
            <a:r>
              <a:rPr lang="en-US" sz="1250" b="1" dirty="0">
                <a:solidFill>
                  <a:srgbClr val="00263E"/>
                </a:solidFill>
                <a:latin typeface="Calibri" pitchFamily="34" charset="0"/>
                <a:ea typeface="Calibri" pitchFamily="34" charset="-122"/>
                <a:cs typeface="Calibri" pitchFamily="34" charset="-120"/>
              </a:rPr>
              <a:t>Rapid Risk Evolution</a:t>
            </a:r>
            <a:endParaRPr lang="en-US" sz="1250" dirty="0"/>
          </a:p>
        </p:txBody>
      </p:sp>
      <p:sp>
        <p:nvSpPr>
          <p:cNvPr id="18" name="Shape 16"/>
          <p:cNvSpPr/>
          <p:nvPr/>
        </p:nvSpPr>
        <p:spPr>
          <a:xfrm>
            <a:off x="6309360" y="2084832"/>
            <a:ext cx="2377440" cy="13716"/>
          </a:xfrm>
          <a:prstGeom prst="rect">
            <a:avLst/>
          </a:prstGeom>
          <a:solidFill>
            <a:srgbClr val="C8DCF0"/>
          </a:solidFill>
          <a:ln w="12700">
            <a:solidFill>
              <a:srgbClr val="C8DCF0"/>
            </a:solidFill>
            <a:prstDash val="solid"/>
          </a:ln>
        </p:spPr>
        <p:txBody>
          <a:bodyPr/>
          <a:lstStyle/>
          <a:p>
            <a:endParaRPr lang="en-US"/>
          </a:p>
        </p:txBody>
      </p:sp>
      <p:sp>
        <p:nvSpPr>
          <p:cNvPr id="19" name="Text 17"/>
          <p:cNvSpPr/>
          <p:nvPr/>
        </p:nvSpPr>
        <p:spPr>
          <a:xfrm>
            <a:off x="6309360" y="2176272"/>
            <a:ext cx="2423160" cy="2468880"/>
          </a:xfrm>
          <a:prstGeom prst="rect">
            <a:avLst/>
          </a:prstGeom>
          <a:noFill/>
          <a:ln/>
        </p:spPr>
        <p:txBody>
          <a:bodyPr wrap="square" lIns="0" tIns="0" rIns="0" bIns="0" rtlCol="0" anchor="t"/>
          <a:lstStyle/>
          <a:p>
            <a:r>
              <a:rPr lang="en-US" sz="1200" dirty="0">
                <a:solidFill>
                  <a:srgbClr val="4A6278"/>
                </a:solidFill>
                <a:latin typeface="Calibri" pitchFamily="34" charset="0"/>
                <a:ea typeface="Calibri" pitchFamily="34" charset="-122"/>
                <a:cs typeface="Calibri" pitchFamily="34" charset="-120"/>
              </a:rPr>
              <a:t>Model drift, hallucination liability, supply chain compromise, and agentic liability are new exposures emerging faster than policy language can adapt.</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57200" y="256032"/>
            <a:ext cx="8229600" cy="201168"/>
          </a:xfrm>
          <a:prstGeom prst="rect">
            <a:avLst/>
          </a:prstGeom>
          <a:noFill/>
          <a:ln/>
        </p:spPr>
        <p:txBody>
          <a:bodyPr wrap="square" lIns="0" tIns="0" rIns="0" bIns="0" rtlCol="0" anchor="ctr"/>
          <a:lstStyle/>
          <a:p>
            <a:r>
              <a:rPr lang="en-US" sz="900" b="1" kern="0" spc="300" dirty="0">
                <a:solidFill>
                  <a:srgbClr val="6FACDE"/>
                </a:solidFill>
                <a:latin typeface="Calibri" pitchFamily="34" charset="0"/>
                <a:ea typeface="Calibri" pitchFamily="34" charset="-122"/>
                <a:cs typeface="Calibri" pitchFamily="34" charset="-120"/>
              </a:rPr>
              <a:t>BUYER SEGMENTATION</a:t>
            </a:r>
            <a:endParaRPr lang="en-US" sz="900" dirty="0"/>
          </a:p>
        </p:txBody>
      </p:sp>
      <p:sp>
        <p:nvSpPr>
          <p:cNvPr id="3" name="Shape 1"/>
          <p:cNvSpPr/>
          <p:nvPr/>
        </p:nvSpPr>
        <p:spPr>
          <a:xfrm>
            <a:off x="457200" y="493777"/>
            <a:ext cx="8229600" cy="16459"/>
          </a:xfrm>
          <a:prstGeom prst="rect">
            <a:avLst/>
          </a:prstGeom>
          <a:solidFill>
            <a:srgbClr val="C8DCF0"/>
          </a:solidFill>
          <a:ln w="12700">
            <a:solidFill>
              <a:srgbClr val="C8DCF0"/>
            </a:solidFill>
            <a:prstDash val="solid"/>
          </a:ln>
        </p:spPr>
        <p:txBody>
          <a:bodyPr/>
          <a:lstStyle/>
          <a:p>
            <a:endParaRPr lang="en-US"/>
          </a:p>
        </p:txBody>
      </p:sp>
      <p:sp>
        <p:nvSpPr>
          <p:cNvPr id="4" name="Text 2"/>
          <p:cNvSpPr/>
          <p:nvPr/>
        </p:nvSpPr>
        <p:spPr>
          <a:xfrm>
            <a:off x="457200" y="640080"/>
            <a:ext cx="8229600" cy="640080"/>
          </a:xfrm>
          <a:prstGeom prst="rect">
            <a:avLst/>
          </a:prstGeom>
          <a:noFill/>
          <a:ln/>
        </p:spPr>
        <p:txBody>
          <a:bodyPr wrap="square" lIns="0" tIns="0" rIns="0" bIns="0" rtlCol="0" anchor="ctr"/>
          <a:lstStyle/>
          <a:p>
            <a:r>
              <a:rPr lang="en-US" sz="2800" b="1" dirty="0">
                <a:solidFill>
                  <a:srgbClr val="00263E"/>
                </a:solidFill>
                <a:latin typeface="Calibri" pitchFamily="34" charset="0"/>
                <a:ea typeface="Calibri" pitchFamily="34" charset="-122"/>
                <a:cs typeface="Calibri" pitchFamily="34" charset="-120"/>
              </a:rPr>
              <a:t>Coverage needs vary by who is buying and why</a:t>
            </a:r>
            <a:endParaRPr lang="en-US" sz="2800" dirty="0"/>
          </a:p>
        </p:txBody>
      </p:sp>
      <p:sp>
        <p:nvSpPr>
          <p:cNvPr id="5" name="Shape 3"/>
          <p:cNvSpPr/>
          <p:nvPr/>
        </p:nvSpPr>
        <p:spPr>
          <a:xfrm>
            <a:off x="320040" y="1600200"/>
            <a:ext cx="2194560" cy="3246120"/>
          </a:xfrm>
          <a:prstGeom prst="roundRect">
            <a:avLst>
              <a:gd name="adj" fmla="val 4167"/>
            </a:avLst>
          </a:prstGeom>
          <a:solidFill>
            <a:srgbClr val="F4F8FB"/>
          </a:solidFill>
          <a:ln w="9525">
            <a:solidFill>
              <a:srgbClr val="C8DCF0"/>
            </a:solidFill>
            <a:prstDash val="solid"/>
          </a:ln>
          <a:effectLst>
            <a:outerShdw blurRad="63500" dist="12700" dir="2700000" algn="bl" rotWithShape="0">
              <a:srgbClr val="000000">
                <a:alpha val="8000"/>
              </a:srgbClr>
            </a:outerShdw>
          </a:effectLst>
        </p:spPr>
        <p:txBody>
          <a:bodyPr/>
          <a:lstStyle/>
          <a:p>
            <a:endParaRPr lang="en-US"/>
          </a:p>
        </p:txBody>
      </p:sp>
      <p:pic>
        <p:nvPicPr>
          <p:cNvPr id="6" name="Image 0" descr="preencoded.png"/>
          <p:cNvPicPr>
            <a:picLocks noChangeAspect="1"/>
          </p:cNvPicPr>
          <p:nvPr/>
        </p:nvPicPr>
        <p:blipFill>
          <a:blip r:embed="rId3"/>
          <a:stretch>
            <a:fillRect/>
          </a:stretch>
        </p:blipFill>
        <p:spPr>
          <a:xfrm>
            <a:off x="1216152" y="1755648"/>
            <a:ext cx="402336" cy="402336"/>
          </a:xfrm>
          <a:prstGeom prst="rect">
            <a:avLst/>
          </a:prstGeom>
        </p:spPr>
      </p:pic>
      <p:sp>
        <p:nvSpPr>
          <p:cNvPr id="7" name="Text 4"/>
          <p:cNvSpPr/>
          <p:nvPr/>
        </p:nvSpPr>
        <p:spPr>
          <a:xfrm>
            <a:off x="411480" y="2231136"/>
            <a:ext cx="2011680" cy="402336"/>
          </a:xfrm>
          <a:prstGeom prst="rect">
            <a:avLst/>
          </a:prstGeom>
          <a:noFill/>
          <a:ln/>
        </p:spPr>
        <p:txBody>
          <a:bodyPr wrap="square" lIns="0" tIns="0" rIns="0" bIns="0" rtlCol="0" anchor="ctr"/>
          <a:lstStyle/>
          <a:p>
            <a:pPr algn="ctr"/>
            <a:r>
              <a:rPr lang="en-US" sz="1100" b="1" dirty="0">
                <a:solidFill>
                  <a:srgbClr val="00263E"/>
                </a:solidFill>
                <a:latin typeface="Calibri" pitchFamily="34" charset="0"/>
                <a:ea typeface="Calibri" pitchFamily="34" charset="-122"/>
                <a:cs typeface="Calibri" pitchFamily="34" charset="-120"/>
              </a:rPr>
              <a:t>AI Developer</a:t>
            </a:r>
            <a:endParaRPr lang="en-US" sz="1100" dirty="0"/>
          </a:p>
        </p:txBody>
      </p:sp>
      <p:sp>
        <p:nvSpPr>
          <p:cNvPr id="8" name="Shape 5"/>
          <p:cNvSpPr/>
          <p:nvPr/>
        </p:nvSpPr>
        <p:spPr>
          <a:xfrm>
            <a:off x="502920" y="2651760"/>
            <a:ext cx="1828800" cy="13716"/>
          </a:xfrm>
          <a:prstGeom prst="rect">
            <a:avLst/>
          </a:prstGeom>
          <a:solidFill>
            <a:srgbClr val="C8DCF0"/>
          </a:solidFill>
          <a:ln w="12700">
            <a:solidFill>
              <a:srgbClr val="C8DCF0"/>
            </a:solidFill>
            <a:prstDash val="solid"/>
          </a:ln>
        </p:spPr>
        <p:txBody>
          <a:bodyPr/>
          <a:lstStyle/>
          <a:p>
            <a:endParaRPr lang="en-US"/>
          </a:p>
        </p:txBody>
      </p:sp>
      <p:sp>
        <p:nvSpPr>
          <p:cNvPr id="9" name="Text 6"/>
          <p:cNvSpPr/>
          <p:nvPr/>
        </p:nvSpPr>
        <p:spPr>
          <a:xfrm>
            <a:off x="457200" y="2724912"/>
            <a:ext cx="1938528" cy="1417320"/>
          </a:xfrm>
          <a:prstGeom prst="rect">
            <a:avLst/>
          </a:prstGeom>
          <a:noFill/>
          <a:ln/>
        </p:spPr>
        <p:txBody>
          <a:bodyPr wrap="square" lIns="0" tIns="0" rIns="0" bIns="0" rtlCol="0" anchor="ctr"/>
          <a:lstStyle/>
          <a:p>
            <a:pPr marL="342892" indent="-342892">
              <a:buSzPct val="100000"/>
              <a:buChar char="•"/>
            </a:pPr>
            <a:r>
              <a:rPr lang="en-US" sz="950" dirty="0">
                <a:solidFill>
                  <a:srgbClr val="4A6278"/>
                </a:solidFill>
                <a:latin typeface="Calibri" pitchFamily="34" charset="0"/>
                <a:ea typeface="Calibri" pitchFamily="34" charset="-122"/>
                <a:cs typeface="Calibri" pitchFamily="34" charset="-120"/>
              </a:rPr>
              <a:t>Model errors &amp; output defects</a:t>
            </a:r>
            <a:endParaRPr lang="en-US" sz="950" dirty="0"/>
          </a:p>
          <a:p>
            <a:pPr marL="342892" indent="-342892">
              <a:buSzPct val="100000"/>
              <a:buChar char="•"/>
            </a:pPr>
            <a:r>
              <a:rPr lang="en-US" sz="950" dirty="0">
                <a:solidFill>
                  <a:srgbClr val="4A6278"/>
                </a:solidFill>
                <a:latin typeface="Calibri" pitchFamily="34" charset="0"/>
                <a:ea typeface="Calibri" pitchFamily="34" charset="-122"/>
                <a:cs typeface="Calibri" pitchFamily="34" charset="-120"/>
              </a:rPr>
              <a:t>IP infringement / training data liability</a:t>
            </a:r>
            <a:endParaRPr lang="en-US" sz="950" dirty="0"/>
          </a:p>
          <a:p>
            <a:pPr marL="342892" indent="-342892">
              <a:buSzPct val="100000"/>
              <a:buChar char="•"/>
            </a:pPr>
            <a:r>
              <a:rPr lang="en-US" sz="950" dirty="0">
                <a:solidFill>
                  <a:srgbClr val="4A6278"/>
                </a:solidFill>
                <a:latin typeface="Calibri" pitchFamily="34" charset="0"/>
                <a:ea typeface="Calibri" pitchFamily="34" charset="-122"/>
                <a:cs typeface="Calibri" pitchFamily="34" charset="-120"/>
              </a:rPr>
              <a:t>AI supply chain compromise</a:t>
            </a:r>
            <a:endParaRPr lang="en-US" sz="950" dirty="0"/>
          </a:p>
        </p:txBody>
      </p:sp>
      <p:sp>
        <p:nvSpPr>
          <p:cNvPr id="10" name="Shape 7"/>
          <p:cNvSpPr/>
          <p:nvPr/>
        </p:nvSpPr>
        <p:spPr>
          <a:xfrm>
            <a:off x="429768" y="4206240"/>
            <a:ext cx="1975104" cy="457200"/>
          </a:xfrm>
          <a:prstGeom prst="roundRect">
            <a:avLst>
              <a:gd name="adj" fmla="val 14000"/>
            </a:avLst>
          </a:prstGeom>
          <a:solidFill>
            <a:schemeClr val="accent2">
              <a:lumMod val="50000"/>
            </a:schemeClr>
          </a:solidFill>
          <a:ln w="12700">
            <a:solidFill>
              <a:srgbClr val="00263E"/>
            </a:solidFill>
            <a:prstDash val="solid"/>
          </a:ln>
        </p:spPr>
        <p:txBody>
          <a:bodyPr/>
          <a:lstStyle/>
          <a:p>
            <a:endParaRPr lang="en-US"/>
          </a:p>
        </p:txBody>
      </p:sp>
      <p:sp>
        <p:nvSpPr>
          <p:cNvPr id="11" name="Text 8"/>
          <p:cNvSpPr/>
          <p:nvPr/>
        </p:nvSpPr>
        <p:spPr>
          <a:xfrm>
            <a:off x="429768" y="4206240"/>
            <a:ext cx="1975104" cy="457200"/>
          </a:xfrm>
          <a:prstGeom prst="rect">
            <a:avLst/>
          </a:prstGeom>
          <a:noFill/>
          <a:ln/>
        </p:spPr>
        <p:txBody>
          <a:bodyPr wrap="square" lIns="0" tIns="0" rIns="0" bIns="0" rtlCol="0" anchor="ctr"/>
          <a:lstStyle/>
          <a:p>
            <a:pPr algn="ctr"/>
            <a:r>
              <a:rPr lang="en-US" sz="850" b="1" dirty="0">
                <a:solidFill>
                  <a:srgbClr val="6FACDE"/>
                </a:solidFill>
                <a:latin typeface="Calibri" pitchFamily="34" charset="0"/>
                <a:ea typeface="Calibri" pitchFamily="34" charset="-122"/>
                <a:cs typeface="Calibri" pitchFamily="34" charset="-120"/>
              </a:rPr>
              <a:t>Tech E&amp;O · Standalone AI Policy</a:t>
            </a:r>
            <a:endParaRPr lang="en-US" sz="850" dirty="0"/>
          </a:p>
        </p:txBody>
      </p:sp>
      <p:sp>
        <p:nvSpPr>
          <p:cNvPr id="12" name="Shape 9"/>
          <p:cNvSpPr/>
          <p:nvPr/>
        </p:nvSpPr>
        <p:spPr>
          <a:xfrm>
            <a:off x="2423160" y="1600200"/>
            <a:ext cx="2194560" cy="3246120"/>
          </a:xfrm>
          <a:prstGeom prst="roundRect">
            <a:avLst>
              <a:gd name="adj" fmla="val 4167"/>
            </a:avLst>
          </a:prstGeom>
          <a:solidFill>
            <a:srgbClr val="F4F8FB"/>
          </a:solidFill>
          <a:ln w="9525">
            <a:solidFill>
              <a:srgbClr val="C8DCF0"/>
            </a:solidFill>
            <a:prstDash val="solid"/>
          </a:ln>
          <a:effectLst>
            <a:outerShdw blurRad="63500" dist="12700" dir="2700000" algn="bl" rotWithShape="0">
              <a:srgbClr val="000000">
                <a:alpha val="8000"/>
              </a:srgbClr>
            </a:outerShdw>
          </a:effectLst>
        </p:spPr>
        <p:txBody>
          <a:bodyPr/>
          <a:lstStyle/>
          <a:p>
            <a:endParaRPr lang="en-US"/>
          </a:p>
        </p:txBody>
      </p:sp>
      <p:pic>
        <p:nvPicPr>
          <p:cNvPr id="13" name="Image 1" descr="preencoded.png"/>
          <p:cNvPicPr>
            <a:picLocks noChangeAspect="1"/>
          </p:cNvPicPr>
          <p:nvPr/>
        </p:nvPicPr>
        <p:blipFill>
          <a:blip r:embed="rId4"/>
          <a:stretch>
            <a:fillRect/>
          </a:stretch>
        </p:blipFill>
        <p:spPr>
          <a:xfrm>
            <a:off x="3319272" y="1755648"/>
            <a:ext cx="402336" cy="402336"/>
          </a:xfrm>
          <a:prstGeom prst="rect">
            <a:avLst/>
          </a:prstGeom>
        </p:spPr>
      </p:pic>
      <p:sp>
        <p:nvSpPr>
          <p:cNvPr id="14" name="Text 10"/>
          <p:cNvSpPr/>
          <p:nvPr/>
        </p:nvSpPr>
        <p:spPr>
          <a:xfrm>
            <a:off x="2514600" y="2231136"/>
            <a:ext cx="2011680" cy="402336"/>
          </a:xfrm>
          <a:prstGeom prst="rect">
            <a:avLst/>
          </a:prstGeom>
          <a:noFill/>
          <a:ln/>
        </p:spPr>
        <p:txBody>
          <a:bodyPr wrap="square" lIns="0" tIns="0" rIns="0" bIns="0" rtlCol="0" anchor="ctr"/>
          <a:lstStyle/>
          <a:p>
            <a:pPr algn="ctr"/>
            <a:r>
              <a:rPr lang="en-US" sz="1100" b="1" dirty="0">
                <a:solidFill>
                  <a:srgbClr val="00263E"/>
                </a:solidFill>
                <a:latin typeface="Calibri" pitchFamily="34" charset="0"/>
                <a:ea typeface="Calibri" pitchFamily="34" charset="-122"/>
                <a:cs typeface="Calibri" pitchFamily="34" charset="-120"/>
              </a:rPr>
              <a:t>AI Deployer / Enterprise</a:t>
            </a:r>
            <a:endParaRPr lang="en-US" sz="1100" dirty="0"/>
          </a:p>
        </p:txBody>
      </p:sp>
      <p:sp>
        <p:nvSpPr>
          <p:cNvPr id="15" name="Shape 11"/>
          <p:cNvSpPr/>
          <p:nvPr/>
        </p:nvSpPr>
        <p:spPr>
          <a:xfrm>
            <a:off x="2606040" y="2651760"/>
            <a:ext cx="1828800" cy="13716"/>
          </a:xfrm>
          <a:prstGeom prst="rect">
            <a:avLst/>
          </a:prstGeom>
          <a:solidFill>
            <a:srgbClr val="C8DCF0"/>
          </a:solidFill>
          <a:ln w="12700">
            <a:solidFill>
              <a:srgbClr val="C8DCF0"/>
            </a:solidFill>
            <a:prstDash val="solid"/>
          </a:ln>
        </p:spPr>
        <p:txBody>
          <a:bodyPr/>
          <a:lstStyle/>
          <a:p>
            <a:endParaRPr lang="en-US"/>
          </a:p>
        </p:txBody>
      </p:sp>
      <p:sp>
        <p:nvSpPr>
          <p:cNvPr id="16" name="Text 12"/>
          <p:cNvSpPr/>
          <p:nvPr/>
        </p:nvSpPr>
        <p:spPr>
          <a:xfrm>
            <a:off x="2560320" y="2724912"/>
            <a:ext cx="1938528" cy="1417320"/>
          </a:xfrm>
          <a:prstGeom prst="rect">
            <a:avLst/>
          </a:prstGeom>
          <a:noFill/>
          <a:ln/>
        </p:spPr>
        <p:txBody>
          <a:bodyPr wrap="square" lIns="0" tIns="0" rIns="0" bIns="0" rtlCol="0" anchor="ctr"/>
          <a:lstStyle/>
          <a:p>
            <a:pPr marL="342892" indent="-342892">
              <a:buSzPct val="100000"/>
              <a:buChar char="•"/>
            </a:pPr>
            <a:r>
              <a:rPr lang="en-US" sz="950" dirty="0">
                <a:solidFill>
                  <a:srgbClr val="4A6278"/>
                </a:solidFill>
                <a:latin typeface="Calibri" pitchFamily="34" charset="0"/>
                <a:ea typeface="Calibri" pitchFamily="34" charset="-122"/>
                <a:cs typeface="Calibri" pitchFamily="34" charset="-120"/>
              </a:rPr>
              <a:t>Third-party harm from AI outputs</a:t>
            </a:r>
            <a:endParaRPr lang="en-US" sz="950" dirty="0"/>
          </a:p>
          <a:p>
            <a:pPr marL="342892" indent="-342892">
              <a:buSzPct val="100000"/>
              <a:buChar char="•"/>
            </a:pPr>
            <a:r>
              <a:rPr lang="en-US" sz="950" dirty="0">
                <a:solidFill>
                  <a:srgbClr val="4A6278"/>
                </a:solidFill>
                <a:latin typeface="Calibri" pitchFamily="34" charset="0"/>
                <a:ea typeface="Calibri" pitchFamily="34" charset="-122"/>
                <a:cs typeface="Calibri" pitchFamily="34" charset="-120"/>
              </a:rPr>
              <a:t>Regulatory fines (EU AI Act, CCPA)</a:t>
            </a:r>
            <a:endParaRPr lang="en-US" sz="950" dirty="0"/>
          </a:p>
          <a:p>
            <a:pPr marL="342892" indent="-342892">
              <a:buSzPct val="100000"/>
              <a:buChar char="•"/>
            </a:pPr>
            <a:r>
              <a:rPr lang="en-US" sz="950" dirty="0">
                <a:solidFill>
                  <a:srgbClr val="4A6278"/>
                </a:solidFill>
                <a:latin typeface="Calibri" pitchFamily="34" charset="0"/>
                <a:ea typeface="Calibri" pitchFamily="34" charset="-122"/>
                <a:cs typeface="Calibri" pitchFamily="34" charset="-120"/>
              </a:rPr>
              <a:t>Reputational harm from AI failures</a:t>
            </a:r>
            <a:endParaRPr lang="en-US" sz="950" dirty="0"/>
          </a:p>
        </p:txBody>
      </p:sp>
      <p:sp>
        <p:nvSpPr>
          <p:cNvPr id="17" name="Shape 13"/>
          <p:cNvSpPr/>
          <p:nvPr/>
        </p:nvSpPr>
        <p:spPr>
          <a:xfrm>
            <a:off x="2532888" y="4206240"/>
            <a:ext cx="1975104" cy="457200"/>
          </a:xfrm>
          <a:prstGeom prst="roundRect">
            <a:avLst>
              <a:gd name="adj" fmla="val 14000"/>
            </a:avLst>
          </a:prstGeom>
          <a:solidFill>
            <a:schemeClr val="accent2">
              <a:lumMod val="50000"/>
            </a:schemeClr>
          </a:solidFill>
          <a:ln w="12700">
            <a:solidFill>
              <a:srgbClr val="00263E"/>
            </a:solidFill>
            <a:prstDash val="solid"/>
          </a:ln>
        </p:spPr>
        <p:txBody>
          <a:bodyPr/>
          <a:lstStyle/>
          <a:p>
            <a:endParaRPr lang="en-US"/>
          </a:p>
        </p:txBody>
      </p:sp>
      <p:sp>
        <p:nvSpPr>
          <p:cNvPr id="18" name="Text 14"/>
          <p:cNvSpPr/>
          <p:nvPr/>
        </p:nvSpPr>
        <p:spPr>
          <a:xfrm>
            <a:off x="2532888" y="4206240"/>
            <a:ext cx="1975104" cy="457200"/>
          </a:xfrm>
          <a:prstGeom prst="rect">
            <a:avLst/>
          </a:prstGeom>
          <a:noFill/>
          <a:ln/>
        </p:spPr>
        <p:txBody>
          <a:bodyPr wrap="square" lIns="0" tIns="0" rIns="0" bIns="0" rtlCol="0" anchor="ctr"/>
          <a:lstStyle/>
          <a:p>
            <a:pPr algn="ctr"/>
            <a:r>
              <a:rPr lang="en-US" sz="850" b="1" dirty="0">
                <a:solidFill>
                  <a:srgbClr val="6FACDE"/>
                </a:solidFill>
                <a:latin typeface="Calibri" pitchFamily="34" charset="0"/>
                <a:ea typeface="Calibri" pitchFamily="34" charset="-122"/>
                <a:cs typeface="Calibri" pitchFamily="34" charset="-120"/>
              </a:rPr>
              <a:t>Cyber + AI Endorsement</a:t>
            </a:r>
            <a:endParaRPr lang="en-US" sz="850" dirty="0"/>
          </a:p>
        </p:txBody>
      </p:sp>
      <p:sp>
        <p:nvSpPr>
          <p:cNvPr id="19" name="Shape 15"/>
          <p:cNvSpPr/>
          <p:nvPr/>
        </p:nvSpPr>
        <p:spPr>
          <a:xfrm>
            <a:off x="4526280" y="1600200"/>
            <a:ext cx="2194560" cy="3246120"/>
          </a:xfrm>
          <a:prstGeom prst="roundRect">
            <a:avLst>
              <a:gd name="adj" fmla="val 4167"/>
            </a:avLst>
          </a:prstGeom>
          <a:solidFill>
            <a:srgbClr val="F4F8FB"/>
          </a:solidFill>
          <a:ln w="9525">
            <a:solidFill>
              <a:srgbClr val="C8DCF0"/>
            </a:solidFill>
            <a:prstDash val="solid"/>
          </a:ln>
          <a:effectLst>
            <a:outerShdw blurRad="63500" dist="12700" dir="2700000" algn="bl" rotWithShape="0">
              <a:srgbClr val="000000">
                <a:alpha val="8000"/>
              </a:srgbClr>
            </a:outerShdw>
          </a:effectLst>
        </p:spPr>
        <p:txBody>
          <a:bodyPr/>
          <a:lstStyle/>
          <a:p>
            <a:endParaRPr lang="en-US"/>
          </a:p>
        </p:txBody>
      </p:sp>
      <p:pic>
        <p:nvPicPr>
          <p:cNvPr id="20" name="Image 2" descr="preencoded.png"/>
          <p:cNvPicPr>
            <a:picLocks noChangeAspect="1"/>
          </p:cNvPicPr>
          <p:nvPr/>
        </p:nvPicPr>
        <p:blipFill>
          <a:blip r:embed="rId5"/>
          <a:stretch>
            <a:fillRect/>
          </a:stretch>
        </p:blipFill>
        <p:spPr>
          <a:xfrm>
            <a:off x="5422392" y="1755648"/>
            <a:ext cx="402336" cy="402336"/>
          </a:xfrm>
          <a:prstGeom prst="rect">
            <a:avLst/>
          </a:prstGeom>
        </p:spPr>
      </p:pic>
      <p:sp>
        <p:nvSpPr>
          <p:cNvPr id="21" name="Text 16"/>
          <p:cNvSpPr/>
          <p:nvPr/>
        </p:nvSpPr>
        <p:spPr>
          <a:xfrm>
            <a:off x="4617720" y="2231136"/>
            <a:ext cx="2011680" cy="402336"/>
          </a:xfrm>
          <a:prstGeom prst="rect">
            <a:avLst/>
          </a:prstGeom>
          <a:noFill/>
          <a:ln/>
        </p:spPr>
        <p:txBody>
          <a:bodyPr wrap="square" lIns="0" tIns="0" rIns="0" bIns="0" rtlCol="0" anchor="ctr"/>
          <a:lstStyle/>
          <a:p>
            <a:pPr algn="ctr"/>
            <a:r>
              <a:rPr lang="en-US" sz="1100" b="1" dirty="0">
                <a:solidFill>
                  <a:srgbClr val="00263E"/>
                </a:solidFill>
                <a:latin typeface="Calibri" pitchFamily="34" charset="0"/>
                <a:ea typeface="Calibri" pitchFamily="34" charset="-122"/>
                <a:cs typeface="Calibri" pitchFamily="34" charset="-120"/>
              </a:rPr>
              <a:t>AI-Augmented Professional</a:t>
            </a:r>
            <a:endParaRPr lang="en-US" sz="1100" dirty="0"/>
          </a:p>
        </p:txBody>
      </p:sp>
      <p:sp>
        <p:nvSpPr>
          <p:cNvPr id="22" name="Shape 17"/>
          <p:cNvSpPr/>
          <p:nvPr/>
        </p:nvSpPr>
        <p:spPr>
          <a:xfrm>
            <a:off x="4709160" y="2651760"/>
            <a:ext cx="1828800" cy="13716"/>
          </a:xfrm>
          <a:prstGeom prst="rect">
            <a:avLst/>
          </a:prstGeom>
          <a:solidFill>
            <a:srgbClr val="C8DCF0"/>
          </a:solidFill>
          <a:ln w="12700">
            <a:solidFill>
              <a:srgbClr val="C8DCF0"/>
            </a:solidFill>
            <a:prstDash val="solid"/>
          </a:ln>
        </p:spPr>
        <p:txBody>
          <a:bodyPr/>
          <a:lstStyle/>
          <a:p>
            <a:endParaRPr lang="en-US"/>
          </a:p>
        </p:txBody>
      </p:sp>
      <p:sp>
        <p:nvSpPr>
          <p:cNvPr id="23" name="Text 18"/>
          <p:cNvSpPr/>
          <p:nvPr/>
        </p:nvSpPr>
        <p:spPr>
          <a:xfrm>
            <a:off x="4663440" y="2724912"/>
            <a:ext cx="1938528" cy="1417320"/>
          </a:xfrm>
          <a:prstGeom prst="rect">
            <a:avLst/>
          </a:prstGeom>
          <a:noFill/>
          <a:ln/>
        </p:spPr>
        <p:txBody>
          <a:bodyPr wrap="square" lIns="0" tIns="0" rIns="0" bIns="0" rtlCol="0" anchor="ctr"/>
          <a:lstStyle/>
          <a:p>
            <a:pPr marL="342892" indent="-342892">
              <a:buSzPct val="100000"/>
              <a:buChar char="•"/>
            </a:pPr>
            <a:r>
              <a:rPr lang="en-US" sz="950" dirty="0">
                <a:solidFill>
                  <a:srgbClr val="4A6278"/>
                </a:solidFill>
                <a:latin typeface="Calibri" pitchFamily="34" charset="0"/>
                <a:ea typeface="Calibri" pitchFamily="34" charset="-122"/>
                <a:cs typeface="Calibri" pitchFamily="34" charset="-120"/>
              </a:rPr>
              <a:t>E&amp;O from AI-assisted advice</a:t>
            </a:r>
            <a:endParaRPr lang="en-US" sz="950" dirty="0"/>
          </a:p>
          <a:p>
            <a:pPr marL="342892" indent="-342892">
              <a:buSzPct val="100000"/>
              <a:buChar char="•"/>
            </a:pPr>
            <a:r>
              <a:rPr lang="en-US" sz="950" dirty="0">
                <a:solidFill>
                  <a:srgbClr val="4A6278"/>
                </a:solidFill>
                <a:latin typeface="Calibri" pitchFamily="34" charset="0"/>
                <a:ea typeface="Calibri" pitchFamily="34" charset="-122"/>
                <a:cs typeface="Calibri" pitchFamily="34" charset="-120"/>
              </a:rPr>
              <a:t>Professional standard of care</a:t>
            </a:r>
            <a:endParaRPr lang="en-US" sz="950" dirty="0"/>
          </a:p>
          <a:p>
            <a:pPr marL="342892" indent="-342892">
              <a:buSzPct val="100000"/>
              <a:buChar char="•"/>
            </a:pPr>
            <a:r>
              <a:rPr lang="en-US" sz="950" dirty="0">
                <a:solidFill>
                  <a:srgbClr val="4A6278"/>
                </a:solidFill>
                <a:latin typeface="Calibri" pitchFamily="34" charset="0"/>
                <a:ea typeface="Calibri" pitchFamily="34" charset="-122"/>
                <a:cs typeface="Calibri" pitchFamily="34" charset="-120"/>
              </a:rPr>
              <a:t>Reliance on AI output without review</a:t>
            </a:r>
            <a:endParaRPr lang="en-US" sz="950" dirty="0"/>
          </a:p>
        </p:txBody>
      </p:sp>
      <p:sp>
        <p:nvSpPr>
          <p:cNvPr id="24" name="Shape 19"/>
          <p:cNvSpPr/>
          <p:nvPr/>
        </p:nvSpPr>
        <p:spPr>
          <a:xfrm>
            <a:off x="4636008" y="4206240"/>
            <a:ext cx="1975104" cy="457200"/>
          </a:xfrm>
          <a:prstGeom prst="roundRect">
            <a:avLst>
              <a:gd name="adj" fmla="val 14000"/>
            </a:avLst>
          </a:prstGeom>
          <a:solidFill>
            <a:schemeClr val="accent2">
              <a:lumMod val="50000"/>
            </a:schemeClr>
          </a:solidFill>
          <a:ln w="12700">
            <a:solidFill>
              <a:srgbClr val="00263E"/>
            </a:solidFill>
            <a:prstDash val="solid"/>
          </a:ln>
        </p:spPr>
        <p:txBody>
          <a:bodyPr/>
          <a:lstStyle/>
          <a:p>
            <a:endParaRPr lang="en-US"/>
          </a:p>
        </p:txBody>
      </p:sp>
      <p:sp>
        <p:nvSpPr>
          <p:cNvPr id="25" name="Text 20"/>
          <p:cNvSpPr/>
          <p:nvPr/>
        </p:nvSpPr>
        <p:spPr>
          <a:xfrm>
            <a:off x="4636008" y="4206240"/>
            <a:ext cx="1975104" cy="457200"/>
          </a:xfrm>
          <a:prstGeom prst="rect">
            <a:avLst/>
          </a:prstGeom>
          <a:noFill/>
          <a:ln/>
        </p:spPr>
        <p:txBody>
          <a:bodyPr wrap="square" lIns="0" tIns="0" rIns="0" bIns="0" rtlCol="0" anchor="ctr"/>
          <a:lstStyle/>
          <a:p>
            <a:pPr algn="ctr"/>
            <a:r>
              <a:rPr lang="en-US" sz="850" b="1" dirty="0">
                <a:solidFill>
                  <a:srgbClr val="6FACDE"/>
                </a:solidFill>
                <a:latin typeface="Calibri" pitchFamily="34" charset="0"/>
                <a:ea typeface="Calibri" pitchFamily="34" charset="-122"/>
                <a:cs typeface="Calibri" pitchFamily="34" charset="-120"/>
              </a:rPr>
              <a:t>Misc. Professional Liability</a:t>
            </a:r>
            <a:endParaRPr lang="en-US" sz="850" dirty="0"/>
          </a:p>
        </p:txBody>
      </p:sp>
      <p:sp>
        <p:nvSpPr>
          <p:cNvPr id="26" name="Shape 21"/>
          <p:cNvSpPr/>
          <p:nvPr/>
        </p:nvSpPr>
        <p:spPr>
          <a:xfrm>
            <a:off x="6629400" y="1600200"/>
            <a:ext cx="2194560" cy="3246120"/>
          </a:xfrm>
          <a:prstGeom prst="roundRect">
            <a:avLst>
              <a:gd name="adj" fmla="val 4167"/>
            </a:avLst>
          </a:prstGeom>
          <a:solidFill>
            <a:srgbClr val="F4F8FB"/>
          </a:solidFill>
          <a:ln w="9525">
            <a:solidFill>
              <a:srgbClr val="C8DCF0"/>
            </a:solidFill>
            <a:prstDash val="solid"/>
          </a:ln>
          <a:effectLst>
            <a:outerShdw blurRad="63500" dist="12700" dir="2700000" algn="bl" rotWithShape="0">
              <a:srgbClr val="000000">
                <a:alpha val="8000"/>
              </a:srgbClr>
            </a:outerShdw>
          </a:effectLst>
        </p:spPr>
        <p:txBody>
          <a:bodyPr/>
          <a:lstStyle/>
          <a:p>
            <a:endParaRPr lang="en-US"/>
          </a:p>
        </p:txBody>
      </p:sp>
      <p:pic>
        <p:nvPicPr>
          <p:cNvPr id="27" name="Image 3" descr="preencoded.png"/>
          <p:cNvPicPr>
            <a:picLocks noChangeAspect="1"/>
          </p:cNvPicPr>
          <p:nvPr/>
        </p:nvPicPr>
        <p:blipFill>
          <a:blip r:embed="rId6"/>
          <a:stretch>
            <a:fillRect/>
          </a:stretch>
        </p:blipFill>
        <p:spPr>
          <a:xfrm>
            <a:off x="7525512" y="1755648"/>
            <a:ext cx="402336" cy="402336"/>
          </a:xfrm>
          <a:prstGeom prst="rect">
            <a:avLst/>
          </a:prstGeom>
        </p:spPr>
      </p:pic>
      <p:sp>
        <p:nvSpPr>
          <p:cNvPr id="28" name="Text 22"/>
          <p:cNvSpPr/>
          <p:nvPr/>
        </p:nvSpPr>
        <p:spPr>
          <a:xfrm>
            <a:off x="6720840" y="2231136"/>
            <a:ext cx="2011680" cy="402336"/>
          </a:xfrm>
          <a:prstGeom prst="rect">
            <a:avLst/>
          </a:prstGeom>
          <a:noFill/>
          <a:ln/>
        </p:spPr>
        <p:txBody>
          <a:bodyPr wrap="square" lIns="0" tIns="0" rIns="0" bIns="0" rtlCol="0" anchor="ctr"/>
          <a:lstStyle/>
          <a:p>
            <a:pPr algn="ctr"/>
            <a:r>
              <a:rPr lang="en-US" sz="1100" b="1" dirty="0">
                <a:solidFill>
                  <a:srgbClr val="00263E"/>
                </a:solidFill>
                <a:latin typeface="Calibri" pitchFamily="34" charset="0"/>
                <a:ea typeface="Calibri" pitchFamily="34" charset="-122"/>
                <a:cs typeface="Calibri" pitchFamily="34" charset="-120"/>
              </a:rPr>
              <a:t>Foundation Model Companies</a:t>
            </a:r>
            <a:endParaRPr lang="en-US" sz="1100" dirty="0"/>
          </a:p>
        </p:txBody>
      </p:sp>
      <p:sp>
        <p:nvSpPr>
          <p:cNvPr id="29" name="Shape 23"/>
          <p:cNvSpPr/>
          <p:nvPr/>
        </p:nvSpPr>
        <p:spPr>
          <a:xfrm>
            <a:off x="6812280" y="2651760"/>
            <a:ext cx="1828800" cy="13716"/>
          </a:xfrm>
          <a:prstGeom prst="rect">
            <a:avLst/>
          </a:prstGeom>
          <a:solidFill>
            <a:srgbClr val="C8DCF0"/>
          </a:solidFill>
          <a:ln w="12700">
            <a:solidFill>
              <a:srgbClr val="C8DCF0"/>
            </a:solidFill>
            <a:prstDash val="solid"/>
          </a:ln>
        </p:spPr>
        <p:txBody>
          <a:bodyPr/>
          <a:lstStyle/>
          <a:p>
            <a:endParaRPr lang="en-US"/>
          </a:p>
        </p:txBody>
      </p:sp>
      <p:sp>
        <p:nvSpPr>
          <p:cNvPr id="30" name="Text 24"/>
          <p:cNvSpPr/>
          <p:nvPr/>
        </p:nvSpPr>
        <p:spPr>
          <a:xfrm>
            <a:off x="6766560" y="2724912"/>
            <a:ext cx="1938528" cy="1417320"/>
          </a:xfrm>
          <a:prstGeom prst="rect">
            <a:avLst/>
          </a:prstGeom>
          <a:noFill/>
          <a:ln/>
        </p:spPr>
        <p:txBody>
          <a:bodyPr wrap="square" lIns="0" tIns="0" rIns="0" bIns="0" rtlCol="0" anchor="ctr"/>
          <a:lstStyle/>
          <a:p>
            <a:pPr marL="342892" indent="-342892">
              <a:buSzPct val="100000"/>
              <a:buChar char="•"/>
            </a:pPr>
            <a:r>
              <a:rPr lang="en-US" sz="950" dirty="0">
                <a:solidFill>
                  <a:srgbClr val="4A6278"/>
                </a:solidFill>
                <a:latin typeface="Calibri" pitchFamily="34" charset="0"/>
                <a:ea typeface="Calibri" pitchFamily="34" charset="-122"/>
                <a:cs typeface="Calibri" pitchFamily="34" charset="-120"/>
              </a:rPr>
              <a:t>IP and Privacy Infringement</a:t>
            </a:r>
            <a:endParaRPr lang="en-US" sz="950" dirty="0"/>
          </a:p>
          <a:p>
            <a:pPr marL="342892" indent="-342892">
              <a:buSzPct val="100000"/>
              <a:buChar char="•"/>
            </a:pPr>
            <a:r>
              <a:rPr lang="en-US" sz="950" dirty="0">
                <a:solidFill>
                  <a:srgbClr val="4A6278"/>
                </a:solidFill>
                <a:latin typeface="Calibri" pitchFamily="34" charset="0"/>
                <a:ea typeface="Calibri" pitchFamily="34" charset="-122"/>
                <a:cs typeface="Calibri" pitchFamily="34" charset="-120"/>
              </a:rPr>
              <a:t>Systemic Aggregation and Correlated Business Interruption</a:t>
            </a:r>
          </a:p>
          <a:p>
            <a:pPr marL="342892" indent="-342892">
              <a:buSzPct val="100000"/>
              <a:buChar char="•"/>
            </a:pPr>
            <a:r>
              <a:rPr lang="en-US" sz="950" dirty="0">
                <a:solidFill>
                  <a:srgbClr val="4A6278"/>
                </a:solidFill>
                <a:latin typeface="Calibri" pitchFamily="34" charset="0"/>
                <a:ea typeface="Calibri" pitchFamily="34" charset="-122"/>
                <a:cs typeface="Calibri" pitchFamily="34" charset="-120"/>
              </a:rPr>
              <a:t>Adversarial Exploitation and Model Manipulation</a:t>
            </a:r>
          </a:p>
          <a:p>
            <a:pPr marL="342892" indent="-342892">
              <a:buSzPct val="100000"/>
              <a:buChar char="•"/>
            </a:pPr>
            <a:r>
              <a:rPr lang="en-US" sz="950" dirty="0">
                <a:solidFill>
                  <a:srgbClr val="4A6278"/>
                </a:solidFill>
                <a:latin typeface="Calibri" pitchFamily="34" charset="0"/>
                <a:ea typeface="Calibri" pitchFamily="34" charset="-122"/>
                <a:cs typeface="Calibri" pitchFamily="34" charset="-120"/>
              </a:rPr>
              <a:t>Platform Safety</a:t>
            </a:r>
            <a:endParaRPr lang="en-US" sz="950" dirty="0"/>
          </a:p>
        </p:txBody>
      </p:sp>
      <p:sp>
        <p:nvSpPr>
          <p:cNvPr id="31" name="Shape 25"/>
          <p:cNvSpPr/>
          <p:nvPr/>
        </p:nvSpPr>
        <p:spPr>
          <a:xfrm>
            <a:off x="6739128" y="4206240"/>
            <a:ext cx="1975104" cy="457200"/>
          </a:xfrm>
          <a:prstGeom prst="roundRect">
            <a:avLst>
              <a:gd name="adj" fmla="val 14000"/>
            </a:avLst>
          </a:prstGeom>
          <a:solidFill>
            <a:schemeClr val="accent2">
              <a:lumMod val="50000"/>
            </a:schemeClr>
          </a:solidFill>
          <a:ln w="12700">
            <a:solidFill>
              <a:srgbClr val="00263E"/>
            </a:solidFill>
            <a:prstDash val="solid"/>
          </a:ln>
        </p:spPr>
        <p:txBody>
          <a:bodyPr/>
          <a:lstStyle/>
          <a:p>
            <a:endParaRPr lang="en-US"/>
          </a:p>
        </p:txBody>
      </p:sp>
      <p:sp>
        <p:nvSpPr>
          <p:cNvPr id="32" name="Text 26"/>
          <p:cNvSpPr/>
          <p:nvPr/>
        </p:nvSpPr>
        <p:spPr>
          <a:xfrm>
            <a:off x="6739128" y="4206240"/>
            <a:ext cx="1975104" cy="457200"/>
          </a:xfrm>
          <a:prstGeom prst="rect">
            <a:avLst/>
          </a:prstGeom>
          <a:noFill/>
          <a:ln/>
        </p:spPr>
        <p:txBody>
          <a:bodyPr wrap="square" lIns="0" tIns="0" rIns="0" bIns="0" rtlCol="0" anchor="ctr"/>
          <a:lstStyle/>
          <a:p>
            <a:pPr algn="ctr"/>
            <a:r>
              <a:rPr lang="en-US" sz="850" b="1" dirty="0">
                <a:solidFill>
                  <a:srgbClr val="6FACDE"/>
                </a:solidFill>
                <a:latin typeface="Calibri" pitchFamily="34" charset="0"/>
                <a:ea typeface="Calibri" pitchFamily="34" charset="-122"/>
                <a:cs typeface="Calibri" pitchFamily="34" charset="-120"/>
              </a:rPr>
              <a:t>Manuscripted Policy</a:t>
            </a:r>
            <a:endParaRPr lang="en-US" sz="8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57200" y="256032"/>
            <a:ext cx="8229600" cy="201168"/>
          </a:xfrm>
          <a:prstGeom prst="rect">
            <a:avLst/>
          </a:prstGeom>
          <a:noFill/>
          <a:ln/>
        </p:spPr>
        <p:txBody>
          <a:bodyPr wrap="square" lIns="0" tIns="0" rIns="0" bIns="0" rtlCol="0" anchor="ctr"/>
          <a:lstStyle/>
          <a:p>
            <a:r>
              <a:rPr lang="en-US" sz="900" b="1" kern="0" spc="300" dirty="0">
                <a:solidFill>
                  <a:srgbClr val="6FACDE"/>
                </a:solidFill>
                <a:latin typeface="Calibri" pitchFamily="34" charset="0"/>
                <a:ea typeface="Calibri" pitchFamily="34" charset="-122"/>
                <a:cs typeface="Calibri" pitchFamily="34" charset="-120"/>
              </a:rPr>
              <a:t>THE FRAMEWORK</a:t>
            </a:r>
            <a:endParaRPr lang="en-US" sz="900" dirty="0"/>
          </a:p>
        </p:txBody>
      </p:sp>
      <p:sp>
        <p:nvSpPr>
          <p:cNvPr id="3" name="Shape 1"/>
          <p:cNvSpPr/>
          <p:nvPr/>
        </p:nvSpPr>
        <p:spPr>
          <a:xfrm>
            <a:off x="457200" y="493777"/>
            <a:ext cx="8229600" cy="16459"/>
          </a:xfrm>
          <a:prstGeom prst="rect">
            <a:avLst/>
          </a:prstGeom>
          <a:solidFill>
            <a:srgbClr val="C8DCF0"/>
          </a:solidFill>
          <a:ln w="12700">
            <a:solidFill>
              <a:srgbClr val="C8DCF0"/>
            </a:solidFill>
            <a:prstDash val="solid"/>
          </a:ln>
        </p:spPr>
        <p:txBody>
          <a:bodyPr/>
          <a:lstStyle/>
          <a:p>
            <a:endParaRPr lang="en-US"/>
          </a:p>
        </p:txBody>
      </p:sp>
      <p:sp>
        <p:nvSpPr>
          <p:cNvPr id="4" name="Text 2"/>
          <p:cNvSpPr/>
          <p:nvPr/>
        </p:nvSpPr>
        <p:spPr>
          <a:xfrm>
            <a:off x="457200" y="640080"/>
            <a:ext cx="8229600" cy="640080"/>
          </a:xfrm>
          <a:prstGeom prst="rect">
            <a:avLst/>
          </a:prstGeom>
          <a:noFill/>
          <a:ln/>
        </p:spPr>
        <p:txBody>
          <a:bodyPr wrap="square" lIns="0" tIns="0" rIns="0" bIns="0" rtlCol="0" anchor="ctr"/>
          <a:lstStyle/>
          <a:p>
            <a:r>
              <a:rPr lang="en-US" sz="2800" b="1" dirty="0">
                <a:solidFill>
                  <a:srgbClr val="00263E"/>
                </a:solidFill>
                <a:latin typeface="Calibri" pitchFamily="34" charset="0"/>
                <a:ea typeface="Calibri" pitchFamily="34" charset="-122"/>
                <a:cs typeface="Calibri" pitchFamily="34" charset="-120"/>
              </a:rPr>
              <a:t>Three layers of AI insurance coverage</a:t>
            </a:r>
            <a:endParaRPr lang="en-US" sz="2800" dirty="0"/>
          </a:p>
        </p:txBody>
      </p:sp>
      <p:sp>
        <p:nvSpPr>
          <p:cNvPr id="5" name="Shape 3"/>
          <p:cNvSpPr/>
          <p:nvPr/>
        </p:nvSpPr>
        <p:spPr>
          <a:xfrm>
            <a:off x="365760" y="1600200"/>
            <a:ext cx="8412480" cy="960120"/>
          </a:xfrm>
          <a:prstGeom prst="roundRect">
            <a:avLst>
              <a:gd name="adj" fmla="val 7619"/>
            </a:avLst>
          </a:prstGeom>
          <a:solidFill>
            <a:srgbClr val="F4F8FB"/>
          </a:solidFill>
          <a:ln w="9525">
            <a:solidFill>
              <a:srgbClr val="C8DCF0"/>
            </a:solidFill>
            <a:prstDash val="solid"/>
          </a:ln>
        </p:spPr>
        <p:txBody>
          <a:bodyPr/>
          <a:lstStyle/>
          <a:p>
            <a:endParaRPr lang="en-US"/>
          </a:p>
        </p:txBody>
      </p:sp>
      <p:sp>
        <p:nvSpPr>
          <p:cNvPr id="6" name="Text 4"/>
          <p:cNvSpPr/>
          <p:nvPr/>
        </p:nvSpPr>
        <p:spPr>
          <a:xfrm>
            <a:off x="457200" y="1645920"/>
            <a:ext cx="594360" cy="868680"/>
          </a:xfrm>
          <a:prstGeom prst="rect">
            <a:avLst/>
          </a:prstGeom>
          <a:noFill/>
          <a:ln/>
        </p:spPr>
        <p:txBody>
          <a:bodyPr wrap="square" lIns="0" tIns="0" rIns="0" bIns="0" rtlCol="0" anchor="ctr"/>
          <a:lstStyle/>
          <a:p>
            <a:pPr algn="ctr"/>
            <a:r>
              <a:rPr lang="en-US" sz="2800" b="1" dirty="0">
                <a:solidFill>
                  <a:srgbClr val="C8DCF0"/>
                </a:solidFill>
                <a:latin typeface="Calibri" pitchFamily="34" charset="0"/>
                <a:ea typeface="Calibri" pitchFamily="34" charset="-122"/>
                <a:cs typeface="Calibri" pitchFamily="34" charset="-120"/>
              </a:rPr>
              <a:t>1</a:t>
            </a:r>
            <a:endParaRPr lang="en-US" sz="2800" dirty="0"/>
          </a:p>
        </p:txBody>
      </p:sp>
      <p:sp>
        <p:nvSpPr>
          <p:cNvPr id="7" name="Shape 5"/>
          <p:cNvSpPr/>
          <p:nvPr/>
        </p:nvSpPr>
        <p:spPr>
          <a:xfrm>
            <a:off x="1115569" y="1737360"/>
            <a:ext cx="16459" cy="685800"/>
          </a:xfrm>
          <a:prstGeom prst="rect">
            <a:avLst/>
          </a:prstGeom>
          <a:solidFill>
            <a:srgbClr val="C8DCF0"/>
          </a:solidFill>
          <a:ln w="12700">
            <a:solidFill>
              <a:srgbClr val="C8DCF0"/>
            </a:solidFill>
            <a:prstDash val="solid"/>
          </a:ln>
        </p:spPr>
        <p:txBody>
          <a:bodyPr/>
          <a:lstStyle/>
          <a:p>
            <a:endParaRPr lang="en-US"/>
          </a:p>
        </p:txBody>
      </p:sp>
      <p:sp>
        <p:nvSpPr>
          <p:cNvPr id="8" name="Text 6"/>
          <p:cNvSpPr/>
          <p:nvPr/>
        </p:nvSpPr>
        <p:spPr>
          <a:xfrm>
            <a:off x="1234440" y="1673352"/>
            <a:ext cx="3474720" cy="274320"/>
          </a:xfrm>
          <a:prstGeom prst="rect">
            <a:avLst/>
          </a:prstGeom>
          <a:noFill/>
          <a:ln/>
        </p:spPr>
        <p:txBody>
          <a:bodyPr wrap="square" lIns="0" tIns="0" rIns="0" bIns="0" rtlCol="0" anchor="ctr"/>
          <a:lstStyle/>
          <a:p>
            <a:r>
              <a:rPr lang="en-US" sz="1250" b="1" dirty="0">
                <a:solidFill>
                  <a:srgbClr val="00263E"/>
                </a:solidFill>
                <a:latin typeface="Calibri" pitchFamily="34" charset="0"/>
                <a:ea typeface="Calibri" pitchFamily="34" charset="-122"/>
                <a:cs typeface="Calibri" pitchFamily="34" charset="-120"/>
              </a:rPr>
              <a:t>Existing Policies Responding to AI Perils</a:t>
            </a:r>
            <a:endParaRPr lang="en-US" sz="1250" dirty="0"/>
          </a:p>
        </p:txBody>
      </p:sp>
      <p:sp>
        <p:nvSpPr>
          <p:cNvPr id="9" name="Text 7"/>
          <p:cNvSpPr/>
          <p:nvPr/>
        </p:nvSpPr>
        <p:spPr>
          <a:xfrm>
            <a:off x="1234440" y="1965960"/>
            <a:ext cx="4160520" cy="530352"/>
          </a:xfrm>
          <a:prstGeom prst="rect">
            <a:avLst/>
          </a:prstGeom>
          <a:noFill/>
          <a:ln/>
        </p:spPr>
        <p:txBody>
          <a:bodyPr wrap="square" lIns="0" tIns="0" rIns="0" bIns="0" rtlCol="0" anchor="ctr"/>
          <a:lstStyle/>
          <a:p>
            <a:r>
              <a:rPr lang="en-US" sz="950" dirty="0">
                <a:solidFill>
                  <a:srgbClr val="4A6278"/>
                </a:solidFill>
                <a:latin typeface="Calibri" pitchFamily="34" charset="0"/>
                <a:ea typeface="Calibri" pitchFamily="34" charset="-122"/>
                <a:cs typeface="Calibri" pitchFamily="34" charset="-120"/>
              </a:rPr>
              <a:t>Traditional cyber, tech E&amp;O, and media liability policies responding to AI-related losses — but not designed for them. Coverage is incident-dependent.</a:t>
            </a:r>
            <a:endParaRPr lang="en-US" sz="950" dirty="0"/>
          </a:p>
        </p:txBody>
      </p:sp>
      <p:sp>
        <p:nvSpPr>
          <p:cNvPr id="11" name="Text 9"/>
          <p:cNvSpPr/>
          <p:nvPr/>
        </p:nvSpPr>
        <p:spPr>
          <a:xfrm>
            <a:off x="5532120" y="1691640"/>
            <a:ext cx="3063240" cy="256032"/>
          </a:xfrm>
          <a:prstGeom prst="rect">
            <a:avLst/>
          </a:prstGeom>
          <a:noFill/>
          <a:ln/>
        </p:spPr>
        <p:txBody>
          <a:bodyPr wrap="square" lIns="0" tIns="0" rIns="0" bIns="0" rtlCol="0" anchor="ctr"/>
          <a:lstStyle/>
          <a:p>
            <a:pPr algn="ctr"/>
            <a:endParaRPr lang="en-US" sz="800" dirty="0"/>
          </a:p>
        </p:txBody>
      </p:sp>
      <p:sp>
        <p:nvSpPr>
          <p:cNvPr id="12" name="Text 10"/>
          <p:cNvSpPr/>
          <p:nvPr/>
        </p:nvSpPr>
        <p:spPr>
          <a:xfrm>
            <a:off x="5532120" y="2020824"/>
            <a:ext cx="3063240" cy="457200"/>
          </a:xfrm>
          <a:prstGeom prst="rect">
            <a:avLst/>
          </a:prstGeom>
          <a:noFill/>
          <a:ln/>
        </p:spPr>
        <p:txBody>
          <a:bodyPr wrap="square" lIns="0" tIns="0" rIns="0" bIns="0" rtlCol="0" anchor="ctr"/>
          <a:lstStyle/>
          <a:p>
            <a:r>
              <a:rPr lang="en-US" sz="900" b="1" dirty="0">
                <a:solidFill>
                  <a:srgbClr val="2A8A4A"/>
                </a:solidFill>
                <a:latin typeface="Calibri" pitchFamily="34" charset="0"/>
                <a:ea typeface="Calibri" pitchFamily="34" charset="-122"/>
                <a:cs typeface="Calibri" pitchFamily="34" charset="-120"/>
              </a:rPr>
              <a:t>✓ </a:t>
            </a:r>
            <a:r>
              <a:rPr lang="en-US" sz="900" dirty="0">
                <a:solidFill>
                  <a:srgbClr val="4A6278"/>
                </a:solidFill>
                <a:latin typeface="Calibri" pitchFamily="34" charset="0"/>
                <a:ea typeface="Calibri" pitchFamily="34" charset="-122"/>
                <a:cs typeface="Calibri" pitchFamily="34" charset="-120"/>
              </a:rPr>
              <a:t>Broad existing purchase base   </a:t>
            </a:r>
            <a:r>
              <a:rPr lang="en-US" sz="900" b="1" dirty="0">
                <a:solidFill>
                  <a:srgbClr val="B03030"/>
                </a:solidFill>
                <a:latin typeface="Calibri" pitchFamily="34" charset="0"/>
                <a:ea typeface="Calibri" pitchFamily="34" charset="-122"/>
                <a:cs typeface="Calibri" pitchFamily="34" charset="-120"/>
              </a:rPr>
              <a:t>✗ </a:t>
            </a:r>
            <a:r>
              <a:rPr lang="en-US" sz="900" b="1" dirty="0">
                <a:solidFill>
                  <a:srgbClr val="4A6278"/>
                </a:solidFill>
                <a:latin typeface="Calibri" pitchFamily="34" charset="0"/>
                <a:ea typeface="Calibri" pitchFamily="34" charset="-122"/>
                <a:cs typeface="Calibri" pitchFamily="34" charset="-120"/>
              </a:rPr>
              <a:t>Not fit for many AI native perils.</a:t>
            </a:r>
            <a:endParaRPr lang="en-US" sz="900" dirty="0"/>
          </a:p>
        </p:txBody>
      </p:sp>
      <p:sp>
        <p:nvSpPr>
          <p:cNvPr id="13" name="Shape 11"/>
          <p:cNvSpPr/>
          <p:nvPr/>
        </p:nvSpPr>
        <p:spPr>
          <a:xfrm>
            <a:off x="365760" y="2651760"/>
            <a:ext cx="8412480" cy="960120"/>
          </a:xfrm>
          <a:prstGeom prst="roundRect">
            <a:avLst>
              <a:gd name="adj" fmla="val 7619"/>
            </a:avLst>
          </a:prstGeom>
          <a:solidFill>
            <a:srgbClr val="EDF4FA"/>
          </a:solidFill>
          <a:ln w="9525">
            <a:solidFill>
              <a:srgbClr val="C8DCF0"/>
            </a:solidFill>
            <a:prstDash val="solid"/>
          </a:ln>
        </p:spPr>
        <p:txBody>
          <a:bodyPr/>
          <a:lstStyle/>
          <a:p>
            <a:endParaRPr lang="en-US"/>
          </a:p>
        </p:txBody>
      </p:sp>
      <p:sp>
        <p:nvSpPr>
          <p:cNvPr id="14" name="Text 12"/>
          <p:cNvSpPr/>
          <p:nvPr/>
        </p:nvSpPr>
        <p:spPr>
          <a:xfrm>
            <a:off x="457200" y="2697480"/>
            <a:ext cx="594360" cy="868680"/>
          </a:xfrm>
          <a:prstGeom prst="rect">
            <a:avLst/>
          </a:prstGeom>
          <a:noFill/>
          <a:ln/>
        </p:spPr>
        <p:txBody>
          <a:bodyPr wrap="square" lIns="0" tIns="0" rIns="0" bIns="0" rtlCol="0" anchor="ctr"/>
          <a:lstStyle/>
          <a:p>
            <a:pPr algn="ctr"/>
            <a:r>
              <a:rPr lang="en-US" sz="2800" b="1" dirty="0">
                <a:solidFill>
                  <a:srgbClr val="C8DCF0"/>
                </a:solidFill>
                <a:latin typeface="Calibri" pitchFamily="34" charset="0"/>
                <a:ea typeface="Calibri" pitchFamily="34" charset="-122"/>
                <a:cs typeface="Calibri" pitchFamily="34" charset="-120"/>
              </a:rPr>
              <a:t>2</a:t>
            </a:r>
            <a:endParaRPr lang="en-US" sz="2800" dirty="0"/>
          </a:p>
        </p:txBody>
      </p:sp>
      <p:sp>
        <p:nvSpPr>
          <p:cNvPr id="15" name="Shape 13"/>
          <p:cNvSpPr/>
          <p:nvPr/>
        </p:nvSpPr>
        <p:spPr>
          <a:xfrm>
            <a:off x="1115569" y="2788920"/>
            <a:ext cx="16459" cy="685800"/>
          </a:xfrm>
          <a:prstGeom prst="rect">
            <a:avLst/>
          </a:prstGeom>
          <a:solidFill>
            <a:srgbClr val="C8DCF0"/>
          </a:solidFill>
          <a:ln w="12700">
            <a:solidFill>
              <a:srgbClr val="C8DCF0"/>
            </a:solidFill>
            <a:prstDash val="solid"/>
          </a:ln>
        </p:spPr>
        <p:txBody>
          <a:bodyPr/>
          <a:lstStyle/>
          <a:p>
            <a:endParaRPr lang="en-US"/>
          </a:p>
        </p:txBody>
      </p:sp>
      <p:sp>
        <p:nvSpPr>
          <p:cNvPr id="16" name="Text 14"/>
          <p:cNvSpPr/>
          <p:nvPr/>
        </p:nvSpPr>
        <p:spPr>
          <a:xfrm>
            <a:off x="1234440" y="2724912"/>
            <a:ext cx="3474720" cy="274320"/>
          </a:xfrm>
          <a:prstGeom prst="rect">
            <a:avLst/>
          </a:prstGeom>
          <a:noFill/>
          <a:ln/>
        </p:spPr>
        <p:txBody>
          <a:bodyPr wrap="square" lIns="0" tIns="0" rIns="0" bIns="0" rtlCol="0" anchor="ctr"/>
          <a:lstStyle/>
          <a:p>
            <a:r>
              <a:rPr lang="en-US" sz="1250" b="1" dirty="0">
                <a:solidFill>
                  <a:srgbClr val="00263E"/>
                </a:solidFill>
                <a:latin typeface="Calibri" pitchFamily="34" charset="0"/>
                <a:ea typeface="Calibri" pitchFamily="34" charset="-122"/>
                <a:cs typeface="Calibri" pitchFamily="34" charset="-120"/>
              </a:rPr>
              <a:t>AI-Endorsed or AI-Specific Endorsements</a:t>
            </a:r>
            <a:endParaRPr lang="en-US" sz="1250" dirty="0"/>
          </a:p>
        </p:txBody>
      </p:sp>
      <p:sp>
        <p:nvSpPr>
          <p:cNvPr id="17" name="Text 15"/>
          <p:cNvSpPr/>
          <p:nvPr/>
        </p:nvSpPr>
        <p:spPr>
          <a:xfrm>
            <a:off x="1234440" y="3017520"/>
            <a:ext cx="4160520" cy="530352"/>
          </a:xfrm>
          <a:prstGeom prst="rect">
            <a:avLst/>
          </a:prstGeom>
          <a:noFill/>
          <a:ln/>
        </p:spPr>
        <p:txBody>
          <a:bodyPr wrap="square" lIns="0" tIns="0" rIns="0" bIns="0" rtlCol="0" anchor="ctr"/>
          <a:lstStyle/>
          <a:p>
            <a:r>
              <a:rPr lang="en-US" sz="950" dirty="0">
                <a:solidFill>
                  <a:srgbClr val="4A6278"/>
                </a:solidFill>
                <a:latin typeface="Calibri" pitchFamily="34" charset="0"/>
                <a:ea typeface="Calibri" pitchFamily="34" charset="-122"/>
                <a:cs typeface="Calibri" pitchFamily="34" charset="-120"/>
              </a:rPr>
              <a:t>AI-specific endorsements added to existing forms, addressing named AI perils — limited AI regulatory coverage, LLM Jacking but often come with reduced limits or narrowing clauses.  </a:t>
            </a:r>
            <a:endParaRPr lang="en-US" sz="950" dirty="0"/>
          </a:p>
        </p:txBody>
      </p:sp>
      <p:sp>
        <p:nvSpPr>
          <p:cNvPr id="19" name="Text 17"/>
          <p:cNvSpPr/>
          <p:nvPr/>
        </p:nvSpPr>
        <p:spPr>
          <a:xfrm>
            <a:off x="5532120" y="2743200"/>
            <a:ext cx="3063240" cy="256032"/>
          </a:xfrm>
          <a:prstGeom prst="rect">
            <a:avLst/>
          </a:prstGeom>
          <a:noFill/>
          <a:ln/>
        </p:spPr>
        <p:txBody>
          <a:bodyPr wrap="square" lIns="0" tIns="0" rIns="0" bIns="0" rtlCol="0" anchor="ctr"/>
          <a:lstStyle/>
          <a:p>
            <a:pPr algn="ctr"/>
            <a:endParaRPr lang="en-US" sz="800" dirty="0"/>
          </a:p>
        </p:txBody>
      </p:sp>
      <p:sp>
        <p:nvSpPr>
          <p:cNvPr id="20" name="Text 18"/>
          <p:cNvSpPr/>
          <p:nvPr/>
        </p:nvSpPr>
        <p:spPr>
          <a:xfrm>
            <a:off x="5532120" y="3072384"/>
            <a:ext cx="3063240" cy="457200"/>
          </a:xfrm>
          <a:prstGeom prst="rect">
            <a:avLst/>
          </a:prstGeom>
          <a:noFill/>
          <a:ln/>
        </p:spPr>
        <p:txBody>
          <a:bodyPr wrap="square" lIns="0" tIns="0" rIns="0" bIns="0" rtlCol="0" anchor="ctr"/>
          <a:lstStyle/>
          <a:p>
            <a:r>
              <a:rPr lang="en-US" sz="900" b="1" dirty="0">
                <a:solidFill>
                  <a:srgbClr val="2A8A4A"/>
                </a:solidFill>
                <a:latin typeface="Calibri" pitchFamily="34" charset="0"/>
                <a:ea typeface="Calibri" pitchFamily="34" charset="-122"/>
                <a:cs typeface="Calibri" pitchFamily="34" charset="-120"/>
              </a:rPr>
              <a:t>✓ </a:t>
            </a:r>
            <a:r>
              <a:rPr lang="en-US" sz="900" dirty="0">
                <a:solidFill>
                  <a:srgbClr val="4A6278"/>
                </a:solidFill>
                <a:latin typeface="Calibri" pitchFamily="34" charset="0"/>
                <a:ea typeface="Calibri" pitchFamily="34" charset="-122"/>
                <a:cs typeface="Calibri" pitchFamily="34" charset="-120"/>
              </a:rPr>
              <a:t>Targeted named peril coverage   </a:t>
            </a:r>
            <a:r>
              <a:rPr lang="en-US" sz="900" b="1" dirty="0">
                <a:solidFill>
                  <a:srgbClr val="B03030"/>
                </a:solidFill>
                <a:latin typeface="Calibri" pitchFamily="34" charset="0"/>
                <a:ea typeface="Calibri" pitchFamily="34" charset="-122"/>
                <a:cs typeface="Calibri" pitchFamily="34" charset="-120"/>
              </a:rPr>
              <a:t>✗ </a:t>
            </a:r>
            <a:r>
              <a:rPr lang="en-US" sz="900" b="1" dirty="0">
                <a:solidFill>
                  <a:srgbClr val="4A6278"/>
                </a:solidFill>
                <a:latin typeface="Calibri" pitchFamily="34" charset="0"/>
                <a:ea typeface="Calibri" pitchFamily="34" charset="-122"/>
                <a:cs typeface="Calibri" pitchFamily="34" charset="-120"/>
              </a:rPr>
              <a:t>Often come with narrowing clauses or do not solve for most AI risks.</a:t>
            </a:r>
            <a:endParaRPr lang="en-US" sz="900" dirty="0"/>
          </a:p>
        </p:txBody>
      </p:sp>
      <p:sp>
        <p:nvSpPr>
          <p:cNvPr id="21" name="Shape 19"/>
          <p:cNvSpPr/>
          <p:nvPr/>
        </p:nvSpPr>
        <p:spPr>
          <a:xfrm>
            <a:off x="365760" y="3703320"/>
            <a:ext cx="8412480" cy="960120"/>
          </a:xfrm>
          <a:prstGeom prst="roundRect">
            <a:avLst>
              <a:gd name="adj" fmla="val 7619"/>
            </a:avLst>
          </a:prstGeom>
          <a:solidFill>
            <a:srgbClr val="E4EFF7"/>
          </a:solidFill>
          <a:ln w="9525">
            <a:solidFill>
              <a:srgbClr val="C8DCF0"/>
            </a:solidFill>
            <a:prstDash val="solid"/>
          </a:ln>
        </p:spPr>
        <p:txBody>
          <a:bodyPr/>
          <a:lstStyle/>
          <a:p>
            <a:endParaRPr lang="en-US"/>
          </a:p>
        </p:txBody>
      </p:sp>
      <p:sp>
        <p:nvSpPr>
          <p:cNvPr id="22" name="Text 20"/>
          <p:cNvSpPr/>
          <p:nvPr/>
        </p:nvSpPr>
        <p:spPr>
          <a:xfrm>
            <a:off x="457200" y="3749040"/>
            <a:ext cx="594360" cy="868680"/>
          </a:xfrm>
          <a:prstGeom prst="rect">
            <a:avLst/>
          </a:prstGeom>
          <a:noFill/>
          <a:ln/>
        </p:spPr>
        <p:txBody>
          <a:bodyPr wrap="square" lIns="0" tIns="0" rIns="0" bIns="0" rtlCol="0" anchor="ctr"/>
          <a:lstStyle/>
          <a:p>
            <a:pPr algn="ctr"/>
            <a:r>
              <a:rPr lang="en-US" sz="2800" b="1" dirty="0">
                <a:solidFill>
                  <a:srgbClr val="C8DCF0"/>
                </a:solidFill>
                <a:latin typeface="Calibri" pitchFamily="34" charset="0"/>
                <a:ea typeface="Calibri" pitchFamily="34" charset="-122"/>
                <a:cs typeface="Calibri" pitchFamily="34" charset="-120"/>
              </a:rPr>
              <a:t>3</a:t>
            </a:r>
            <a:endParaRPr lang="en-US" sz="2800" dirty="0"/>
          </a:p>
        </p:txBody>
      </p:sp>
      <p:sp>
        <p:nvSpPr>
          <p:cNvPr id="23" name="Shape 21"/>
          <p:cNvSpPr/>
          <p:nvPr/>
        </p:nvSpPr>
        <p:spPr>
          <a:xfrm>
            <a:off x="1115569" y="3840480"/>
            <a:ext cx="16459" cy="685800"/>
          </a:xfrm>
          <a:prstGeom prst="rect">
            <a:avLst/>
          </a:prstGeom>
          <a:solidFill>
            <a:srgbClr val="C8DCF0"/>
          </a:solidFill>
          <a:ln w="12700">
            <a:solidFill>
              <a:srgbClr val="C8DCF0"/>
            </a:solidFill>
            <a:prstDash val="solid"/>
          </a:ln>
        </p:spPr>
        <p:txBody>
          <a:bodyPr/>
          <a:lstStyle/>
          <a:p>
            <a:endParaRPr lang="en-US"/>
          </a:p>
        </p:txBody>
      </p:sp>
      <p:sp>
        <p:nvSpPr>
          <p:cNvPr id="24" name="Text 22"/>
          <p:cNvSpPr/>
          <p:nvPr/>
        </p:nvSpPr>
        <p:spPr>
          <a:xfrm>
            <a:off x="1234440" y="3776472"/>
            <a:ext cx="3474720" cy="274320"/>
          </a:xfrm>
          <a:prstGeom prst="rect">
            <a:avLst/>
          </a:prstGeom>
          <a:noFill/>
          <a:ln/>
        </p:spPr>
        <p:txBody>
          <a:bodyPr wrap="square" lIns="0" tIns="0" rIns="0" bIns="0" rtlCol="0" anchor="ctr"/>
          <a:lstStyle/>
          <a:p>
            <a:r>
              <a:rPr lang="en-US" sz="1250" b="1" dirty="0">
                <a:solidFill>
                  <a:srgbClr val="00263E"/>
                </a:solidFill>
                <a:latin typeface="Calibri" pitchFamily="34" charset="0"/>
                <a:ea typeface="Calibri" pitchFamily="34" charset="-122"/>
                <a:cs typeface="Calibri" pitchFamily="34" charset="-120"/>
              </a:rPr>
              <a:t>Purpose-Built AI Insurance Products</a:t>
            </a:r>
            <a:endParaRPr lang="en-US" sz="1250" dirty="0"/>
          </a:p>
        </p:txBody>
      </p:sp>
      <p:sp>
        <p:nvSpPr>
          <p:cNvPr id="25" name="Text 23"/>
          <p:cNvSpPr/>
          <p:nvPr/>
        </p:nvSpPr>
        <p:spPr>
          <a:xfrm>
            <a:off x="1234440" y="4069080"/>
            <a:ext cx="4160520" cy="530352"/>
          </a:xfrm>
          <a:prstGeom prst="rect">
            <a:avLst/>
          </a:prstGeom>
          <a:noFill/>
          <a:ln/>
        </p:spPr>
        <p:txBody>
          <a:bodyPr wrap="square" lIns="0" tIns="0" rIns="0" bIns="0" rtlCol="0" anchor="ctr"/>
          <a:lstStyle/>
          <a:p>
            <a:r>
              <a:rPr lang="en-US" sz="950" dirty="0">
                <a:solidFill>
                  <a:srgbClr val="4A6278"/>
                </a:solidFill>
                <a:latin typeface="Calibri" pitchFamily="34" charset="0"/>
                <a:ea typeface="Calibri" pitchFamily="34" charset="-122"/>
                <a:cs typeface="Calibri" pitchFamily="34" charset="-120"/>
              </a:rPr>
              <a:t>Standalone products designed from the ground up for AI developer and deployer risk profiles. Most structurally coherent, but least standardized — every carrier has different trigger language, insuring agreements, and AI system definitions.</a:t>
            </a:r>
            <a:endParaRPr lang="en-US" sz="950" dirty="0"/>
          </a:p>
        </p:txBody>
      </p:sp>
      <p:sp>
        <p:nvSpPr>
          <p:cNvPr id="27" name="Text 25"/>
          <p:cNvSpPr/>
          <p:nvPr/>
        </p:nvSpPr>
        <p:spPr>
          <a:xfrm>
            <a:off x="5532120" y="3794760"/>
            <a:ext cx="3063240" cy="256032"/>
          </a:xfrm>
          <a:prstGeom prst="rect">
            <a:avLst/>
          </a:prstGeom>
          <a:noFill/>
          <a:ln/>
        </p:spPr>
        <p:txBody>
          <a:bodyPr wrap="square" lIns="0" tIns="0" rIns="0" bIns="0" rtlCol="0" anchor="ctr"/>
          <a:lstStyle/>
          <a:p>
            <a:pPr algn="ctr"/>
            <a:r>
              <a:rPr lang="en-US" sz="800" dirty="0">
                <a:solidFill>
                  <a:srgbClr val="6FACDE"/>
                </a:solidFill>
                <a:latin typeface="Calibri" pitchFamily="34" charset="0"/>
                <a:ea typeface="Calibri" pitchFamily="34" charset="-122"/>
                <a:cs typeface="Calibri" pitchFamily="34" charset="-120"/>
              </a:rPr>
              <a:t> </a:t>
            </a:r>
            <a:endParaRPr lang="en-US" sz="800" dirty="0"/>
          </a:p>
        </p:txBody>
      </p:sp>
      <p:sp>
        <p:nvSpPr>
          <p:cNvPr id="28" name="Text 26"/>
          <p:cNvSpPr/>
          <p:nvPr/>
        </p:nvSpPr>
        <p:spPr>
          <a:xfrm>
            <a:off x="5532120" y="4123944"/>
            <a:ext cx="3063240" cy="457200"/>
          </a:xfrm>
          <a:prstGeom prst="rect">
            <a:avLst/>
          </a:prstGeom>
          <a:noFill/>
          <a:ln/>
        </p:spPr>
        <p:txBody>
          <a:bodyPr wrap="square" lIns="0" tIns="0" rIns="0" bIns="0" rtlCol="0" anchor="ctr"/>
          <a:lstStyle/>
          <a:p>
            <a:r>
              <a:rPr lang="en-US" sz="900" b="1" dirty="0">
                <a:solidFill>
                  <a:srgbClr val="2A8A4A"/>
                </a:solidFill>
                <a:latin typeface="Calibri" pitchFamily="34" charset="0"/>
                <a:ea typeface="Calibri" pitchFamily="34" charset="-122"/>
                <a:cs typeface="Calibri" pitchFamily="34" charset="-120"/>
              </a:rPr>
              <a:t>✓ </a:t>
            </a:r>
            <a:r>
              <a:rPr lang="en-US" sz="900" dirty="0">
                <a:solidFill>
                  <a:srgbClr val="4A6278"/>
                </a:solidFill>
                <a:latin typeface="Calibri" pitchFamily="34" charset="0"/>
                <a:ea typeface="Calibri" pitchFamily="34" charset="-122"/>
                <a:cs typeface="Calibri" pitchFamily="34" charset="-120"/>
              </a:rPr>
              <a:t>Designed for AI risk from the ground up   </a:t>
            </a:r>
            <a:r>
              <a:rPr lang="en-US" sz="900" b="1" dirty="0">
                <a:solidFill>
                  <a:srgbClr val="B03030"/>
                </a:solidFill>
                <a:latin typeface="Calibri" pitchFamily="34" charset="0"/>
                <a:ea typeface="Calibri" pitchFamily="34" charset="-122"/>
                <a:cs typeface="Calibri" pitchFamily="34" charset="-120"/>
              </a:rPr>
              <a:t>✗ </a:t>
            </a:r>
            <a:r>
              <a:rPr lang="en-US" sz="900" dirty="0">
                <a:solidFill>
                  <a:srgbClr val="4A6278"/>
                </a:solidFill>
                <a:latin typeface="Calibri" pitchFamily="34" charset="0"/>
                <a:ea typeface="Calibri" pitchFamily="34" charset="-122"/>
                <a:cs typeface="Calibri" pitchFamily="34" charset="-120"/>
              </a:rPr>
              <a:t>No market standard </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D8BC8-CF67-E862-CE48-1AD4C49F323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196BF39-96A6-066D-0F0F-94957F9B679D}"/>
              </a:ext>
            </a:extLst>
          </p:cNvPr>
          <p:cNvSpPr>
            <a:spLocks noGrp="1"/>
          </p:cNvSpPr>
          <p:nvPr>
            <p:ph type="body" sz="quarter" idx="15"/>
          </p:nvPr>
        </p:nvSpPr>
        <p:spPr/>
        <p:txBody>
          <a:bodyPr/>
          <a:lstStyle/>
          <a:p>
            <a:r>
              <a:rPr lang="en-US" dirty="0"/>
              <a:t>4</a:t>
            </a:r>
          </a:p>
        </p:txBody>
      </p:sp>
      <p:sp>
        <p:nvSpPr>
          <p:cNvPr id="6" name="Text Placeholder 5">
            <a:extLst>
              <a:ext uri="{FF2B5EF4-FFF2-40B4-BE49-F238E27FC236}">
                <a16:creationId xmlns:a16="http://schemas.microsoft.com/office/drawing/2014/main" id="{C77CED08-43DE-6984-D6D2-07A6BB5E7A37}"/>
              </a:ext>
            </a:extLst>
          </p:cNvPr>
          <p:cNvSpPr>
            <a:spLocks noGrp="1"/>
          </p:cNvSpPr>
          <p:nvPr>
            <p:ph type="body" sz="quarter" idx="20"/>
          </p:nvPr>
        </p:nvSpPr>
        <p:spPr>
          <a:xfrm>
            <a:off x="458393" y="1105027"/>
            <a:ext cx="2443646" cy="623211"/>
          </a:xfrm>
        </p:spPr>
        <p:txBody>
          <a:bodyPr/>
          <a:lstStyle/>
          <a:p>
            <a:r>
              <a:rPr lang="en-US" dirty="0"/>
              <a:t>AI Regulations</a:t>
            </a:r>
          </a:p>
        </p:txBody>
      </p:sp>
    </p:spTree>
    <p:extLst>
      <p:ext uri="{BB962C8B-B14F-4D97-AF65-F5344CB8AC3E}">
        <p14:creationId xmlns:p14="http://schemas.microsoft.com/office/powerpoint/2010/main" val="409611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6" name="Google Shape;86;p13"/>
          <p:cNvSpPr txBox="1"/>
          <p:nvPr/>
        </p:nvSpPr>
        <p:spPr>
          <a:xfrm>
            <a:off x="1196578" y="1585823"/>
            <a:ext cx="6750900" cy="1121974"/>
          </a:xfrm>
          <a:prstGeom prst="rect">
            <a:avLst/>
          </a:prstGeom>
          <a:noFill/>
          <a:ln>
            <a:noFill/>
          </a:ln>
        </p:spPr>
        <p:txBody>
          <a:bodyPr spcFirstLastPara="1" wrap="square" lIns="0" tIns="0" rIns="0" bIns="0" anchor="t" anchorCtr="0">
            <a:spAutoFit/>
          </a:bodyPr>
          <a:lstStyle/>
          <a:p>
            <a:pPr marL="0" marR="0" lvl="0" indent="0" algn="ctr" defTabSz="457200" rtl="0" eaLnBrk="1" fontAlgn="auto" latinLnBrk="0" hangingPunct="1">
              <a:lnSpc>
                <a:spcPct val="119975"/>
              </a:lnSpc>
              <a:spcBef>
                <a:spcPts val="0"/>
              </a:spcBef>
              <a:spcAft>
                <a:spcPts val="0"/>
              </a:spcAft>
              <a:buClrTx/>
              <a:buSzTx/>
              <a:buFontTx/>
              <a:buNone/>
              <a:tabLst/>
              <a:defRPr/>
            </a:pPr>
            <a:r>
              <a:rPr kumimoji="0" lang="en-US" sz="3038" b="1" i="0" u="none" strike="noStrike" kern="1200" cap="none" spc="0" normalizeH="0" baseline="0" noProof="0" dirty="0">
                <a:ln>
                  <a:noFill/>
                </a:ln>
                <a:solidFill>
                  <a:srgbClr val="0075BC">
                    <a:lumMod val="40000"/>
                    <a:lumOff val="60000"/>
                  </a:srgbClr>
                </a:solidFill>
                <a:effectLst/>
                <a:uLnTx/>
                <a:uFillTx/>
                <a:latin typeface="Plus Jakarta Sans"/>
                <a:ea typeface="Plus Jakarta Sans"/>
                <a:cs typeface="Plus Jakarta Sans"/>
                <a:sym typeface="Plus Jakarta Sans"/>
              </a:rPr>
              <a:t>Workplace AI:</a:t>
            </a:r>
            <a:br>
              <a:rPr kumimoji="0" lang="en-US" sz="1350" b="0" i="0" u="none" strike="noStrike" kern="1200" cap="none" spc="0" normalizeH="0" baseline="0" noProof="0" dirty="0">
                <a:ln>
                  <a:noFill/>
                </a:ln>
                <a:solidFill>
                  <a:srgbClr val="0075BC">
                    <a:lumMod val="40000"/>
                    <a:lumOff val="60000"/>
                  </a:srgbClr>
                </a:solidFill>
                <a:effectLst/>
                <a:uLnTx/>
                <a:uFillTx/>
                <a:latin typeface="Calibri"/>
                <a:ea typeface="Calibri"/>
                <a:cs typeface="Calibri"/>
                <a:sym typeface="Calibri"/>
              </a:rPr>
            </a:br>
            <a:r>
              <a:rPr kumimoji="0" lang="en-US" sz="3038" b="1" i="0" u="none" strike="noStrike" kern="1200" cap="none" spc="0" normalizeH="0" baseline="0" noProof="0" dirty="0">
                <a:ln>
                  <a:noFill/>
                </a:ln>
                <a:solidFill>
                  <a:srgbClr val="0075BC">
                    <a:lumMod val="40000"/>
                    <a:lumOff val="60000"/>
                  </a:srgbClr>
                </a:solidFill>
                <a:effectLst/>
                <a:uLnTx/>
                <a:uFillTx/>
                <a:latin typeface="Plus Jakarta Sans"/>
                <a:ea typeface="Plus Jakarta Sans"/>
                <a:cs typeface="Plus Jakarta Sans"/>
                <a:sym typeface="Plus Jakarta Sans"/>
              </a:rPr>
              <a:t>GRC Risks in Employment</a:t>
            </a:r>
            <a:endParaRPr kumimoji="0" sz="1350" b="0" i="0" u="none" strike="noStrike" kern="1200" cap="none" spc="0" normalizeH="0" baseline="0" noProof="0" dirty="0">
              <a:ln>
                <a:noFill/>
              </a:ln>
              <a:solidFill>
                <a:srgbClr val="0075BC">
                  <a:lumMod val="40000"/>
                  <a:lumOff val="60000"/>
                </a:srgbClr>
              </a:solidFill>
              <a:effectLst/>
              <a:uLnTx/>
              <a:uFillTx/>
              <a:latin typeface="Arial" panose="020B0604020202020204"/>
              <a:ea typeface="+mn-ea"/>
              <a:cs typeface="+mn-cs"/>
            </a:endParaRPr>
          </a:p>
        </p:txBody>
      </p:sp>
      <p:sp>
        <p:nvSpPr>
          <p:cNvPr id="87" name="Google Shape;87;p13"/>
          <p:cNvSpPr txBox="1"/>
          <p:nvPr/>
        </p:nvSpPr>
        <p:spPr>
          <a:xfrm>
            <a:off x="1357313" y="2683060"/>
            <a:ext cx="6429375" cy="689420"/>
          </a:xfrm>
          <a:prstGeom prst="rect">
            <a:avLst/>
          </a:prstGeom>
          <a:noFill/>
          <a:ln>
            <a:noFill/>
          </a:ln>
        </p:spPr>
        <p:txBody>
          <a:bodyPr spcFirstLastPara="1" wrap="square" lIns="0" tIns="0" rIns="0" bIns="0" anchor="t" anchorCtr="0">
            <a:spAutoFit/>
          </a:bodyPr>
          <a:lstStyle/>
          <a:p>
            <a:pPr marL="0" marR="0" lvl="0" indent="0" algn="ctr" defTabSz="457200" rtl="0" eaLnBrk="1" fontAlgn="auto" latinLnBrk="0" hangingPunct="1">
              <a:lnSpc>
                <a:spcPct val="16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FE9F7">
                    <a:lumMod val="10000"/>
                  </a:srgbClr>
                </a:solidFill>
                <a:effectLst/>
                <a:uLnTx/>
                <a:uFillTx/>
                <a:latin typeface="Inter"/>
                <a:ea typeface="Inter"/>
                <a:cs typeface="Inter"/>
                <a:sym typeface="Inter"/>
              </a:rPr>
              <a:t>Navigating algorithmic bias, regulatory enforcement, state-level legislation, and insurance strategies for HR technology integration in 2026.</a:t>
            </a:r>
            <a:endParaRPr kumimoji="0" sz="2000" b="0" i="0" u="none" strike="noStrike" kern="1200" cap="none" spc="0" normalizeH="0" baseline="0" noProof="0" dirty="0">
              <a:ln>
                <a:noFill/>
              </a:ln>
              <a:solidFill>
                <a:srgbClr val="DFE9F7">
                  <a:lumMod val="10000"/>
                </a:srgbClr>
              </a:solidFill>
              <a:effectLst/>
              <a:uLnTx/>
              <a:uFillTx/>
              <a:latin typeface="Arial" panose="020B0604020202020204"/>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6" name="Google Shape;106;p15" descr="image.png"/>
          <p:cNvPicPr preferRelativeResize="0"/>
          <p:nvPr/>
        </p:nvPicPr>
        <p:blipFill rotWithShape="1">
          <a:blip r:embed="rId3">
            <a:alphaModFix/>
          </a:blip>
          <a:srcRect/>
          <a:stretch/>
        </p:blipFill>
        <p:spPr>
          <a:xfrm>
            <a:off x="571500" y="2021682"/>
            <a:ext cx="3600450" cy="1650206"/>
          </a:xfrm>
          <a:prstGeom prst="rect">
            <a:avLst/>
          </a:prstGeom>
          <a:noFill/>
          <a:ln>
            <a:noFill/>
          </a:ln>
        </p:spPr>
      </p:pic>
      <p:pic>
        <p:nvPicPr>
          <p:cNvPr id="107" name="Google Shape;107;p15" descr="image.png"/>
          <p:cNvPicPr preferRelativeResize="0"/>
          <p:nvPr/>
        </p:nvPicPr>
        <p:blipFill rotWithShape="1">
          <a:blip r:embed="rId4">
            <a:alphaModFix/>
          </a:blip>
          <a:srcRect/>
          <a:stretch/>
        </p:blipFill>
        <p:spPr>
          <a:xfrm>
            <a:off x="864394" y="2314575"/>
            <a:ext cx="3014663" cy="785813"/>
          </a:xfrm>
          <a:prstGeom prst="rect">
            <a:avLst/>
          </a:prstGeom>
          <a:noFill/>
          <a:ln>
            <a:noFill/>
          </a:ln>
        </p:spPr>
      </p:pic>
      <p:sp>
        <p:nvSpPr>
          <p:cNvPr id="108" name="Google Shape;108;p15"/>
          <p:cNvSpPr txBox="1"/>
          <p:nvPr/>
        </p:nvSpPr>
        <p:spPr>
          <a:xfrm>
            <a:off x="864394" y="3207544"/>
            <a:ext cx="3014663" cy="173124"/>
          </a:xfrm>
          <a:prstGeom prst="rect">
            <a:avLst/>
          </a:prstGeom>
          <a:noFill/>
          <a:ln>
            <a:noFill/>
          </a:ln>
        </p:spPr>
        <p:txBody>
          <a:bodyPr spcFirstLastPara="1" wrap="square" lIns="0" tIns="0" rIns="0" bIns="0" anchor="t"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a:ln>
                  <a:noFill/>
                </a:ln>
                <a:solidFill>
                  <a:srgbClr val="F9FAFB"/>
                </a:solidFill>
                <a:effectLst/>
                <a:uLnTx/>
                <a:uFillTx/>
                <a:latin typeface="Inter SemiBold"/>
                <a:ea typeface="Inter SemiBold"/>
                <a:cs typeface="Inter SemiBold"/>
                <a:sym typeface="Inter SemiBold"/>
              </a:rPr>
              <a:t>Lack AI Risk Frameworks</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109" name="Google Shape;109;p15"/>
          <p:cNvSpPr txBox="1"/>
          <p:nvPr/>
        </p:nvSpPr>
        <p:spPr>
          <a:xfrm>
            <a:off x="4457700" y="1873225"/>
            <a:ext cx="4620578" cy="207749"/>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Plus Jakarta Sans"/>
                <a:ea typeface="Plus Jakarta Sans"/>
                <a:cs typeface="Plus Jakarta Sans"/>
                <a:sym typeface="Plus Jakarta Sans"/>
              </a:rPr>
              <a:t>Adoption Outpaces Formal Controls</a:t>
            </a:r>
            <a:endParaRPr kumimoji="0"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0" name="Google Shape;110;p15"/>
          <p:cNvSpPr txBox="1"/>
          <p:nvPr/>
        </p:nvSpPr>
        <p:spPr>
          <a:xfrm>
            <a:off x="4457700" y="2194693"/>
            <a:ext cx="4400550" cy="443198"/>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Inter"/>
                <a:ea typeface="Inter"/>
                <a:cs typeface="Inter"/>
                <a:sym typeface="Inter"/>
              </a:rPr>
              <a:t>According to Gallagher's latest AI Adoption Survey of over 1,200 global companies, the transition from experimentation to workplace integration is scaling quickly:</a:t>
            </a:r>
            <a:endParaRPr kumimoji="0"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1" name="Google Shape;111;p15"/>
          <p:cNvSpPr txBox="1"/>
          <p:nvPr/>
        </p:nvSpPr>
        <p:spPr>
          <a:xfrm>
            <a:off x="4707732" y="2886076"/>
            <a:ext cx="4150519" cy="221599"/>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Inter"/>
                <a:ea typeface="Inter"/>
                <a:cs typeface="Inter"/>
                <a:sym typeface="Inter"/>
              </a:rPr>
              <a:t>62% of Organizations</a:t>
            </a:r>
            <a:r>
              <a:rPr kumimoji="0" lang="en-US" sz="900" b="0" i="0" u="none" strike="noStrike" kern="1200" cap="none" spc="0" normalizeH="0" baseline="0" noProof="0" dirty="0">
                <a:ln>
                  <a:noFill/>
                </a:ln>
                <a:solidFill>
                  <a:srgbClr val="000000"/>
                </a:solidFill>
                <a:effectLst/>
                <a:uLnTx/>
                <a:uFillTx/>
                <a:latin typeface="Inter"/>
                <a:ea typeface="Inter"/>
                <a:cs typeface="Inter"/>
                <a:sym typeface="Inter"/>
              </a:rPr>
              <a:t> have delivered employee training on AI.</a:t>
            </a:r>
            <a:endParaRPr kumimoji="0"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2" name="Google Shape;112;p15"/>
          <p:cNvSpPr txBox="1"/>
          <p:nvPr/>
        </p:nvSpPr>
        <p:spPr>
          <a:xfrm>
            <a:off x="4707732" y="3197498"/>
            <a:ext cx="4150519" cy="221599"/>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Inter"/>
                <a:ea typeface="Inter"/>
                <a:cs typeface="Inter"/>
                <a:sym typeface="Inter"/>
              </a:rPr>
              <a:t>55% of Organizations</a:t>
            </a:r>
            <a:r>
              <a:rPr kumimoji="0" lang="en-US" sz="900" b="0" i="0" u="none" strike="noStrike" kern="1200" cap="none" spc="0" normalizeH="0" baseline="0" noProof="0" dirty="0">
                <a:ln>
                  <a:noFill/>
                </a:ln>
                <a:solidFill>
                  <a:srgbClr val="000000"/>
                </a:solidFill>
                <a:effectLst/>
                <a:uLnTx/>
                <a:uFillTx/>
                <a:latin typeface="Inter"/>
                <a:ea typeface="Inter"/>
                <a:cs typeface="Inter"/>
                <a:sym typeface="Inter"/>
              </a:rPr>
              <a:t> have hired dedicated AI roles.</a:t>
            </a:r>
            <a:endParaRPr kumimoji="0"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3" name="Google Shape;113;p15"/>
          <p:cNvSpPr txBox="1"/>
          <p:nvPr/>
        </p:nvSpPr>
        <p:spPr>
          <a:xfrm>
            <a:off x="4707732" y="3508921"/>
            <a:ext cx="4150519" cy="221599"/>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Inter"/>
                <a:ea typeface="Inter"/>
                <a:cs typeface="Inter"/>
                <a:sym typeface="Inter"/>
              </a:rPr>
              <a:t>Only 44% of Organizations</a:t>
            </a:r>
            <a:r>
              <a:rPr kumimoji="0" lang="en-US" sz="900" b="0" i="0" u="none" strike="noStrike" kern="1200" cap="none" spc="0" normalizeH="0" baseline="0" noProof="0" dirty="0">
                <a:ln>
                  <a:noFill/>
                </a:ln>
                <a:solidFill>
                  <a:srgbClr val="000000"/>
                </a:solidFill>
                <a:effectLst/>
                <a:uLnTx/>
                <a:uFillTx/>
                <a:latin typeface="Inter"/>
                <a:ea typeface="Inter"/>
                <a:cs typeface="Inter"/>
                <a:sym typeface="Inter"/>
              </a:rPr>
              <a:t> have conducted AI impact assessments.</a:t>
            </a:r>
            <a:endParaRPr kumimoji="0"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14" name="Google Shape;114;p15" descr="image.png"/>
          <p:cNvPicPr preferRelativeResize="0"/>
          <p:nvPr/>
        </p:nvPicPr>
        <p:blipFill rotWithShape="1">
          <a:blip r:embed="rId5">
            <a:alphaModFix/>
          </a:blip>
          <a:srcRect/>
          <a:stretch/>
        </p:blipFill>
        <p:spPr>
          <a:xfrm>
            <a:off x="4457700" y="2911078"/>
            <a:ext cx="128588" cy="135731"/>
          </a:xfrm>
          <a:prstGeom prst="rect">
            <a:avLst/>
          </a:prstGeom>
          <a:noFill/>
          <a:ln>
            <a:noFill/>
          </a:ln>
        </p:spPr>
      </p:pic>
      <p:pic>
        <p:nvPicPr>
          <p:cNvPr id="115" name="Google Shape;115;p15" descr="image.png"/>
          <p:cNvPicPr preferRelativeResize="0"/>
          <p:nvPr/>
        </p:nvPicPr>
        <p:blipFill rotWithShape="1">
          <a:blip r:embed="rId5">
            <a:alphaModFix/>
          </a:blip>
          <a:srcRect/>
          <a:stretch/>
        </p:blipFill>
        <p:spPr>
          <a:xfrm>
            <a:off x="4457700" y="3222501"/>
            <a:ext cx="128588" cy="135731"/>
          </a:xfrm>
          <a:prstGeom prst="rect">
            <a:avLst/>
          </a:prstGeom>
          <a:noFill/>
          <a:ln>
            <a:noFill/>
          </a:ln>
        </p:spPr>
      </p:pic>
      <p:pic>
        <p:nvPicPr>
          <p:cNvPr id="116" name="Google Shape;116;p15" descr="image.png"/>
          <p:cNvPicPr preferRelativeResize="0"/>
          <p:nvPr/>
        </p:nvPicPr>
        <p:blipFill rotWithShape="1">
          <a:blip r:embed="rId6">
            <a:alphaModFix/>
          </a:blip>
          <a:srcRect/>
          <a:stretch/>
        </p:blipFill>
        <p:spPr>
          <a:xfrm>
            <a:off x="4457700" y="3533924"/>
            <a:ext cx="128588" cy="135731"/>
          </a:xfrm>
          <a:prstGeom prst="rect">
            <a:avLst/>
          </a:prstGeom>
          <a:noFill/>
          <a:ln>
            <a:noFill/>
          </a:ln>
        </p:spPr>
      </p:pic>
      <p:sp>
        <p:nvSpPr>
          <p:cNvPr id="117" name="Google Shape;117;p15"/>
          <p:cNvSpPr txBox="1"/>
          <p:nvPr/>
        </p:nvSpPr>
        <p:spPr>
          <a:xfrm>
            <a:off x="571500" y="428625"/>
            <a:ext cx="8401050" cy="329001"/>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38" b="1" i="0" u="none" strike="noStrike" kern="1200" cap="none" spc="0" normalizeH="0" baseline="0" noProof="0" dirty="0">
                <a:ln>
                  <a:noFill/>
                </a:ln>
                <a:solidFill>
                  <a:srgbClr val="0075BC">
                    <a:lumMod val="40000"/>
                    <a:lumOff val="60000"/>
                  </a:srgbClr>
                </a:solidFill>
                <a:effectLst/>
                <a:uLnTx/>
                <a:uFillTx/>
                <a:latin typeface="Plus Jakarta Sans"/>
                <a:ea typeface="Plus Jakarta Sans"/>
                <a:cs typeface="Plus Jakarta Sans"/>
                <a:sym typeface="Plus Jakarta Sans"/>
              </a:rPr>
              <a:t>AI Risk Management Gaps</a:t>
            </a:r>
            <a:endParaRPr kumimoji="0" sz="1350" b="0" i="0" u="none" strike="noStrike" kern="1200" cap="none" spc="0" normalizeH="0" baseline="0" noProof="0" dirty="0">
              <a:ln>
                <a:noFill/>
              </a:ln>
              <a:solidFill>
                <a:srgbClr val="0075BC">
                  <a:lumMod val="40000"/>
                  <a:lumOff val="60000"/>
                </a:srgbClr>
              </a:solidFill>
              <a:effectLst/>
              <a:uLnTx/>
              <a:uFillTx/>
              <a:latin typeface="Arial" panose="020B0604020202020204"/>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3" name="Google Shape;123;p16" descr="image.png"/>
          <p:cNvPicPr preferRelativeResize="0"/>
          <p:nvPr/>
        </p:nvPicPr>
        <p:blipFill rotWithShape="1">
          <a:blip r:embed="rId3">
            <a:alphaModFix/>
          </a:blip>
          <a:srcRect/>
          <a:stretch/>
        </p:blipFill>
        <p:spPr>
          <a:xfrm>
            <a:off x="571500" y="1651769"/>
            <a:ext cx="3857625" cy="2390030"/>
          </a:xfrm>
          <a:prstGeom prst="rect">
            <a:avLst/>
          </a:prstGeom>
          <a:noFill/>
          <a:ln>
            <a:noFill/>
          </a:ln>
        </p:spPr>
      </p:pic>
      <p:pic>
        <p:nvPicPr>
          <p:cNvPr id="124" name="Google Shape;124;p16" descr="image.png"/>
          <p:cNvPicPr preferRelativeResize="0"/>
          <p:nvPr/>
        </p:nvPicPr>
        <p:blipFill rotWithShape="1">
          <a:blip r:embed="rId4">
            <a:alphaModFix/>
          </a:blip>
          <a:srcRect/>
          <a:stretch/>
        </p:blipFill>
        <p:spPr>
          <a:xfrm>
            <a:off x="4714875" y="1651769"/>
            <a:ext cx="3857625" cy="2390030"/>
          </a:xfrm>
          <a:prstGeom prst="rect">
            <a:avLst/>
          </a:prstGeom>
          <a:noFill/>
          <a:ln>
            <a:noFill/>
          </a:ln>
        </p:spPr>
      </p:pic>
      <p:sp>
        <p:nvSpPr>
          <p:cNvPr id="125" name="Google Shape;125;p16"/>
          <p:cNvSpPr txBox="1"/>
          <p:nvPr/>
        </p:nvSpPr>
        <p:spPr>
          <a:xfrm>
            <a:off x="828675" y="1908944"/>
            <a:ext cx="3510439" cy="190501"/>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38" b="1" i="0" u="none" strike="noStrike" kern="1200" cap="none" spc="0" normalizeH="0" baseline="0" noProof="0">
                <a:ln>
                  <a:noFill/>
                </a:ln>
                <a:solidFill>
                  <a:srgbClr val="10B981"/>
                </a:solidFill>
                <a:effectLst/>
                <a:uLnTx/>
                <a:uFillTx/>
                <a:latin typeface="Plus Jakarta Sans"/>
                <a:ea typeface="Plus Jakarta Sans"/>
                <a:cs typeface="Plus Jakarta Sans"/>
                <a:sym typeface="Plus Jakarta Sans"/>
              </a:rPr>
              <a:t>Traditional Workplace Risks</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126" name="Google Shape;126;p16"/>
          <p:cNvSpPr txBox="1"/>
          <p:nvPr/>
        </p:nvSpPr>
        <p:spPr>
          <a:xfrm>
            <a:off x="828675" y="2216125"/>
            <a:ext cx="3343275" cy="443198"/>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0" i="0" u="none" strike="noStrike" kern="1200" cap="none" spc="0" normalizeH="0" baseline="0" noProof="0">
                <a:ln>
                  <a:noFill/>
                </a:ln>
                <a:solidFill>
                  <a:srgbClr val="9CA3AF"/>
                </a:solidFill>
                <a:effectLst/>
                <a:uLnTx/>
                <a:uFillTx/>
                <a:latin typeface="Inter"/>
                <a:ea typeface="Inter"/>
                <a:cs typeface="Inter"/>
                <a:sym typeface="Inter"/>
              </a:rPr>
              <a:t>EPLI (Employment Practices Liability Insurance) traditionally covers claims related to:</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127" name="Google Shape;127;p16"/>
          <p:cNvSpPr txBox="1"/>
          <p:nvPr/>
        </p:nvSpPr>
        <p:spPr>
          <a:xfrm>
            <a:off x="4972050" y="1908944"/>
            <a:ext cx="3510439" cy="190501"/>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38" b="1" i="0" u="none" strike="noStrike" kern="1200" cap="none" spc="0" normalizeH="0" baseline="0" noProof="0">
                <a:ln>
                  <a:noFill/>
                </a:ln>
                <a:solidFill>
                  <a:srgbClr val="10B981"/>
                </a:solidFill>
                <a:effectLst/>
                <a:uLnTx/>
                <a:uFillTx/>
                <a:latin typeface="Plus Jakarta Sans"/>
                <a:ea typeface="Plus Jakarta Sans"/>
                <a:cs typeface="Plus Jakarta Sans"/>
                <a:sym typeface="Plus Jakarta Sans"/>
              </a:rPr>
              <a:t>Algorithmic Amplifications</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128" name="Google Shape;128;p16"/>
          <p:cNvSpPr txBox="1"/>
          <p:nvPr/>
        </p:nvSpPr>
        <p:spPr>
          <a:xfrm>
            <a:off x="4972050" y="2216125"/>
            <a:ext cx="3343275" cy="443198"/>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0" i="0" u="none" strike="noStrike" kern="1200" cap="none" spc="0" normalizeH="0" baseline="0" noProof="0">
                <a:ln>
                  <a:noFill/>
                </a:ln>
                <a:solidFill>
                  <a:srgbClr val="9CA3AF"/>
                </a:solidFill>
                <a:effectLst/>
                <a:uLnTx/>
                <a:uFillTx/>
                <a:latin typeface="Inter"/>
                <a:ea typeface="Inter"/>
                <a:cs typeface="Inter"/>
                <a:sym typeface="Inter"/>
              </a:rPr>
              <a:t>AI adoption adds complex exposures that traditional policies are beginning to restrict or exclude:</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129" name="Google Shape;129;p16"/>
          <p:cNvSpPr txBox="1"/>
          <p:nvPr/>
        </p:nvSpPr>
        <p:spPr>
          <a:xfrm>
            <a:off x="1078707" y="2667521"/>
            <a:ext cx="3093244" cy="221599"/>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0" i="0" u="none" strike="noStrike" kern="1200" cap="none" spc="0" normalizeH="0" baseline="0" noProof="0">
                <a:ln>
                  <a:noFill/>
                </a:ln>
                <a:solidFill>
                  <a:srgbClr val="9CA3AF"/>
                </a:solidFill>
                <a:effectLst/>
                <a:uLnTx/>
                <a:uFillTx/>
                <a:latin typeface="Inter"/>
                <a:ea typeface="Inter"/>
                <a:cs typeface="Inter"/>
                <a:sym typeface="Inter"/>
              </a:rPr>
              <a:t>Sexual harassment and hostile work environment.</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130" name="Google Shape;130;p16"/>
          <p:cNvSpPr txBox="1"/>
          <p:nvPr/>
        </p:nvSpPr>
        <p:spPr>
          <a:xfrm>
            <a:off x="1078707" y="2978944"/>
            <a:ext cx="3093244" cy="221599"/>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0" i="0" u="none" strike="noStrike" kern="1200" cap="none" spc="0" normalizeH="0" baseline="0" noProof="0">
                <a:ln>
                  <a:noFill/>
                </a:ln>
                <a:solidFill>
                  <a:srgbClr val="9CA3AF"/>
                </a:solidFill>
                <a:effectLst/>
                <a:uLnTx/>
                <a:uFillTx/>
                <a:latin typeface="Inter"/>
                <a:ea typeface="Inter"/>
                <a:cs typeface="Inter"/>
                <a:sym typeface="Inter"/>
              </a:rPr>
              <a:t>Wrongful termination and constructive discharge.</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131" name="Google Shape;131;p16"/>
          <p:cNvSpPr txBox="1"/>
          <p:nvPr/>
        </p:nvSpPr>
        <p:spPr>
          <a:xfrm>
            <a:off x="1078707" y="3290367"/>
            <a:ext cx="3093244" cy="221599"/>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0" i="0" u="none" strike="noStrike" kern="1200" cap="none" spc="0" normalizeH="0" baseline="0" noProof="0">
                <a:ln>
                  <a:noFill/>
                </a:ln>
                <a:solidFill>
                  <a:srgbClr val="9CA3AF"/>
                </a:solidFill>
                <a:effectLst/>
                <a:uLnTx/>
                <a:uFillTx/>
                <a:latin typeface="Inter"/>
                <a:ea typeface="Inter"/>
                <a:cs typeface="Inter"/>
                <a:sym typeface="Inter"/>
              </a:rPr>
              <a:t>Retaliation claims for whistleblower actions.</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132" name="Google Shape;132;p16"/>
          <p:cNvSpPr txBox="1"/>
          <p:nvPr/>
        </p:nvSpPr>
        <p:spPr>
          <a:xfrm>
            <a:off x="5222082" y="2667521"/>
            <a:ext cx="3093244" cy="221599"/>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1" i="0" u="none" strike="noStrike" kern="1200" cap="none" spc="0" normalizeH="0" baseline="0" noProof="0">
                <a:ln>
                  <a:noFill/>
                </a:ln>
                <a:solidFill>
                  <a:srgbClr val="9CA3AF"/>
                </a:solidFill>
                <a:effectLst/>
                <a:uLnTx/>
                <a:uFillTx/>
                <a:latin typeface="Inter"/>
                <a:ea typeface="Inter"/>
                <a:cs typeface="Inter"/>
                <a:sym typeface="Inter"/>
              </a:rPr>
              <a:t>Systemic Algorithmic Bias</a:t>
            </a:r>
            <a:r>
              <a:rPr kumimoji="0" lang="en-US" sz="900" b="0" i="0" u="none" strike="noStrike" kern="1200" cap="none" spc="0" normalizeH="0" baseline="0" noProof="0">
                <a:ln>
                  <a:noFill/>
                </a:ln>
                <a:solidFill>
                  <a:srgbClr val="9CA3AF"/>
                </a:solidFill>
                <a:effectLst/>
                <a:uLnTx/>
                <a:uFillTx/>
                <a:latin typeface="Inter"/>
                <a:ea typeface="Inter"/>
                <a:cs typeface="Inter"/>
                <a:sym typeface="Inter"/>
              </a:rPr>
              <a:t> in automated recruiting filters.</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133" name="Google Shape;133;p16"/>
          <p:cNvSpPr txBox="1"/>
          <p:nvPr/>
        </p:nvSpPr>
        <p:spPr>
          <a:xfrm>
            <a:off x="5222082" y="2978944"/>
            <a:ext cx="3093244" cy="221599"/>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1" i="0" u="none" strike="noStrike" kern="1200" cap="none" spc="0" normalizeH="0" baseline="0" noProof="0">
                <a:ln>
                  <a:noFill/>
                </a:ln>
                <a:solidFill>
                  <a:srgbClr val="9CA3AF"/>
                </a:solidFill>
                <a:effectLst/>
                <a:uLnTx/>
                <a:uFillTx/>
                <a:latin typeface="Inter"/>
                <a:ea typeface="Inter"/>
                <a:cs typeface="Inter"/>
                <a:sym typeface="Inter"/>
              </a:rPr>
              <a:t>Workplace Surveillance Liability</a:t>
            </a:r>
            <a:r>
              <a:rPr kumimoji="0" lang="en-US" sz="900" b="0" i="0" u="none" strike="noStrike" kern="1200" cap="none" spc="0" normalizeH="0" baseline="0" noProof="0">
                <a:ln>
                  <a:noFill/>
                </a:ln>
                <a:solidFill>
                  <a:srgbClr val="9CA3AF"/>
                </a:solidFill>
                <a:effectLst/>
                <a:uLnTx/>
                <a:uFillTx/>
                <a:latin typeface="Inter"/>
                <a:ea typeface="Inter"/>
                <a:cs typeface="Inter"/>
                <a:sym typeface="Inter"/>
              </a:rPr>
              <a:t> via productivity trackers.</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134" name="Google Shape;134;p16"/>
          <p:cNvSpPr txBox="1"/>
          <p:nvPr/>
        </p:nvSpPr>
        <p:spPr>
          <a:xfrm>
            <a:off x="5222082" y="3473202"/>
            <a:ext cx="3093244" cy="221599"/>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1" i="0" u="none" strike="noStrike" kern="1200" cap="none" spc="0" normalizeH="0" baseline="0" noProof="0">
                <a:ln>
                  <a:noFill/>
                </a:ln>
                <a:solidFill>
                  <a:srgbClr val="9CA3AF"/>
                </a:solidFill>
                <a:effectLst/>
                <a:uLnTx/>
                <a:uFillTx/>
                <a:latin typeface="Inter"/>
                <a:ea typeface="Inter"/>
                <a:cs typeface="Inter"/>
                <a:sym typeface="Inter"/>
              </a:rPr>
              <a:t>EPLI Exclusions</a:t>
            </a:r>
            <a:r>
              <a:rPr kumimoji="0" lang="en-US" sz="900" b="0" i="0" u="none" strike="noStrike" kern="1200" cap="none" spc="0" normalizeH="0" baseline="0" noProof="0">
                <a:ln>
                  <a:noFill/>
                </a:ln>
                <a:solidFill>
                  <a:srgbClr val="9CA3AF"/>
                </a:solidFill>
                <a:effectLst/>
                <a:uLnTx/>
                <a:uFillTx/>
                <a:latin typeface="Inter"/>
                <a:ea typeface="Inter"/>
                <a:cs typeface="Inter"/>
                <a:sym typeface="Inter"/>
              </a:rPr>
              <a:t> on automated decisions and predictions.</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pic>
        <p:nvPicPr>
          <p:cNvPr id="135" name="Google Shape;135;p16" descr="image.png"/>
          <p:cNvPicPr preferRelativeResize="0"/>
          <p:nvPr/>
        </p:nvPicPr>
        <p:blipFill rotWithShape="1">
          <a:blip r:embed="rId5">
            <a:alphaModFix/>
          </a:blip>
          <a:srcRect/>
          <a:stretch/>
        </p:blipFill>
        <p:spPr>
          <a:xfrm>
            <a:off x="828675" y="2692525"/>
            <a:ext cx="128588" cy="135731"/>
          </a:xfrm>
          <a:prstGeom prst="rect">
            <a:avLst/>
          </a:prstGeom>
          <a:noFill/>
          <a:ln>
            <a:noFill/>
          </a:ln>
        </p:spPr>
      </p:pic>
      <p:pic>
        <p:nvPicPr>
          <p:cNvPr id="136" name="Google Shape;136;p16" descr="image.png"/>
          <p:cNvPicPr preferRelativeResize="0"/>
          <p:nvPr/>
        </p:nvPicPr>
        <p:blipFill rotWithShape="1">
          <a:blip r:embed="rId5">
            <a:alphaModFix/>
          </a:blip>
          <a:srcRect/>
          <a:stretch/>
        </p:blipFill>
        <p:spPr>
          <a:xfrm>
            <a:off x="828675" y="3003947"/>
            <a:ext cx="128588" cy="135731"/>
          </a:xfrm>
          <a:prstGeom prst="rect">
            <a:avLst/>
          </a:prstGeom>
          <a:noFill/>
          <a:ln>
            <a:noFill/>
          </a:ln>
        </p:spPr>
      </p:pic>
      <p:pic>
        <p:nvPicPr>
          <p:cNvPr id="137" name="Google Shape;137;p16" descr="image.png"/>
          <p:cNvPicPr preferRelativeResize="0"/>
          <p:nvPr/>
        </p:nvPicPr>
        <p:blipFill rotWithShape="1">
          <a:blip r:embed="rId5">
            <a:alphaModFix/>
          </a:blip>
          <a:srcRect/>
          <a:stretch/>
        </p:blipFill>
        <p:spPr>
          <a:xfrm>
            <a:off x="828675" y="3315370"/>
            <a:ext cx="128588" cy="135731"/>
          </a:xfrm>
          <a:prstGeom prst="rect">
            <a:avLst/>
          </a:prstGeom>
          <a:noFill/>
          <a:ln>
            <a:noFill/>
          </a:ln>
        </p:spPr>
      </p:pic>
      <p:pic>
        <p:nvPicPr>
          <p:cNvPr id="138" name="Google Shape;138;p16" descr="image.png"/>
          <p:cNvPicPr preferRelativeResize="0"/>
          <p:nvPr/>
        </p:nvPicPr>
        <p:blipFill rotWithShape="1">
          <a:blip r:embed="rId6">
            <a:alphaModFix/>
          </a:blip>
          <a:srcRect/>
          <a:stretch/>
        </p:blipFill>
        <p:spPr>
          <a:xfrm>
            <a:off x="4972050" y="2692525"/>
            <a:ext cx="128588" cy="135731"/>
          </a:xfrm>
          <a:prstGeom prst="rect">
            <a:avLst/>
          </a:prstGeom>
          <a:noFill/>
          <a:ln>
            <a:noFill/>
          </a:ln>
        </p:spPr>
      </p:pic>
      <p:pic>
        <p:nvPicPr>
          <p:cNvPr id="139" name="Google Shape;139;p16" descr="image.png"/>
          <p:cNvPicPr preferRelativeResize="0"/>
          <p:nvPr/>
        </p:nvPicPr>
        <p:blipFill rotWithShape="1">
          <a:blip r:embed="rId6">
            <a:alphaModFix/>
          </a:blip>
          <a:srcRect/>
          <a:stretch/>
        </p:blipFill>
        <p:spPr>
          <a:xfrm>
            <a:off x="4972050" y="3003947"/>
            <a:ext cx="128588" cy="135731"/>
          </a:xfrm>
          <a:prstGeom prst="rect">
            <a:avLst/>
          </a:prstGeom>
          <a:noFill/>
          <a:ln>
            <a:noFill/>
          </a:ln>
        </p:spPr>
      </p:pic>
      <p:pic>
        <p:nvPicPr>
          <p:cNvPr id="140" name="Google Shape;140;p16" descr="image.png"/>
          <p:cNvPicPr preferRelativeResize="0"/>
          <p:nvPr/>
        </p:nvPicPr>
        <p:blipFill rotWithShape="1">
          <a:blip r:embed="rId6">
            <a:alphaModFix/>
          </a:blip>
          <a:srcRect/>
          <a:stretch/>
        </p:blipFill>
        <p:spPr>
          <a:xfrm>
            <a:off x="4972050" y="3498205"/>
            <a:ext cx="128588" cy="135731"/>
          </a:xfrm>
          <a:prstGeom prst="rect">
            <a:avLst/>
          </a:prstGeom>
          <a:noFill/>
          <a:ln>
            <a:noFill/>
          </a:ln>
        </p:spPr>
      </p:pic>
      <p:sp>
        <p:nvSpPr>
          <p:cNvPr id="141" name="Google Shape;141;p16"/>
          <p:cNvSpPr txBox="1"/>
          <p:nvPr/>
        </p:nvSpPr>
        <p:spPr>
          <a:xfrm>
            <a:off x="571500" y="428625"/>
            <a:ext cx="8401050" cy="329001"/>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38" b="1" i="0" u="none" strike="noStrike" kern="1200" cap="none" spc="0" normalizeH="0" baseline="0" noProof="0" dirty="0">
                <a:ln>
                  <a:noFill/>
                </a:ln>
                <a:solidFill>
                  <a:srgbClr val="0075BC">
                    <a:lumMod val="40000"/>
                    <a:lumOff val="60000"/>
                  </a:srgbClr>
                </a:solidFill>
                <a:effectLst/>
                <a:uLnTx/>
                <a:uFillTx/>
                <a:latin typeface="Plus Jakarta Sans"/>
                <a:ea typeface="Plus Jakarta Sans"/>
                <a:cs typeface="Plus Jakarta Sans"/>
                <a:sym typeface="Plus Jakarta Sans"/>
              </a:rPr>
              <a:t>The EPLI &amp; AI Risk Matrix</a:t>
            </a:r>
            <a:endParaRPr kumimoji="0" sz="1350" b="0" i="0" u="none" strike="noStrike" kern="1200" cap="none" spc="0" normalizeH="0" baseline="0" noProof="0" dirty="0">
              <a:ln>
                <a:noFill/>
              </a:ln>
              <a:solidFill>
                <a:srgbClr val="0075BC">
                  <a:lumMod val="40000"/>
                  <a:lumOff val="60000"/>
                </a:srgbClr>
              </a:solidFill>
              <a:effectLst/>
              <a:uLnTx/>
              <a:uFillTx/>
              <a:latin typeface="Arial" panose="020B0604020202020204"/>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7" name="Google Shape;147;p17" descr="image.png"/>
          <p:cNvPicPr preferRelativeResize="0"/>
          <p:nvPr/>
        </p:nvPicPr>
        <p:blipFill rotWithShape="1">
          <a:blip r:embed="rId3">
            <a:alphaModFix/>
          </a:blip>
          <a:srcRect/>
          <a:stretch/>
        </p:blipFill>
        <p:spPr>
          <a:xfrm>
            <a:off x="4714875" y="1489472"/>
            <a:ext cx="3857625" cy="2714625"/>
          </a:xfrm>
          <a:prstGeom prst="rect">
            <a:avLst/>
          </a:prstGeom>
          <a:noFill/>
          <a:ln>
            <a:noFill/>
          </a:ln>
        </p:spPr>
      </p:pic>
      <p:sp>
        <p:nvSpPr>
          <p:cNvPr id="148" name="Google Shape;148;p17"/>
          <p:cNvSpPr txBox="1"/>
          <p:nvPr/>
        </p:nvSpPr>
        <p:spPr>
          <a:xfrm>
            <a:off x="571501" y="1489472"/>
            <a:ext cx="4050506" cy="207749"/>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Plus Jakarta Sans"/>
                <a:ea typeface="Plus Jakarta Sans"/>
                <a:cs typeface="Plus Jakarta Sans"/>
                <a:sym typeface="Plus Jakarta Sans"/>
              </a:rPr>
              <a:t>How Selection Processes Fail</a:t>
            </a:r>
            <a:endParaRPr kumimoji="0"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9" name="Google Shape;149;p17"/>
          <p:cNvSpPr txBox="1"/>
          <p:nvPr/>
        </p:nvSpPr>
        <p:spPr>
          <a:xfrm>
            <a:off x="571500" y="1810940"/>
            <a:ext cx="3857625" cy="443198"/>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Inter"/>
                <a:ea typeface="Inter"/>
                <a:cs typeface="Inter"/>
                <a:sym typeface="Inter"/>
              </a:rPr>
              <a:t>Automated resume screening, algorithmic video interviews, and psychometric AI profiling can propagate and scale historic human biases:</a:t>
            </a:r>
            <a:endParaRPr kumimoji="0"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50" name="Google Shape;150;p17" descr="image.png"/>
          <p:cNvPicPr preferRelativeResize="0"/>
          <p:nvPr/>
        </p:nvPicPr>
        <p:blipFill rotWithShape="1">
          <a:blip r:embed="rId4">
            <a:alphaModFix/>
          </a:blip>
          <a:srcRect/>
          <a:stretch/>
        </p:blipFill>
        <p:spPr>
          <a:xfrm>
            <a:off x="4722019" y="1496615"/>
            <a:ext cx="3843338" cy="2700338"/>
          </a:xfrm>
          <a:prstGeom prst="rect">
            <a:avLst/>
          </a:prstGeom>
          <a:noFill/>
          <a:ln>
            <a:noFill/>
          </a:ln>
        </p:spPr>
      </p:pic>
      <p:sp>
        <p:nvSpPr>
          <p:cNvPr id="151" name="Google Shape;151;p17"/>
          <p:cNvSpPr txBox="1"/>
          <p:nvPr/>
        </p:nvSpPr>
        <p:spPr>
          <a:xfrm>
            <a:off x="821532" y="2466602"/>
            <a:ext cx="3607594" cy="443198"/>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Inter"/>
                <a:ea typeface="Inter"/>
                <a:cs typeface="Inter"/>
                <a:sym typeface="Inter"/>
              </a:rPr>
              <a:t>Proxy Discrimination:</a:t>
            </a:r>
            <a:r>
              <a:rPr kumimoji="0" lang="en-US" sz="900" b="0" i="0" u="none" strike="noStrike" kern="1200" cap="none" spc="0" normalizeH="0" baseline="0" noProof="0">
                <a:ln>
                  <a:noFill/>
                </a:ln>
                <a:solidFill>
                  <a:srgbClr val="000000"/>
                </a:solidFill>
                <a:effectLst/>
                <a:uLnTx/>
                <a:uFillTx/>
                <a:latin typeface="Inter"/>
                <a:ea typeface="Inter"/>
                <a:cs typeface="Inter"/>
                <a:sym typeface="Inter"/>
              </a:rPr>
              <a:t> Algorithms identifying geographic or historical traits correlated with protected categories.</a:t>
            </a:r>
            <a:endParaRPr kumimoji="0"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2" name="Google Shape;152;p17"/>
          <p:cNvSpPr txBox="1"/>
          <p:nvPr/>
        </p:nvSpPr>
        <p:spPr>
          <a:xfrm>
            <a:off x="821532" y="2960860"/>
            <a:ext cx="3607594" cy="443198"/>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Inter"/>
                <a:ea typeface="Inter"/>
                <a:cs typeface="Inter"/>
                <a:sym typeface="Inter"/>
              </a:rPr>
              <a:t>Data Under-representation:</a:t>
            </a:r>
            <a:r>
              <a:rPr kumimoji="0" lang="en-US" sz="900" b="0" i="0" u="none" strike="noStrike" kern="1200" cap="none" spc="0" normalizeH="0" baseline="0" noProof="0">
                <a:ln>
                  <a:noFill/>
                </a:ln>
                <a:solidFill>
                  <a:srgbClr val="000000"/>
                </a:solidFill>
                <a:effectLst/>
                <a:uLnTx/>
                <a:uFillTx/>
                <a:latin typeface="Inter"/>
                <a:ea typeface="Inter"/>
                <a:cs typeface="Inter"/>
                <a:sym typeface="Inter"/>
              </a:rPr>
              <a:t> Training sets based entirely on existing workforce profiles, freezing historical diversity deficits.</a:t>
            </a:r>
            <a:endParaRPr kumimoji="0"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3" name="Google Shape;153;p17"/>
          <p:cNvSpPr txBox="1"/>
          <p:nvPr/>
        </p:nvSpPr>
        <p:spPr>
          <a:xfrm>
            <a:off x="821532" y="3455119"/>
            <a:ext cx="3607594" cy="443198"/>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Inter"/>
                <a:ea typeface="Inter"/>
                <a:cs typeface="Inter"/>
                <a:sym typeface="Inter"/>
              </a:rPr>
              <a:t>Disparate Impact:</a:t>
            </a:r>
            <a:r>
              <a:rPr kumimoji="0" lang="en-US" sz="900" b="0" i="0" u="none" strike="noStrike" kern="1200" cap="none" spc="0" normalizeH="0" baseline="0" noProof="0">
                <a:ln>
                  <a:noFill/>
                </a:ln>
                <a:solidFill>
                  <a:srgbClr val="000000"/>
                </a:solidFill>
                <a:effectLst/>
                <a:uLnTx/>
                <a:uFillTx/>
                <a:latin typeface="Inter"/>
                <a:ea typeface="Inter"/>
                <a:cs typeface="Inter"/>
                <a:sym typeface="Inter"/>
              </a:rPr>
              <a:t> Systematically eliminating qualified candidates under Title VII framework.</a:t>
            </a:r>
            <a:endParaRPr kumimoji="0"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54" name="Google Shape;154;p17" descr="image.png"/>
          <p:cNvPicPr preferRelativeResize="0"/>
          <p:nvPr/>
        </p:nvPicPr>
        <p:blipFill rotWithShape="1">
          <a:blip r:embed="rId5">
            <a:alphaModFix/>
          </a:blip>
          <a:srcRect/>
          <a:stretch/>
        </p:blipFill>
        <p:spPr>
          <a:xfrm>
            <a:off x="571501" y="2491606"/>
            <a:ext cx="164306" cy="135731"/>
          </a:xfrm>
          <a:prstGeom prst="rect">
            <a:avLst/>
          </a:prstGeom>
          <a:noFill/>
          <a:ln>
            <a:noFill/>
          </a:ln>
        </p:spPr>
      </p:pic>
      <p:pic>
        <p:nvPicPr>
          <p:cNvPr id="155" name="Google Shape;155;p17" descr="image.png"/>
          <p:cNvPicPr preferRelativeResize="0"/>
          <p:nvPr/>
        </p:nvPicPr>
        <p:blipFill rotWithShape="1">
          <a:blip r:embed="rId6">
            <a:alphaModFix/>
          </a:blip>
          <a:srcRect/>
          <a:stretch/>
        </p:blipFill>
        <p:spPr>
          <a:xfrm>
            <a:off x="571500" y="2985865"/>
            <a:ext cx="114300" cy="135731"/>
          </a:xfrm>
          <a:prstGeom prst="rect">
            <a:avLst/>
          </a:prstGeom>
          <a:noFill/>
          <a:ln>
            <a:noFill/>
          </a:ln>
        </p:spPr>
      </p:pic>
      <p:pic>
        <p:nvPicPr>
          <p:cNvPr id="156" name="Google Shape;156;p17" descr="image.png"/>
          <p:cNvPicPr preferRelativeResize="0"/>
          <p:nvPr/>
        </p:nvPicPr>
        <p:blipFill rotWithShape="1">
          <a:blip r:embed="rId7">
            <a:alphaModFix/>
          </a:blip>
          <a:srcRect/>
          <a:stretch/>
        </p:blipFill>
        <p:spPr>
          <a:xfrm>
            <a:off x="571500" y="3480123"/>
            <a:ext cx="128588" cy="135731"/>
          </a:xfrm>
          <a:prstGeom prst="rect">
            <a:avLst/>
          </a:prstGeom>
          <a:noFill/>
          <a:ln>
            <a:noFill/>
          </a:ln>
        </p:spPr>
      </p:pic>
      <p:sp>
        <p:nvSpPr>
          <p:cNvPr id="157" name="Google Shape;157;p17"/>
          <p:cNvSpPr txBox="1"/>
          <p:nvPr/>
        </p:nvSpPr>
        <p:spPr>
          <a:xfrm>
            <a:off x="571500" y="428625"/>
            <a:ext cx="8401050" cy="329001"/>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38" b="1" i="0" u="none" strike="noStrike" kern="1200" cap="none" spc="0" normalizeH="0" baseline="0" noProof="0" dirty="0">
                <a:ln>
                  <a:noFill/>
                </a:ln>
                <a:solidFill>
                  <a:srgbClr val="0075BC">
                    <a:lumMod val="40000"/>
                    <a:lumOff val="60000"/>
                  </a:srgbClr>
                </a:solidFill>
                <a:effectLst/>
                <a:uLnTx/>
                <a:uFillTx/>
                <a:latin typeface="Plus Jakarta Sans"/>
                <a:ea typeface="Plus Jakarta Sans"/>
                <a:cs typeface="Plus Jakarta Sans"/>
                <a:sym typeface="Plus Jakarta Sans"/>
              </a:rPr>
              <a:t>Algorithmic Bias in HR</a:t>
            </a:r>
            <a:endParaRPr kumimoji="0" sz="1350" b="0" i="0" u="none" strike="noStrike" kern="1200" cap="none" spc="0" normalizeH="0" baseline="0" noProof="0" dirty="0">
              <a:ln>
                <a:noFill/>
              </a:ln>
              <a:solidFill>
                <a:srgbClr val="0075BC">
                  <a:lumMod val="40000"/>
                  <a:lumOff val="60000"/>
                </a:srgbClr>
              </a:solidFill>
              <a:effectLst/>
              <a:uLnTx/>
              <a:uFillTx/>
              <a:latin typeface="Arial" panose="020B0604020202020204"/>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282EA-0177-5809-87B5-EE0ACEBEF46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E6800F-4A9B-9FAD-FDA8-464A84A307D2}"/>
              </a:ext>
            </a:extLst>
          </p:cNvPr>
          <p:cNvPicPr>
            <a:picLocks noChangeAspect="1"/>
          </p:cNvPicPr>
          <p:nvPr/>
        </p:nvPicPr>
        <p:blipFill rotWithShape="1">
          <a:blip r:embed="rId2">
            <a:extLst>
              <a:ext uri="{28A0092B-C50C-407E-A947-70E740481C1C}">
                <a14:useLocalDpi xmlns:a14="http://schemas.microsoft.com/office/drawing/2010/main" val="0"/>
              </a:ext>
            </a:extLst>
          </a:blip>
          <a:srcRect l="15144" r="15144"/>
          <a:stretch/>
        </p:blipFill>
        <p:spPr>
          <a:xfrm>
            <a:off x="651994" y="1426852"/>
            <a:ext cx="1944990" cy="1944998"/>
          </a:xfrm>
          <a:prstGeom prst="rect">
            <a:avLst/>
          </a:prstGeom>
          <a:ln>
            <a:solidFill>
              <a:schemeClr val="accent2"/>
            </a:solidFill>
          </a:ln>
          <a:effectLst>
            <a:outerShdw blurRad="50800" dist="38100" dir="2700000" algn="tl" rotWithShape="0">
              <a:prstClr val="black">
                <a:alpha val="40000"/>
              </a:prstClr>
            </a:outerShdw>
          </a:effectLst>
        </p:spPr>
      </p:pic>
      <p:sp>
        <p:nvSpPr>
          <p:cNvPr id="48" name="Title 1">
            <a:extLst>
              <a:ext uri="{FF2B5EF4-FFF2-40B4-BE49-F238E27FC236}">
                <a16:creationId xmlns:a16="http://schemas.microsoft.com/office/drawing/2014/main" id="{82F52765-03C9-E8B7-B72C-3DFAB1A0EDE7}"/>
              </a:ext>
            </a:extLst>
          </p:cNvPr>
          <p:cNvSpPr>
            <a:spLocks noGrp="1"/>
          </p:cNvSpPr>
          <p:nvPr>
            <p:ph type="title"/>
          </p:nvPr>
        </p:nvSpPr>
        <p:spPr/>
        <p:txBody>
          <a:bodyPr>
            <a:normAutofit/>
          </a:bodyPr>
          <a:lstStyle/>
          <a:p>
            <a:r>
              <a:rPr lang="en-US" dirty="0"/>
              <a:t>Today’s Presenters</a:t>
            </a:r>
          </a:p>
        </p:txBody>
      </p:sp>
      <p:sp>
        <p:nvSpPr>
          <p:cNvPr id="6" name="Footer Placeholder 5">
            <a:extLst>
              <a:ext uri="{FF2B5EF4-FFF2-40B4-BE49-F238E27FC236}">
                <a16:creationId xmlns:a16="http://schemas.microsoft.com/office/drawing/2014/main" id="{0ED66808-E304-F7CE-B28E-431D732AD075}"/>
              </a:ext>
            </a:extLst>
          </p:cNvPr>
          <p:cNvSpPr>
            <a:spLocks noGrp="1"/>
          </p:cNvSpPr>
          <p:nvPr>
            <p:ph type="ftr" sz="quarter" idx="3"/>
          </p:nvPr>
        </p:nvSpPr>
        <p:spPr/>
        <p:txBody>
          <a:bodyPr/>
          <a:lstStyle/>
          <a:p>
            <a:pPr defTabSz="685800">
              <a:defRPr/>
            </a:pPr>
            <a:r>
              <a:rPr lang="en-US" dirty="0">
                <a:solidFill>
                  <a:srgbClr val="FFFFFF">
                    <a:lumMod val="50000"/>
                  </a:srgbClr>
                </a:solidFill>
                <a:latin typeface="Arial" panose="020B0604020202020204"/>
              </a:rPr>
              <a:t>©2025 ARTHUR J. GALLAGHER &amp; CO.</a:t>
            </a:r>
          </a:p>
        </p:txBody>
      </p:sp>
      <p:sp>
        <p:nvSpPr>
          <p:cNvPr id="2" name="Slide Number Placeholder 1">
            <a:extLst>
              <a:ext uri="{FF2B5EF4-FFF2-40B4-BE49-F238E27FC236}">
                <a16:creationId xmlns:a16="http://schemas.microsoft.com/office/drawing/2014/main" id="{92D8E9C7-FA92-F0FC-F8DF-308377878EFB}"/>
              </a:ext>
            </a:extLst>
          </p:cNvPr>
          <p:cNvSpPr>
            <a:spLocks noGrp="1"/>
          </p:cNvSpPr>
          <p:nvPr>
            <p:ph type="sldNum" sz="quarter" idx="4"/>
          </p:nvPr>
        </p:nvSpPr>
        <p:spPr>
          <a:xfrm>
            <a:off x="6454896" y="3587867"/>
            <a:ext cx="59312" cy="126958"/>
          </a:xfrm>
        </p:spPr>
        <p:txBody>
          <a:bodyPr/>
          <a:lstStyle/>
          <a:p>
            <a:pPr defTabSz="685800">
              <a:defRPr/>
            </a:pPr>
            <a:fld id="{40AA5F45-CDE6-4EA8-991E-B18CC5F21F47}" type="slidenum">
              <a:rPr lang="en-GB">
                <a:solidFill>
                  <a:srgbClr val="444444"/>
                </a:solidFill>
                <a:latin typeface="Arial" panose="020B0604020202020204"/>
              </a:rPr>
              <a:pPr defTabSz="685800">
                <a:defRPr/>
              </a:pPr>
              <a:t>2</a:t>
            </a:fld>
            <a:endParaRPr lang="en-GB">
              <a:solidFill>
                <a:srgbClr val="444444"/>
              </a:solidFill>
              <a:latin typeface="Arial" panose="020B0604020202020204"/>
            </a:endParaRPr>
          </a:p>
        </p:txBody>
      </p:sp>
      <p:sp>
        <p:nvSpPr>
          <p:cNvPr id="7" name="Subtitle 3">
            <a:extLst>
              <a:ext uri="{FF2B5EF4-FFF2-40B4-BE49-F238E27FC236}">
                <a16:creationId xmlns:a16="http://schemas.microsoft.com/office/drawing/2014/main" id="{64069789-1F97-553D-6E70-F672CCEED3C3}"/>
              </a:ext>
            </a:extLst>
          </p:cNvPr>
          <p:cNvSpPr txBox="1">
            <a:spLocks/>
          </p:cNvSpPr>
          <p:nvPr/>
        </p:nvSpPr>
        <p:spPr>
          <a:xfrm>
            <a:off x="651994" y="3606521"/>
            <a:ext cx="2862020" cy="726275"/>
          </a:xfrm>
          <a:prstGeom prst="rect">
            <a:avLst/>
          </a:prstGeom>
        </p:spPr>
        <p:txBody>
          <a:bodyPr/>
          <a:lstStyle>
            <a:lvl1pPr marL="228600" indent="-228600" algn="l" defTabSz="457200" rtl="0" eaLnBrk="1" latinLnBrk="0" hangingPunct="1">
              <a:spcBef>
                <a:spcPts val="0"/>
              </a:spcBef>
              <a:spcAft>
                <a:spcPts val="900"/>
              </a:spcAft>
              <a:buClr>
                <a:schemeClr val="accent2"/>
              </a:buClr>
              <a:buFont typeface="Arial"/>
              <a:buChar char="•"/>
              <a:defRPr sz="1600" kern="1200">
                <a:solidFill>
                  <a:schemeClr val="tx2"/>
                </a:solidFill>
                <a:latin typeface="+mn-lt"/>
                <a:ea typeface="+mn-ea"/>
                <a:cs typeface="Times New Roman"/>
              </a:defRPr>
            </a:lvl1pPr>
            <a:lvl2pPr marL="461963" indent="-230188" algn="l" defTabSz="457200" rtl="0" eaLnBrk="1" latinLnBrk="0" hangingPunct="1">
              <a:spcBef>
                <a:spcPts val="0"/>
              </a:spcBef>
              <a:spcAft>
                <a:spcPts val="900"/>
              </a:spcAft>
              <a:buClr>
                <a:schemeClr val="accent2"/>
              </a:buClr>
              <a:buFont typeface="Arial"/>
              <a:buChar char="–"/>
              <a:defRPr sz="1400" kern="1200">
                <a:solidFill>
                  <a:schemeClr val="tx2"/>
                </a:solidFill>
                <a:latin typeface="+mn-lt"/>
                <a:ea typeface="+mn-ea"/>
                <a:cs typeface="Times New Roman"/>
              </a:defRPr>
            </a:lvl2pPr>
            <a:lvl3pPr marL="684213" indent="-230188" algn="l" defTabSz="457200" rtl="0" eaLnBrk="1" latinLnBrk="0" hangingPunct="1">
              <a:spcBef>
                <a:spcPts val="0"/>
              </a:spcBef>
              <a:spcAft>
                <a:spcPts val="900"/>
              </a:spcAft>
              <a:buClr>
                <a:schemeClr val="accent2"/>
              </a:buClr>
              <a:buFont typeface="Wingdings" panose="05000000000000000000" pitchFamily="2" charset="2"/>
              <a:buChar char="§"/>
              <a:defRPr sz="1300" kern="1200">
                <a:solidFill>
                  <a:schemeClr val="tx2"/>
                </a:solidFill>
                <a:latin typeface="+mn-lt"/>
                <a:ea typeface="+mn-ea"/>
                <a:cs typeface="Times New Roman"/>
              </a:defRPr>
            </a:lvl3pPr>
            <a:lvl4pPr marL="914400" indent="-223838" algn="l" defTabSz="457200" rtl="0" eaLnBrk="1" latinLnBrk="0" hangingPunct="1">
              <a:spcBef>
                <a:spcPts val="0"/>
              </a:spcBef>
              <a:spcAft>
                <a:spcPts val="900"/>
              </a:spcAft>
              <a:buClr>
                <a:schemeClr val="accent2"/>
              </a:buClr>
              <a:buFont typeface="Arial"/>
              <a:buChar char="–"/>
              <a:defRPr lang="en-US" sz="1300" kern="1200" dirty="0">
                <a:solidFill>
                  <a:schemeClr val="tx2"/>
                </a:solidFill>
                <a:latin typeface="+mn-lt"/>
                <a:ea typeface="+mn-ea"/>
                <a:cs typeface="Times New Roman"/>
              </a:defRPr>
            </a:lvl4pPr>
            <a:lvl5pPr marL="1143000" indent="-223838" algn="l" defTabSz="457200" rtl="0" eaLnBrk="1" latinLnBrk="0" hangingPunct="1">
              <a:spcBef>
                <a:spcPts val="0"/>
              </a:spcBef>
              <a:spcAft>
                <a:spcPts val="900"/>
              </a:spcAft>
              <a:buClr>
                <a:schemeClr val="accent2"/>
              </a:buClr>
              <a:buFont typeface="Arial" panose="020B0604020202020204" pitchFamily="34" charset="0"/>
              <a:buChar char="–"/>
              <a:defRPr sz="13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189">
              <a:spcAft>
                <a:spcPts val="0"/>
              </a:spcAft>
              <a:buClr>
                <a:srgbClr val="6FACDE"/>
              </a:buClr>
              <a:buNone/>
            </a:pPr>
            <a:r>
              <a:rPr lang="en-US" sz="1350" b="1" dirty="0">
                <a:solidFill>
                  <a:srgbClr val="00263E"/>
                </a:solidFill>
                <a:latin typeface="Arial"/>
              </a:rPr>
              <a:t>John Farley</a:t>
            </a:r>
          </a:p>
          <a:p>
            <a:pPr marL="0" indent="0" defTabSz="457189">
              <a:buClr>
                <a:srgbClr val="6FACDE"/>
              </a:buClr>
              <a:buNone/>
            </a:pPr>
            <a:r>
              <a:rPr lang="en-US" sz="1350" dirty="0">
                <a:solidFill>
                  <a:srgbClr val="00263E"/>
                </a:solidFill>
                <a:latin typeface="Arial"/>
              </a:rPr>
              <a:t>Managing Director, Cyber Practice</a:t>
            </a:r>
          </a:p>
        </p:txBody>
      </p:sp>
      <p:sp>
        <p:nvSpPr>
          <p:cNvPr id="8" name="TextBox 7">
            <a:extLst>
              <a:ext uri="{FF2B5EF4-FFF2-40B4-BE49-F238E27FC236}">
                <a16:creationId xmlns:a16="http://schemas.microsoft.com/office/drawing/2014/main" id="{B8FC021B-5AD7-DB9E-03D2-69BA34547293}"/>
              </a:ext>
            </a:extLst>
          </p:cNvPr>
          <p:cNvSpPr txBox="1"/>
          <p:nvPr/>
        </p:nvSpPr>
        <p:spPr>
          <a:xfrm>
            <a:off x="4567030" y="3606521"/>
            <a:ext cx="4576970" cy="715581"/>
          </a:xfrm>
          <a:prstGeom prst="rect">
            <a:avLst/>
          </a:prstGeom>
          <a:noFill/>
        </p:spPr>
        <p:txBody>
          <a:bodyPr wrap="square">
            <a:spAutoFit/>
          </a:bodyPr>
          <a:lstStyle/>
          <a:p>
            <a:r>
              <a:rPr lang="en-US" sz="1350" b="1" dirty="0"/>
              <a:t>John Keir</a:t>
            </a:r>
          </a:p>
          <a:p>
            <a:r>
              <a:rPr lang="en-US" sz="1350" dirty="0"/>
              <a:t>Partner</a:t>
            </a:r>
          </a:p>
          <a:p>
            <a:r>
              <a:rPr lang="en-US" sz="1350" dirty="0" err="1"/>
              <a:t>Constangy</a:t>
            </a:r>
            <a:r>
              <a:rPr lang="en-US" sz="1350" dirty="0"/>
              <a:t>, Brooks, Smith &amp; Prophete, LLP</a:t>
            </a:r>
          </a:p>
        </p:txBody>
      </p:sp>
      <p:pic>
        <p:nvPicPr>
          <p:cNvPr id="5" name="Picture 4">
            <a:extLst>
              <a:ext uri="{FF2B5EF4-FFF2-40B4-BE49-F238E27FC236}">
                <a16:creationId xmlns:a16="http://schemas.microsoft.com/office/drawing/2014/main" id="{C35D6FA9-EAAC-F31A-F5C0-28E1222AF674}"/>
              </a:ext>
            </a:extLst>
          </p:cNvPr>
          <p:cNvPicPr>
            <a:picLocks noChangeAspect="1"/>
          </p:cNvPicPr>
          <p:nvPr/>
        </p:nvPicPr>
        <p:blipFill>
          <a:blip r:embed="rId3"/>
          <a:stretch>
            <a:fillRect/>
          </a:stretch>
        </p:blipFill>
        <p:spPr>
          <a:xfrm>
            <a:off x="4567030" y="1426852"/>
            <a:ext cx="2162451" cy="1944998"/>
          </a:xfrm>
          <a:prstGeom prst="rect">
            <a:avLst/>
          </a:prstGeom>
          <a:effectLst>
            <a:glow rad="25400">
              <a:schemeClr val="bg2">
                <a:lumMod val="25000"/>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65123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3" name="Google Shape;163;p18" descr="image.png"/>
          <p:cNvPicPr preferRelativeResize="0"/>
          <p:nvPr/>
        </p:nvPicPr>
        <p:blipFill rotWithShape="1">
          <a:blip r:embed="rId3">
            <a:alphaModFix/>
          </a:blip>
          <a:srcRect/>
          <a:stretch/>
        </p:blipFill>
        <p:spPr>
          <a:xfrm>
            <a:off x="571500" y="1691060"/>
            <a:ext cx="2552663" cy="2311449"/>
          </a:xfrm>
          <a:prstGeom prst="rect">
            <a:avLst/>
          </a:prstGeom>
          <a:noFill/>
          <a:ln>
            <a:noFill/>
          </a:ln>
        </p:spPr>
      </p:pic>
      <p:pic>
        <p:nvPicPr>
          <p:cNvPr id="164" name="Google Shape;164;p18" descr="image.png"/>
          <p:cNvPicPr preferRelativeResize="0"/>
          <p:nvPr/>
        </p:nvPicPr>
        <p:blipFill rotWithShape="1">
          <a:blip r:embed="rId4">
            <a:alphaModFix/>
          </a:blip>
          <a:srcRect/>
          <a:stretch/>
        </p:blipFill>
        <p:spPr>
          <a:xfrm>
            <a:off x="3295612" y="1691060"/>
            <a:ext cx="2552663" cy="2311449"/>
          </a:xfrm>
          <a:prstGeom prst="rect">
            <a:avLst/>
          </a:prstGeom>
          <a:noFill/>
          <a:ln>
            <a:noFill/>
          </a:ln>
        </p:spPr>
      </p:pic>
      <p:pic>
        <p:nvPicPr>
          <p:cNvPr id="165" name="Google Shape;165;p18" descr="image.png"/>
          <p:cNvPicPr preferRelativeResize="0"/>
          <p:nvPr/>
        </p:nvPicPr>
        <p:blipFill rotWithShape="1">
          <a:blip r:embed="rId5">
            <a:alphaModFix/>
          </a:blip>
          <a:srcRect/>
          <a:stretch/>
        </p:blipFill>
        <p:spPr>
          <a:xfrm>
            <a:off x="6019725" y="1691060"/>
            <a:ext cx="2552663" cy="2311449"/>
          </a:xfrm>
          <a:prstGeom prst="rect">
            <a:avLst/>
          </a:prstGeom>
          <a:noFill/>
          <a:ln>
            <a:noFill/>
          </a:ln>
        </p:spPr>
      </p:pic>
      <p:sp>
        <p:nvSpPr>
          <p:cNvPr id="166" name="Google Shape;166;p18"/>
          <p:cNvSpPr txBox="1"/>
          <p:nvPr/>
        </p:nvSpPr>
        <p:spPr>
          <a:xfrm>
            <a:off x="792956" y="2333997"/>
            <a:ext cx="2215238" cy="173124"/>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25" b="1" i="0" u="none" strike="noStrike" kern="1200" cap="none" spc="0" normalizeH="0" baseline="0" noProof="0">
                <a:ln>
                  <a:noFill/>
                </a:ln>
                <a:solidFill>
                  <a:srgbClr val="F9FAFB"/>
                </a:solidFill>
                <a:effectLst/>
                <a:uLnTx/>
                <a:uFillTx/>
                <a:latin typeface="Plus Jakarta Sans"/>
                <a:ea typeface="Plus Jakarta Sans"/>
                <a:cs typeface="Plus Jakarta Sans"/>
                <a:sym typeface="Plus Jakarta Sans"/>
              </a:rPr>
              <a:t>EEOC Title VII Initiatives</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167" name="Google Shape;167;p18"/>
          <p:cNvSpPr txBox="1"/>
          <p:nvPr/>
        </p:nvSpPr>
        <p:spPr>
          <a:xfrm>
            <a:off x="792956" y="2598316"/>
            <a:ext cx="2109750" cy="1107996"/>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0" i="0" u="none" strike="noStrike" kern="1200" cap="none" spc="0" normalizeH="0" baseline="0" noProof="0">
                <a:ln>
                  <a:noFill/>
                </a:ln>
                <a:solidFill>
                  <a:srgbClr val="9CA3AF"/>
                </a:solidFill>
                <a:effectLst/>
                <a:uLnTx/>
                <a:uFillTx/>
                <a:latin typeface="Inter"/>
                <a:ea typeface="Inter"/>
                <a:cs typeface="Inter"/>
                <a:sym typeface="Inter"/>
              </a:rPr>
              <a:t>The Equal Employment Opportunity Commission mandates that algorithms utilized in hiring or promotion must fully comply with federal civil rights guidelines, with no excuse for vendor faults.</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168" name="Google Shape;168;p18"/>
          <p:cNvSpPr txBox="1"/>
          <p:nvPr/>
        </p:nvSpPr>
        <p:spPr>
          <a:xfrm>
            <a:off x="3517069" y="2333997"/>
            <a:ext cx="2215238" cy="173124"/>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25" b="1" i="0" u="none" strike="noStrike" kern="1200" cap="none" spc="0" normalizeH="0" baseline="0" noProof="0">
                <a:ln>
                  <a:noFill/>
                </a:ln>
                <a:solidFill>
                  <a:srgbClr val="F9FAFB"/>
                </a:solidFill>
                <a:effectLst/>
                <a:uLnTx/>
                <a:uFillTx/>
                <a:latin typeface="Plus Jakarta Sans"/>
                <a:ea typeface="Plus Jakarta Sans"/>
                <a:cs typeface="Plus Jakarta Sans"/>
                <a:sym typeface="Plus Jakarta Sans"/>
              </a:rPr>
              <a:t>ADA Protections</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169" name="Google Shape;169;p18"/>
          <p:cNvSpPr txBox="1"/>
          <p:nvPr/>
        </p:nvSpPr>
        <p:spPr>
          <a:xfrm>
            <a:off x="3517069" y="2598316"/>
            <a:ext cx="2109750" cy="1107996"/>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0" i="0" u="none" strike="noStrike" kern="1200" cap="none" spc="0" normalizeH="0" baseline="0" noProof="0">
                <a:ln>
                  <a:noFill/>
                </a:ln>
                <a:solidFill>
                  <a:srgbClr val="9CA3AF"/>
                </a:solidFill>
                <a:effectLst/>
                <a:uLnTx/>
                <a:uFillTx/>
                <a:latin typeface="Inter"/>
                <a:ea typeface="Inter"/>
                <a:cs typeface="Inter"/>
                <a:sym typeface="Inter"/>
              </a:rPr>
              <a:t>Employers must provide reasonable accommodations for AI testing (e.g., alternative assessments for neurodivergent applicants or visually impaired candidates to avoid ADA violations).</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170" name="Google Shape;170;p18"/>
          <p:cNvSpPr txBox="1"/>
          <p:nvPr/>
        </p:nvSpPr>
        <p:spPr>
          <a:xfrm>
            <a:off x="6241181" y="2333997"/>
            <a:ext cx="2215238" cy="173124"/>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25" b="1" i="0" u="none" strike="noStrike" kern="1200" cap="none" spc="0" normalizeH="0" baseline="0" noProof="0">
                <a:ln>
                  <a:noFill/>
                </a:ln>
                <a:solidFill>
                  <a:srgbClr val="F9FAFB"/>
                </a:solidFill>
                <a:effectLst/>
                <a:uLnTx/>
                <a:uFillTx/>
                <a:latin typeface="Plus Jakarta Sans"/>
                <a:ea typeface="Plus Jakarta Sans"/>
                <a:cs typeface="Plus Jakarta Sans"/>
                <a:sym typeface="Plus Jakarta Sans"/>
              </a:rPr>
              <a:t>DOL AI Guidelines</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171" name="Google Shape;171;p18"/>
          <p:cNvSpPr txBox="1"/>
          <p:nvPr/>
        </p:nvSpPr>
        <p:spPr>
          <a:xfrm>
            <a:off x="6241181" y="2598316"/>
            <a:ext cx="2109750" cy="1107996"/>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0" i="0" u="none" strike="noStrike" kern="1200" cap="none" spc="0" normalizeH="0" baseline="0" noProof="0">
                <a:ln>
                  <a:noFill/>
                </a:ln>
                <a:solidFill>
                  <a:srgbClr val="9CA3AF"/>
                </a:solidFill>
                <a:effectLst/>
                <a:uLnTx/>
                <a:uFillTx/>
                <a:latin typeface="Inter"/>
                <a:ea typeface="Inter"/>
                <a:cs typeface="Inter"/>
                <a:sym typeface="Inter"/>
              </a:rPr>
              <a:t>The Department of Labor issued specific directives prioritizing transparency and fair application of AI algorithms in monitoring employee productivity and administering wellness benefits.</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pic>
        <p:nvPicPr>
          <p:cNvPr id="172" name="Google Shape;172;p18" descr="image.png"/>
          <p:cNvPicPr preferRelativeResize="0"/>
          <p:nvPr/>
        </p:nvPicPr>
        <p:blipFill rotWithShape="1">
          <a:blip r:embed="rId6">
            <a:alphaModFix/>
          </a:blip>
          <a:srcRect/>
          <a:stretch/>
        </p:blipFill>
        <p:spPr>
          <a:xfrm>
            <a:off x="792956" y="1933947"/>
            <a:ext cx="228600" cy="228600"/>
          </a:xfrm>
          <a:prstGeom prst="rect">
            <a:avLst/>
          </a:prstGeom>
          <a:noFill/>
          <a:ln>
            <a:noFill/>
          </a:ln>
        </p:spPr>
      </p:pic>
      <p:pic>
        <p:nvPicPr>
          <p:cNvPr id="173" name="Google Shape;173;p18" descr="image.png"/>
          <p:cNvPicPr preferRelativeResize="0"/>
          <p:nvPr/>
        </p:nvPicPr>
        <p:blipFill rotWithShape="1">
          <a:blip r:embed="rId7">
            <a:alphaModFix/>
          </a:blip>
          <a:srcRect/>
          <a:stretch/>
        </p:blipFill>
        <p:spPr>
          <a:xfrm>
            <a:off x="3517069" y="1933947"/>
            <a:ext cx="228600" cy="228600"/>
          </a:xfrm>
          <a:prstGeom prst="rect">
            <a:avLst/>
          </a:prstGeom>
          <a:noFill/>
          <a:ln>
            <a:noFill/>
          </a:ln>
        </p:spPr>
      </p:pic>
      <p:pic>
        <p:nvPicPr>
          <p:cNvPr id="174" name="Google Shape;174;p18" descr="image.png"/>
          <p:cNvPicPr preferRelativeResize="0"/>
          <p:nvPr/>
        </p:nvPicPr>
        <p:blipFill rotWithShape="1">
          <a:blip r:embed="rId8">
            <a:alphaModFix/>
          </a:blip>
          <a:srcRect/>
          <a:stretch/>
        </p:blipFill>
        <p:spPr>
          <a:xfrm>
            <a:off x="6241181" y="1933947"/>
            <a:ext cx="228600" cy="228600"/>
          </a:xfrm>
          <a:prstGeom prst="rect">
            <a:avLst/>
          </a:prstGeom>
          <a:noFill/>
          <a:ln>
            <a:noFill/>
          </a:ln>
        </p:spPr>
      </p:pic>
      <p:sp>
        <p:nvSpPr>
          <p:cNvPr id="175" name="Google Shape;175;p18"/>
          <p:cNvSpPr txBox="1"/>
          <p:nvPr/>
        </p:nvSpPr>
        <p:spPr>
          <a:xfrm>
            <a:off x="571500" y="428625"/>
            <a:ext cx="8401050" cy="329001"/>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38" b="1" i="0" u="none" strike="noStrike" kern="1200" cap="none" spc="0" normalizeH="0" baseline="0" noProof="0" dirty="0">
                <a:ln>
                  <a:noFill/>
                </a:ln>
                <a:solidFill>
                  <a:srgbClr val="0075BC">
                    <a:lumMod val="40000"/>
                    <a:lumOff val="60000"/>
                  </a:srgbClr>
                </a:solidFill>
                <a:effectLst/>
                <a:uLnTx/>
                <a:uFillTx/>
                <a:latin typeface="Plus Jakarta Sans"/>
                <a:ea typeface="Plus Jakarta Sans"/>
                <a:cs typeface="Plus Jakarta Sans"/>
                <a:sym typeface="Plus Jakarta Sans"/>
              </a:rPr>
              <a:t>Federal Regulatory Focus</a:t>
            </a:r>
            <a:endParaRPr kumimoji="0" sz="1350" b="0" i="0" u="none" strike="noStrike" kern="1200" cap="none" spc="0" normalizeH="0" baseline="0" noProof="0" dirty="0">
              <a:ln>
                <a:noFill/>
              </a:ln>
              <a:solidFill>
                <a:srgbClr val="0075BC">
                  <a:lumMod val="40000"/>
                  <a:lumOff val="60000"/>
                </a:srgbClr>
              </a:solidFill>
              <a:effectLst/>
              <a:uLnTx/>
              <a:uFillTx/>
              <a:latin typeface="Arial" panose="020B0604020202020204"/>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2" name="Google Shape;182;p19"/>
          <p:cNvSpPr txBox="1"/>
          <p:nvPr/>
        </p:nvSpPr>
        <p:spPr>
          <a:xfrm>
            <a:off x="571500" y="428625"/>
            <a:ext cx="3750469" cy="329001"/>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38" b="1" i="0" u="none" strike="noStrike" kern="1200" cap="none" spc="0" normalizeH="0" baseline="0" noProof="0" dirty="0">
                <a:ln>
                  <a:noFill/>
                </a:ln>
                <a:solidFill>
                  <a:srgbClr val="0075BC">
                    <a:lumMod val="40000"/>
                    <a:lumOff val="60000"/>
                  </a:srgbClr>
                </a:solidFill>
                <a:effectLst/>
                <a:uLnTx/>
                <a:uFillTx/>
                <a:latin typeface="Plus Jakarta Sans"/>
                <a:ea typeface="Plus Jakarta Sans"/>
                <a:cs typeface="Plus Jakarta Sans"/>
                <a:sym typeface="Plus Jakarta Sans"/>
              </a:rPr>
              <a:t>NYC Local Law 144 Case</a:t>
            </a:r>
            <a:endParaRPr kumimoji="0" sz="1350" b="0" i="0" u="none" strike="noStrike" kern="1200" cap="none" spc="0" normalizeH="0" baseline="0" noProof="0" dirty="0">
              <a:ln>
                <a:noFill/>
              </a:ln>
              <a:solidFill>
                <a:srgbClr val="0075BC">
                  <a:lumMod val="40000"/>
                  <a:lumOff val="60000"/>
                </a:srgbClr>
              </a:solidFill>
              <a:effectLst/>
              <a:uLnTx/>
              <a:uFillTx/>
              <a:latin typeface="Arial" panose="020B0604020202020204"/>
              <a:ea typeface="+mn-ea"/>
              <a:cs typeface="+mn-cs"/>
            </a:endParaRPr>
          </a:p>
        </p:txBody>
      </p:sp>
      <p:pic>
        <p:nvPicPr>
          <p:cNvPr id="183" name="Google Shape;183;p19" descr="image.png"/>
          <p:cNvPicPr preferRelativeResize="0"/>
          <p:nvPr/>
        </p:nvPicPr>
        <p:blipFill rotWithShape="1">
          <a:blip r:embed="rId3">
            <a:alphaModFix/>
          </a:blip>
          <a:srcRect/>
          <a:stretch/>
        </p:blipFill>
        <p:spPr>
          <a:xfrm>
            <a:off x="4572000" y="0"/>
            <a:ext cx="4572000" cy="5143500"/>
          </a:xfrm>
          <a:prstGeom prst="rect">
            <a:avLst/>
          </a:prstGeom>
          <a:noFill/>
          <a:ln>
            <a:noFill/>
          </a:ln>
        </p:spPr>
      </p:pic>
      <p:sp>
        <p:nvSpPr>
          <p:cNvPr id="184" name="Google Shape;184;p19"/>
          <p:cNvSpPr txBox="1"/>
          <p:nvPr/>
        </p:nvSpPr>
        <p:spPr>
          <a:xfrm>
            <a:off x="571500" y="978694"/>
            <a:ext cx="3571875" cy="664797"/>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Inter"/>
                <a:ea typeface="Inter"/>
                <a:cs typeface="Inter"/>
                <a:sym typeface="Inter"/>
              </a:rPr>
              <a:t>NYC Local Law 144</a:t>
            </a:r>
            <a:r>
              <a:rPr kumimoji="0" lang="en-US" sz="900" b="0" i="0" u="none" strike="noStrike" kern="1200" cap="none" spc="0" normalizeH="0" baseline="0" noProof="0">
                <a:ln>
                  <a:noFill/>
                </a:ln>
                <a:solidFill>
                  <a:srgbClr val="000000"/>
                </a:solidFill>
                <a:effectLst/>
                <a:uLnTx/>
                <a:uFillTx/>
                <a:latin typeface="Inter"/>
                <a:ea typeface="Inter"/>
                <a:cs typeface="Inter"/>
                <a:sym typeface="Inter"/>
              </a:rPr>
              <a:t> pioneered the direct regulation of Automated Employment Decision Tools (AEDTs) in the United States, defining a robust GRC blueprint for HR:</a:t>
            </a:r>
            <a:endParaRPr kumimoji="0"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85" name="Google Shape;185;p19" descr="image.png"/>
          <p:cNvPicPr preferRelativeResize="0"/>
          <p:nvPr/>
        </p:nvPicPr>
        <p:blipFill rotWithShape="1">
          <a:blip r:embed="rId4">
            <a:alphaModFix/>
          </a:blip>
          <a:srcRect/>
          <a:stretch/>
        </p:blipFill>
        <p:spPr>
          <a:xfrm>
            <a:off x="1430648" y="3431456"/>
            <a:ext cx="1853468" cy="182389"/>
          </a:xfrm>
          <a:prstGeom prst="rect">
            <a:avLst/>
          </a:prstGeom>
          <a:noFill/>
          <a:ln>
            <a:noFill/>
          </a:ln>
        </p:spPr>
      </p:pic>
      <p:sp>
        <p:nvSpPr>
          <p:cNvPr id="186" name="Google Shape;186;p19"/>
          <p:cNvSpPr txBox="1"/>
          <p:nvPr/>
        </p:nvSpPr>
        <p:spPr>
          <a:xfrm>
            <a:off x="821532" y="1720081"/>
            <a:ext cx="3321844" cy="443198"/>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Inter"/>
                <a:ea typeface="Inter"/>
                <a:cs typeface="Inter"/>
                <a:sym typeface="Inter"/>
              </a:rPr>
              <a:t>Annual Bias Audits:</a:t>
            </a:r>
            <a:r>
              <a:rPr kumimoji="0" lang="en-US" sz="900" b="0" i="0" u="none" strike="noStrike" kern="1200" cap="none" spc="0" normalizeH="0" baseline="0" noProof="0">
                <a:ln>
                  <a:noFill/>
                </a:ln>
                <a:solidFill>
                  <a:srgbClr val="000000"/>
                </a:solidFill>
                <a:effectLst/>
                <a:uLnTx/>
                <a:uFillTx/>
                <a:latin typeface="Inter"/>
                <a:ea typeface="Inter"/>
                <a:cs typeface="Inter"/>
                <a:sym typeface="Inter"/>
              </a:rPr>
              <a:t> Mandated annual evaluations by completely independent, third-party auditors.</a:t>
            </a:r>
            <a:endParaRPr kumimoji="0"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7" name="Google Shape;187;p19"/>
          <p:cNvSpPr txBox="1"/>
          <p:nvPr/>
        </p:nvSpPr>
        <p:spPr>
          <a:xfrm>
            <a:off x="821532" y="2214339"/>
            <a:ext cx="3321844" cy="443198"/>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Inter"/>
                <a:ea typeface="Inter"/>
                <a:cs typeface="Inter"/>
                <a:sym typeface="Inter"/>
              </a:rPr>
              <a:t>Transparency Notice:</a:t>
            </a:r>
            <a:r>
              <a:rPr kumimoji="0" lang="en-US" sz="900" b="0" i="0" u="none" strike="noStrike" kern="1200" cap="none" spc="0" normalizeH="0" baseline="0" noProof="0">
                <a:ln>
                  <a:noFill/>
                </a:ln>
                <a:solidFill>
                  <a:srgbClr val="000000"/>
                </a:solidFill>
                <a:effectLst/>
                <a:uLnTx/>
                <a:uFillTx/>
                <a:latin typeface="Inter"/>
                <a:ea typeface="Inter"/>
                <a:cs typeface="Inter"/>
                <a:sym typeface="Inter"/>
              </a:rPr>
              <a:t> Minimum 10-day prior notification to candidates with details on algorithmic criteria.</a:t>
            </a:r>
            <a:endParaRPr kumimoji="0"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8" name="Google Shape;188;p19"/>
          <p:cNvSpPr txBox="1"/>
          <p:nvPr/>
        </p:nvSpPr>
        <p:spPr>
          <a:xfrm>
            <a:off x="821532" y="2708598"/>
            <a:ext cx="3321844" cy="443198"/>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Inter"/>
                <a:ea typeface="Inter"/>
                <a:cs typeface="Inter"/>
                <a:sym typeface="Inter"/>
              </a:rPr>
              <a:t>Four-Fifths Standard:</a:t>
            </a:r>
            <a:r>
              <a:rPr kumimoji="0" lang="en-US" sz="900" b="0" i="0" u="none" strike="noStrike" kern="1200" cap="none" spc="0" normalizeH="0" baseline="0" noProof="0" dirty="0">
                <a:ln>
                  <a:noFill/>
                </a:ln>
                <a:solidFill>
                  <a:srgbClr val="000000"/>
                </a:solidFill>
                <a:effectLst/>
                <a:uLnTx/>
                <a:uFillTx/>
                <a:latin typeface="Inter"/>
                <a:ea typeface="Inter"/>
                <a:cs typeface="Inter"/>
                <a:sym typeface="Inter"/>
              </a:rPr>
              <a:t> Utilizes adverse impact metrics for gender and race:</a:t>
            </a:r>
            <a:endParaRPr kumimoji="0"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89" name="Google Shape;189;p19" descr="image.png"/>
          <p:cNvPicPr preferRelativeResize="0"/>
          <p:nvPr/>
        </p:nvPicPr>
        <p:blipFill rotWithShape="1">
          <a:blip r:embed="rId5">
            <a:alphaModFix/>
          </a:blip>
          <a:srcRect/>
          <a:stretch/>
        </p:blipFill>
        <p:spPr>
          <a:xfrm>
            <a:off x="571500" y="1745084"/>
            <a:ext cx="142875" cy="135731"/>
          </a:xfrm>
          <a:prstGeom prst="rect">
            <a:avLst/>
          </a:prstGeom>
          <a:noFill/>
          <a:ln>
            <a:noFill/>
          </a:ln>
        </p:spPr>
      </p:pic>
      <p:pic>
        <p:nvPicPr>
          <p:cNvPr id="190" name="Google Shape;190;p19" descr="image.png"/>
          <p:cNvPicPr preferRelativeResize="0"/>
          <p:nvPr/>
        </p:nvPicPr>
        <p:blipFill rotWithShape="1">
          <a:blip r:embed="rId6">
            <a:alphaModFix/>
          </a:blip>
          <a:srcRect/>
          <a:stretch/>
        </p:blipFill>
        <p:spPr>
          <a:xfrm>
            <a:off x="571500" y="2239342"/>
            <a:ext cx="128588" cy="135731"/>
          </a:xfrm>
          <a:prstGeom prst="rect">
            <a:avLst/>
          </a:prstGeom>
          <a:noFill/>
          <a:ln>
            <a:noFill/>
          </a:ln>
        </p:spPr>
      </p:pic>
      <p:pic>
        <p:nvPicPr>
          <p:cNvPr id="191" name="Google Shape;191;p19" descr="image.png"/>
          <p:cNvPicPr preferRelativeResize="0"/>
          <p:nvPr/>
        </p:nvPicPr>
        <p:blipFill rotWithShape="1">
          <a:blip r:embed="rId7">
            <a:alphaModFix/>
          </a:blip>
          <a:srcRect/>
          <a:stretch/>
        </p:blipFill>
        <p:spPr>
          <a:xfrm>
            <a:off x="571500" y="2733601"/>
            <a:ext cx="100013" cy="13573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3" name="Google Shape;223;p21" descr="image.png"/>
          <p:cNvPicPr preferRelativeResize="0"/>
          <p:nvPr/>
        </p:nvPicPr>
        <p:blipFill rotWithShape="1">
          <a:blip r:embed="rId3">
            <a:alphaModFix/>
          </a:blip>
          <a:srcRect/>
          <a:stretch/>
        </p:blipFill>
        <p:spPr>
          <a:xfrm>
            <a:off x="571500" y="1700213"/>
            <a:ext cx="8001000" cy="2293144"/>
          </a:xfrm>
          <a:prstGeom prst="rect">
            <a:avLst/>
          </a:prstGeom>
          <a:noFill/>
          <a:ln>
            <a:noFill/>
          </a:ln>
        </p:spPr>
      </p:pic>
      <p:graphicFrame>
        <p:nvGraphicFramePr>
          <p:cNvPr id="224" name="Google Shape;224;p21"/>
          <p:cNvGraphicFramePr/>
          <p:nvPr/>
        </p:nvGraphicFramePr>
        <p:xfrm>
          <a:off x="578644" y="1707356"/>
          <a:ext cx="7986713" cy="2278875"/>
        </p:xfrm>
        <a:graphic>
          <a:graphicData uri="http://schemas.openxmlformats.org/drawingml/2006/table">
            <a:tbl>
              <a:tblPr firstRow="1" bandRow="1">
                <a:noFill/>
              </a:tblPr>
              <a:tblGrid>
                <a:gridCol w="1996669">
                  <a:extLst>
                    <a:ext uri="{9D8B030D-6E8A-4147-A177-3AD203B41FA5}">
                      <a16:colId xmlns:a16="http://schemas.microsoft.com/office/drawing/2014/main" val="20000"/>
                    </a:ext>
                  </a:extLst>
                </a:gridCol>
                <a:gridCol w="3593981">
                  <a:extLst>
                    <a:ext uri="{9D8B030D-6E8A-4147-A177-3AD203B41FA5}">
                      <a16:colId xmlns:a16="http://schemas.microsoft.com/office/drawing/2014/main" val="20001"/>
                    </a:ext>
                  </a:extLst>
                </a:gridCol>
                <a:gridCol w="2396063">
                  <a:extLst>
                    <a:ext uri="{9D8B030D-6E8A-4147-A177-3AD203B41FA5}">
                      <a16:colId xmlns:a16="http://schemas.microsoft.com/office/drawing/2014/main" val="20002"/>
                    </a:ext>
                  </a:extLst>
                </a:gridCol>
              </a:tblGrid>
              <a:tr h="455775">
                <a:tc>
                  <a:txBody>
                    <a:bodyPr/>
                    <a:lstStyle/>
                    <a:p>
                      <a:pPr marL="0" marR="0" lvl="0" indent="0" algn="l" rtl="0">
                        <a:spcBef>
                          <a:spcPts val="0"/>
                        </a:spcBef>
                        <a:spcAft>
                          <a:spcPts val="0"/>
                        </a:spcAft>
                        <a:buNone/>
                      </a:pPr>
                      <a:r>
                        <a:rPr lang="en-US" sz="800" b="0" i="0" u="none" strike="noStrike" cap="none">
                          <a:solidFill>
                            <a:srgbClr val="F9FAFB"/>
                          </a:solidFill>
                          <a:latin typeface="Inter SemiBold"/>
                          <a:ea typeface="Inter SemiBold"/>
                          <a:cs typeface="Inter SemiBold"/>
                          <a:sym typeface="Inter SemiBold"/>
                        </a:rPr>
                        <a:t>Compliance Area</a:t>
                      </a:r>
                      <a:endParaRPr sz="1000"/>
                    </a:p>
                  </a:txBody>
                  <a:tcPr marL="47625" marR="47625" marT="19050" marB="190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1827"/>
                    </a:solidFill>
                  </a:tcPr>
                </a:tc>
                <a:tc>
                  <a:txBody>
                    <a:bodyPr/>
                    <a:lstStyle/>
                    <a:p>
                      <a:pPr marL="0" marR="0" lvl="0" indent="0" algn="l" rtl="0">
                        <a:spcBef>
                          <a:spcPts val="0"/>
                        </a:spcBef>
                        <a:spcAft>
                          <a:spcPts val="0"/>
                        </a:spcAft>
                        <a:buNone/>
                      </a:pPr>
                      <a:r>
                        <a:rPr lang="en-US" sz="800" b="0" i="0" u="none" strike="noStrike" cap="none">
                          <a:solidFill>
                            <a:srgbClr val="F9FAFB"/>
                          </a:solidFill>
                          <a:latin typeface="Inter SemiBold"/>
                          <a:ea typeface="Inter SemiBold"/>
                          <a:cs typeface="Inter SemiBold"/>
                          <a:sym typeface="Inter SemiBold"/>
                        </a:rPr>
                        <a:t>Critical Vendor Assessment Question</a:t>
                      </a:r>
                      <a:endParaRPr sz="1000"/>
                    </a:p>
                  </a:txBody>
                  <a:tcPr marL="47625" marR="47625" marT="19050" marB="190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1827"/>
                    </a:solidFill>
                  </a:tcPr>
                </a:tc>
                <a:tc>
                  <a:txBody>
                    <a:bodyPr/>
                    <a:lstStyle/>
                    <a:p>
                      <a:pPr marL="0" marR="0" lvl="0" indent="0" algn="l" rtl="0">
                        <a:spcBef>
                          <a:spcPts val="0"/>
                        </a:spcBef>
                        <a:spcAft>
                          <a:spcPts val="0"/>
                        </a:spcAft>
                        <a:buNone/>
                      </a:pPr>
                      <a:r>
                        <a:rPr lang="en-US" sz="800" b="0" i="0" u="none" strike="noStrike" cap="none">
                          <a:solidFill>
                            <a:srgbClr val="F9FAFB"/>
                          </a:solidFill>
                          <a:latin typeface="Inter SemiBold"/>
                          <a:ea typeface="Inter SemiBold"/>
                          <a:cs typeface="Inter SemiBold"/>
                          <a:sym typeface="Inter SemiBold"/>
                        </a:rPr>
                        <a:t>EPLI Defensibility Value</a:t>
                      </a:r>
                      <a:endParaRPr sz="1000"/>
                    </a:p>
                  </a:txBody>
                  <a:tcPr marL="47625" marR="47625" marT="19050" marB="190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1827"/>
                    </a:solidFill>
                  </a:tcPr>
                </a:tc>
                <a:extLst>
                  <a:ext uri="{0D108BD9-81ED-4DB2-BD59-A6C34878D82A}">
                    <a16:rowId xmlns:a16="http://schemas.microsoft.com/office/drawing/2014/main" val="10000"/>
                  </a:ext>
                </a:extLst>
              </a:tr>
              <a:tr h="455775">
                <a:tc>
                  <a:txBody>
                    <a:bodyPr/>
                    <a:lstStyle/>
                    <a:p>
                      <a:pPr marL="0" marR="0" lvl="0" indent="0" algn="l" rtl="0">
                        <a:spcBef>
                          <a:spcPts val="0"/>
                        </a:spcBef>
                        <a:spcAft>
                          <a:spcPts val="0"/>
                        </a:spcAft>
                        <a:buNone/>
                      </a:pPr>
                      <a:r>
                        <a:rPr lang="en-US" sz="800" b="1" i="0" u="none" strike="noStrike" cap="none">
                          <a:solidFill>
                            <a:srgbClr val="9CA3AF"/>
                          </a:solidFill>
                          <a:latin typeface="Inter"/>
                          <a:ea typeface="Inter"/>
                          <a:cs typeface="Inter"/>
                          <a:sym typeface="Inter"/>
                        </a:rPr>
                        <a:t>AI Use Cases</a:t>
                      </a:r>
                      <a:endParaRPr sz="1000"/>
                    </a:p>
                  </a:txBody>
                  <a:tcPr marL="47625" marR="47625" marT="19050" marB="190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B0F19"/>
                    </a:solidFill>
                  </a:tcPr>
                </a:tc>
                <a:tc>
                  <a:txBody>
                    <a:bodyPr/>
                    <a:lstStyle/>
                    <a:p>
                      <a:pPr marL="0" marR="0" lvl="0" indent="0" algn="l" rtl="0">
                        <a:spcBef>
                          <a:spcPts val="0"/>
                        </a:spcBef>
                        <a:spcAft>
                          <a:spcPts val="0"/>
                        </a:spcAft>
                        <a:buNone/>
                      </a:pPr>
                      <a:r>
                        <a:rPr lang="en-US" sz="800" b="0" i="0" u="none" strike="noStrike" cap="none">
                          <a:solidFill>
                            <a:srgbClr val="9CA3AF"/>
                          </a:solidFill>
                          <a:latin typeface="Inter"/>
                          <a:ea typeface="Inter"/>
                          <a:cs typeface="Inter"/>
                          <a:sym typeface="Inter"/>
                        </a:rPr>
                        <a:t>Does your HR tool utilize machine learning models or statistical criteria to screen candidates?</a:t>
                      </a:r>
                      <a:endParaRPr sz="1000"/>
                    </a:p>
                  </a:txBody>
                  <a:tcPr marL="47625" marR="47625" marT="19050" marB="190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B0F19"/>
                    </a:solidFill>
                  </a:tcPr>
                </a:tc>
                <a:tc>
                  <a:txBody>
                    <a:bodyPr/>
                    <a:lstStyle/>
                    <a:p>
                      <a:pPr marL="0" marR="0" lvl="0" indent="0" algn="l" rtl="0">
                        <a:spcBef>
                          <a:spcPts val="0"/>
                        </a:spcBef>
                        <a:spcAft>
                          <a:spcPts val="0"/>
                        </a:spcAft>
                        <a:buNone/>
                      </a:pPr>
                      <a:r>
                        <a:rPr lang="en-US" sz="800" b="0" i="0" u="none" strike="noStrike" cap="none">
                          <a:solidFill>
                            <a:srgbClr val="9CA3AF"/>
                          </a:solidFill>
                          <a:latin typeface="Inter"/>
                          <a:ea typeface="Inter"/>
                          <a:cs typeface="Inter"/>
                          <a:sym typeface="Inter"/>
                        </a:rPr>
                        <a:t>Determines baseline applicability of local bias audit laws.</a:t>
                      </a:r>
                      <a:endParaRPr sz="1000"/>
                    </a:p>
                  </a:txBody>
                  <a:tcPr marL="47625" marR="47625" marT="19050" marB="190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B0F19"/>
                    </a:solidFill>
                  </a:tcPr>
                </a:tc>
                <a:extLst>
                  <a:ext uri="{0D108BD9-81ED-4DB2-BD59-A6C34878D82A}">
                    <a16:rowId xmlns:a16="http://schemas.microsoft.com/office/drawing/2014/main" val="10001"/>
                  </a:ext>
                </a:extLst>
              </a:tr>
              <a:tr h="455775">
                <a:tc>
                  <a:txBody>
                    <a:bodyPr/>
                    <a:lstStyle/>
                    <a:p>
                      <a:pPr marL="0" marR="0" lvl="0" indent="0" algn="l" rtl="0">
                        <a:spcBef>
                          <a:spcPts val="0"/>
                        </a:spcBef>
                        <a:spcAft>
                          <a:spcPts val="0"/>
                        </a:spcAft>
                        <a:buNone/>
                      </a:pPr>
                      <a:r>
                        <a:rPr lang="en-US" sz="800" b="1" i="0" u="none" strike="noStrike" cap="none">
                          <a:solidFill>
                            <a:srgbClr val="9CA3AF"/>
                          </a:solidFill>
                          <a:latin typeface="Inter"/>
                          <a:ea typeface="Inter"/>
                          <a:cs typeface="Inter"/>
                          <a:sym typeface="Inter"/>
                        </a:rPr>
                        <a:t>Training Data</a:t>
                      </a:r>
                      <a:endParaRPr sz="1000"/>
                    </a:p>
                  </a:txBody>
                  <a:tcPr marL="47625" marR="47625" marT="19050" marB="190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B0F19"/>
                    </a:solidFill>
                  </a:tcPr>
                </a:tc>
                <a:tc>
                  <a:txBody>
                    <a:bodyPr/>
                    <a:lstStyle/>
                    <a:p>
                      <a:pPr marL="0" marR="0" lvl="0" indent="0" algn="l" rtl="0">
                        <a:spcBef>
                          <a:spcPts val="0"/>
                        </a:spcBef>
                        <a:spcAft>
                          <a:spcPts val="0"/>
                        </a:spcAft>
                        <a:buNone/>
                      </a:pPr>
                      <a:r>
                        <a:rPr lang="en-US" sz="800" b="0" i="0" u="none" strike="noStrike" cap="none">
                          <a:solidFill>
                            <a:srgbClr val="9CA3AF"/>
                          </a:solidFill>
                          <a:latin typeface="Inter"/>
                          <a:ea typeface="Inter"/>
                          <a:cs typeface="Inter"/>
                          <a:sym typeface="Inter"/>
                        </a:rPr>
                        <a:t>Is applicant or employee personal data being used to train your models or cross-vendor tools?</a:t>
                      </a:r>
                      <a:endParaRPr sz="1000"/>
                    </a:p>
                  </a:txBody>
                  <a:tcPr marL="47625" marR="47625" marT="19050" marB="190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B0F19"/>
                    </a:solidFill>
                  </a:tcPr>
                </a:tc>
                <a:tc>
                  <a:txBody>
                    <a:bodyPr/>
                    <a:lstStyle/>
                    <a:p>
                      <a:pPr marL="0" marR="0" lvl="0" indent="0" algn="l" rtl="0">
                        <a:spcBef>
                          <a:spcPts val="0"/>
                        </a:spcBef>
                        <a:spcAft>
                          <a:spcPts val="0"/>
                        </a:spcAft>
                        <a:buNone/>
                      </a:pPr>
                      <a:r>
                        <a:rPr lang="en-US" sz="800" b="0" i="0" u="none" strike="noStrike" cap="none">
                          <a:solidFill>
                            <a:srgbClr val="9CA3AF"/>
                          </a:solidFill>
                          <a:latin typeface="Inter"/>
                          <a:ea typeface="Inter"/>
                          <a:cs typeface="Inter"/>
                          <a:sym typeface="Inter"/>
                        </a:rPr>
                        <a:t>Mitigates copyright, data leakage, and privacy breach claims.</a:t>
                      </a:r>
                      <a:endParaRPr sz="1000"/>
                    </a:p>
                  </a:txBody>
                  <a:tcPr marL="47625" marR="47625" marT="19050" marB="190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B0F19"/>
                    </a:solidFill>
                  </a:tcPr>
                </a:tc>
                <a:extLst>
                  <a:ext uri="{0D108BD9-81ED-4DB2-BD59-A6C34878D82A}">
                    <a16:rowId xmlns:a16="http://schemas.microsoft.com/office/drawing/2014/main" val="10002"/>
                  </a:ext>
                </a:extLst>
              </a:tr>
              <a:tr h="455775">
                <a:tc>
                  <a:txBody>
                    <a:bodyPr/>
                    <a:lstStyle/>
                    <a:p>
                      <a:pPr marL="0" marR="0" lvl="0" indent="0" algn="l" rtl="0">
                        <a:spcBef>
                          <a:spcPts val="0"/>
                        </a:spcBef>
                        <a:spcAft>
                          <a:spcPts val="0"/>
                        </a:spcAft>
                        <a:buNone/>
                      </a:pPr>
                      <a:r>
                        <a:rPr lang="en-US" sz="800" b="1" i="0" u="none" strike="noStrike" cap="none">
                          <a:solidFill>
                            <a:srgbClr val="9CA3AF"/>
                          </a:solidFill>
                          <a:latin typeface="Inter"/>
                          <a:ea typeface="Inter"/>
                          <a:cs typeface="Inter"/>
                          <a:sym typeface="Inter"/>
                        </a:rPr>
                        <a:t>Bias Mitigation</a:t>
                      </a:r>
                      <a:endParaRPr sz="1000"/>
                    </a:p>
                  </a:txBody>
                  <a:tcPr marL="47625" marR="47625" marT="19050" marB="190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B0F19"/>
                    </a:solidFill>
                  </a:tcPr>
                </a:tc>
                <a:tc>
                  <a:txBody>
                    <a:bodyPr/>
                    <a:lstStyle/>
                    <a:p>
                      <a:pPr marL="0" marR="0" lvl="0" indent="0" algn="l" rtl="0">
                        <a:spcBef>
                          <a:spcPts val="0"/>
                        </a:spcBef>
                        <a:spcAft>
                          <a:spcPts val="0"/>
                        </a:spcAft>
                        <a:buNone/>
                      </a:pPr>
                      <a:r>
                        <a:rPr lang="en-US" sz="800" b="0" i="0" u="none" strike="noStrike" cap="none">
                          <a:solidFill>
                            <a:srgbClr val="9CA3AF"/>
                          </a:solidFill>
                          <a:latin typeface="Inter"/>
                          <a:ea typeface="Inter"/>
                          <a:cs typeface="Inter"/>
                          <a:sym typeface="Inter"/>
                        </a:rPr>
                        <a:t>Do you conduct and share independent bias audits conforming to the 4/5ths standard?</a:t>
                      </a:r>
                      <a:endParaRPr sz="1000"/>
                    </a:p>
                  </a:txBody>
                  <a:tcPr marL="47625" marR="47625" marT="19050" marB="190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B0F19"/>
                    </a:solidFill>
                  </a:tcPr>
                </a:tc>
                <a:tc>
                  <a:txBody>
                    <a:bodyPr/>
                    <a:lstStyle/>
                    <a:p>
                      <a:pPr marL="0" marR="0" lvl="0" indent="0" algn="l" rtl="0">
                        <a:spcBef>
                          <a:spcPts val="0"/>
                        </a:spcBef>
                        <a:spcAft>
                          <a:spcPts val="0"/>
                        </a:spcAft>
                        <a:buNone/>
                      </a:pPr>
                      <a:r>
                        <a:rPr lang="en-US" sz="800" b="0" i="0" u="none" strike="noStrike" cap="none">
                          <a:solidFill>
                            <a:srgbClr val="9CA3AF"/>
                          </a:solidFill>
                          <a:latin typeface="Inter"/>
                          <a:ea typeface="Inter"/>
                          <a:cs typeface="Inter"/>
                          <a:sym typeface="Inter"/>
                        </a:rPr>
                        <a:t>Primary defense against claims of systemic disparate impact.</a:t>
                      </a:r>
                      <a:endParaRPr sz="1000"/>
                    </a:p>
                  </a:txBody>
                  <a:tcPr marL="47625" marR="47625" marT="19050" marB="190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B0F19"/>
                    </a:solidFill>
                  </a:tcPr>
                </a:tc>
                <a:extLst>
                  <a:ext uri="{0D108BD9-81ED-4DB2-BD59-A6C34878D82A}">
                    <a16:rowId xmlns:a16="http://schemas.microsoft.com/office/drawing/2014/main" val="10003"/>
                  </a:ext>
                </a:extLst>
              </a:tr>
              <a:tr h="455775">
                <a:tc>
                  <a:txBody>
                    <a:bodyPr/>
                    <a:lstStyle/>
                    <a:p>
                      <a:pPr marL="0" marR="0" lvl="0" indent="0" algn="l" rtl="0">
                        <a:spcBef>
                          <a:spcPts val="0"/>
                        </a:spcBef>
                        <a:spcAft>
                          <a:spcPts val="0"/>
                        </a:spcAft>
                        <a:buNone/>
                      </a:pPr>
                      <a:r>
                        <a:rPr lang="en-US" sz="800" b="1" i="0" u="none" strike="noStrike" cap="none">
                          <a:solidFill>
                            <a:srgbClr val="9CA3AF"/>
                          </a:solidFill>
                          <a:latin typeface="Inter"/>
                          <a:ea typeface="Inter"/>
                          <a:cs typeface="Inter"/>
                          <a:sym typeface="Inter"/>
                        </a:rPr>
                        <a:t>Opt-Out Capability</a:t>
                      </a:r>
                      <a:endParaRPr sz="1000"/>
                    </a:p>
                  </a:txBody>
                  <a:tcPr marL="47625" marR="47625" marT="19050" marB="190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B0F19"/>
                    </a:solidFill>
                  </a:tcPr>
                </a:tc>
                <a:tc>
                  <a:txBody>
                    <a:bodyPr/>
                    <a:lstStyle/>
                    <a:p>
                      <a:pPr marL="0" marR="0" lvl="0" indent="0" algn="l" rtl="0">
                        <a:spcBef>
                          <a:spcPts val="0"/>
                        </a:spcBef>
                        <a:spcAft>
                          <a:spcPts val="0"/>
                        </a:spcAft>
                        <a:buNone/>
                      </a:pPr>
                      <a:r>
                        <a:rPr lang="en-US" sz="800" b="0" i="0" u="none" strike="noStrike" cap="none">
                          <a:solidFill>
                            <a:srgbClr val="9CA3AF"/>
                          </a:solidFill>
                          <a:latin typeface="Inter"/>
                          <a:ea typeface="Inter"/>
                          <a:cs typeface="Inter"/>
                          <a:sym typeface="Inter"/>
                        </a:rPr>
                        <a:t>Can individuals bypass automated screens and obtain standard human reviews?</a:t>
                      </a:r>
                      <a:endParaRPr sz="1000"/>
                    </a:p>
                  </a:txBody>
                  <a:tcPr marL="47625" marR="47625" marT="19050" marB="190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B0F19"/>
                    </a:solidFill>
                  </a:tcPr>
                </a:tc>
                <a:tc>
                  <a:txBody>
                    <a:bodyPr/>
                    <a:lstStyle/>
                    <a:p>
                      <a:pPr marL="0" marR="0" lvl="0" indent="0" algn="l" rtl="0">
                        <a:spcBef>
                          <a:spcPts val="0"/>
                        </a:spcBef>
                        <a:spcAft>
                          <a:spcPts val="0"/>
                        </a:spcAft>
                        <a:buNone/>
                      </a:pPr>
                      <a:r>
                        <a:rPr lang="en-US" sz="800" b="0" i="0" u="none" strike="noStrike" cap="none">
                          <a:solidFill>
                            <a:srgbClr val="9CA3AF"/>
                          </a:solidFill>
                          <a:latin typeface="Inter"/>
                          <a:ea typeface="Inter"/>
                          <a:cs typeface="Inter"/>
                          <a:sym typeface="Inter"/>
                        </a:rPr>
                        <a:t>Essential for complying with ADA accommodation and state consumer laws.</a:t>
                      </a:r>
                      <a:endParaRPr sz="1000"/>
                    </a:p>
                  </a:txBody>
                  <a:tcPr marL="47625" marR="47625" marT="19050" marB="190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B0F19"/>
                    </a:solidFill>
                  </a:tcPr>
                </a:tc>
                <a:extLst>
                  <a:ext uri="{0D108BD9-81ED-4DB2-BD59-A6C34878D82A}">
                    <a16:rowId xmlns:a16="http://schemas.microsoft.com/office/drawing/2014/main" val="10004"/>
                  </a:ext>
                </a:extLst>
              </a:tr>
            </a:tbl>
          </a:graphicData>
        </a:graphic>
      </p:graphicFrame>
      <p:sp>
        <p:nvSpPr>
          <p:cNvPr id="225" name="Google Shape;225;p21"/>
          <p:cNvSpPr/>
          <p:nvPr/>
        </p:nvSpPr>
        <p:spPr>
          <a:xfrm>
            <a:off x="578644" y="2068116"/>
            <a:ext cx="1996678" cy="7144"/>
          </a:xfrm>
          <a:prstGeom prst="rect">
            <a:avLst/>
          </a:prstGeom>
          <a:solidFill>
            <a:srgbClr val="FFFFFF"/>
          </a:solidFill>
          <a:ln>
            <a:noFill/>
          </a:ln>
        </p:spPr>
        <p:txBody>
          <a:bodyPr spcFirstLastPara="1" wrap="square" lIns="68569" tIns="34275" rIns="68569" bIns="3427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444444"/>
              </a:solidFill>
              <a:effectLst/>
              <a:uLnTx/>
              <a:uFillTx/>
              <a:latin typeface="Calibri"/>
              <a:ea typeface="Calibri"/>
              <a:cs typeface="Calibri"/>
              <a:sym typeface="Calibri"/>
            </a:endParaRPr>
          </a:p>
        </p:txBody>
      </p:sp>
      <p:sp>
        <p:nvSpPr>
          <p:cNvPr id="226" name="Google Shape;226;p21"/>
          <p:cNvSpPr/>
          <p:nvPr/>
        </p:nvSpPr>
        <p:spPr>
          <a:xfrm>
            <a:off x="2575322" y="2068116"/>
            <a:ext cx="3593975" cy="7144"/>
          </a:xfrm>
          <a:prstGeom prst="rect">
            <a:avLst/>
          </a:prstGeom>
          <a:solidFill>
            <a:srgbClr val="FFFFFF"/>
          </a:solidFill>
          <a:ln>
            <a:noFill/>
          </a:ln>
        </p:spPr>
        <p:txBody>
          <a:bodyPr spcFirstLastPara="1" wrap="square" lIns="68569" tIns="34275" rIns="68569" bIns="3427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444444"/>
              </a:solidFill>
              <a:effectLst/>
              <a:uLnTx/>
              <a:uFillTx/>
              <a:latin typeface="Calibri"/>
              <a:ea typeface="Calibri"/>
              <a:cs typeface="Calibri"/>
              <a:sym typeface="Calibri"/>
            </a:endParaRPr>
          </a:p>
        </p:txBody>
      </p:sp>
      <p:sp>
        <p:nvSpPr>
          <p:cNvPr id="227" name="Google Shape;227;p21"/>
          <p:cNvSpPr/>
          <p:nvPr/>
        </p:nvSpPr>
        <p:spPr>
          <a:xfrm>
            <a:off x="6169298" y="2068116"/>
            <a:ext cx="2396058" cy="7144"/>
          </a:xfrm>
          <a:prstGeom prst="rect">
            <a:avLst/>
          </a:prstGeom>
          <a:solidFill>
            <a:srgbClr val="FFFFFF"/>
          </a:solidFill>
          <a:ln>
            <a:noFill/>
          </a:ln>
        </p:spPr>
        <p:txBody>
          <a:bodyPr spcFirstLastPara="1" wrap="square" lIns="68569" tIns="34275" rIns="68569" bIns="3427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444444"/>
              </a:solidFill>
              <a:effectLst/>
              <a:uLnTx/>
              <a:uFillTx/>
              <a:latin typeface="Calibri"/>
              <a:ea typeface="Calibri"/>
              <a:cs typeface="Calibri"/>
              <a:sym typeface="Calibri"/>
            </a:endParaRPr>
          </a:p>
        </p:txBody>
      </p:sp>
      <p:sp>
        <p:nvSpPr>
          <p:cNvPr id="228" name="Google Shape;228;p21"/>
          <p:cNvSpPr/>
          <p:nvPr/>
        </p:nvSpPr>
        <p:spPr>
          <a:xfrm>
            <a:off x="578644" y="2546747"/>
            <a:ext cx="1996678" cy="7144"/>
          </a:xfrm>
          <a:prstGeom prst="rect">
            <a:avLst/>
          </a:prstGeom>
          <a:solidFill>
            <a:srgbClr val="FFFFFF"/>
          </a:solidFill>
          <a:ln>
            <a:noFill/>
          </a:ln>
        </p:spPr>
        <p:txBody>
          <a:bodyPr spcFirstLastPara="1" wrap="square" lIns="68569" tIns="34275" rIns="68569" bIns="3427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444444"/>
              </a:solidFill>
              <a:effectLst/>
              <a:uLnTx/>
              <a:uFillTx/>
              <a:latin typeface="Calibri"/>
              <a:ea typeface="Calibri"/>
              <a:cs typeface="Calibri"/>
              <a:sym typeface="Calibri"/>
            </a:endParaRPr>
          </a:p>
        </p:txBody>
      </p:sp>
      <p:sp>
        <p:nvSpPr>
          <p:cNvPr id="229" name="Google Shape;229;p21"/>
          <p:cNvSpPr/>
          <p:nvPr/>
        </p:nvSpPr>
        <p:spPr>
          <a:xfrm>
            <a:off x="2575322" y="2546747"/>
            <a:ext cx="3593975" cy="7144"/>
          </a:xfrm>
          <a:prstGeom prst="rect">
            <a:avLst/>
          </a:prstGeom>
          <a:solidFill>
            <a:srgbClr val="FFFFFF"/>
          </a:solidFill>
          <a:ln>
            <a:noFill/>
          </a:ln>
        </p:spPr>
        <p:txBody>
          <a:bodyPr spcFirstLastPara="1" wrap="square" lIns="68569" tIns="34275" rIns="68569" bIns="3427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444444"/>
              </a:solidFill>
              <a:effectLst/>
              <a:uLnTx/>
              <a:uFillTx/>
              <a:latin typeface="Calibri"/>
              <a:ea typeface="Calibri"/>
              <a:cs typeface="Calibri"/>
              <a:sym typeface="Calibri"/>
            </a:endParaRPr>
          </a:p>
        </p:txBody>
      </p:sp>
      <p:sp>
        <p:nvSpPr>
          <p:cNvPr id="230" name="Google Shape;230;p21"/>
          <p:cNvSpPr/>
          <p:nvPr/>
        </p:nvSpPr>
        <p:spPr>
          <a:xfrm>
            <a:off x="6169298" y="2546747"/>
            <a:ext cx="2396058" cy="7144"/>
          </a:xfrm>
          <a:prstGeom prst="rect">
            <a:avLst/>
          </a:prstGeom>
          <a:solidFill>
            <a:srgbClr val="FFFFFF"/>
          </a:solidFill>
          <a:ln>
            <a:noFill/>
          </a:ln>
        </p:spPr>
        <p:txBody>
          <a:bodyPr spcFirstLastPara="1" wrap="square" lIns="68569" tIns="34275" rIns="68569" bIns="3427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444444"/>
              </a:solidFill>
              <a:effectLst/>
              <a:uLnTx/>
              <a:uFillTx/>
              <a:latin typeface="Calibri"/>
              <a:ea typeface="Calibri"/>
              <a:cs typeface="Calibri"/>
              <a:sym typeface="Calibri"/>
            </a:endParaRPr>
          </a:p>
        </p:txBody>
      </p:sp>
      <p:sp>
        <p:nvSpPr>
          <p:cNvPr id="231" name="Google Shape;231;p21"/>
          <p:cNvSpPr/>
          <p:nvPr/>
        </p:nvSpPr>
        <p:spPr>
          <a:xfrm>
            <a:off x="578644" y="3025378"/>
            <a:ext cx="1996678" cy="7144"/>
          </a:xfrm>
          <a:prstGeom prst="rect">
            <a:avLst/>
          </a:prstGeom>
          <a:solidFill>
            <a:srgbClr val="FFFFFF"/>
          </a:solidFill>
          <a:ln>
            <a:noFill/>
          </a:ln>
        </p:spPr>
        <p:txBody>
          <a:bodyPr spcFirstLastPara="1" wrap="square" lIns="68569" tIns="34275" rIns="68569" bIns="3427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444444"/>
              </a:solidFill>
              <a:effectLst/>
              <a:uLnTx/>
              <a:uFillTx/>
              <a:latin typeface="Calibri"/>
              <a:ea typeface="Calibri"/>
              <a:cs typeface="Calibri"/>
              <a:sym typeface="Calibri"/>
            </a:endParaRPr>
          </a:p>
        </p:txBody>
      </p:sp>
      <p:sp>
        <p:nvSpPr>
          <p:cNvPr id="232" name="Google Shape;232;p21"/>
          <p:cNvSpPr/>
          <p:nvPr/>
        </p:nvSpPr>
        <p:spPr>
          <a:xfrm>
            <a:off x="2575322" y="3025378"/>
            <a:ext cx="3593975" cy="7144"/>
          </a:xfrm>
          <a:prstGeom prst="rect">
            <a:avLst/>
          </a:prstGeom>
          <a:solidFill>
            <a:srgbClr val="FFFFFF"/>
          </a:solidFill>
          <a:ln>
            <a:noFill/>
          </a:ln>
        </p:spPr>
        <p:txBody>
          <a:bodyPr spcFirstLastPara="1" wrap="square" lIns="68569" tIns="34275" rIns="68569" bIns="3427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444444"/>
              </a:solidFill>
              <a:effectLst/>
              <a:uLnTx/>
              <a:uFillTx/>
              <a:latin typeface="Calibri"/>
              <a:ea typeface="Calibri"/>
              <a:cs typeface="Calibri"/>
              <a:sym typeface="Calibri"/>
            </a:endParaRPr>
          </a:p>
        </p:txBody>
      </p:sp>
      <p:sp>
        <p:nvSpPr>
          <p:cNvPr id="233" name="Google Shape;233;p21"/>
          <p:cNvSpPr/>
          <p:nvPr/>
        </p:nvSpPr>
        <p:spPr>
          <a:xfrm>
            <a:off x="6169298" y="3025378"/>
            <a:ext cx="2396058" cy="7144"/>
          </a:xfrm>
          <a:prstGeom prst="rect">
            <a:avLst/>
          </a:prstGeom>
          <a:solidFill>
            <a:srgbClr val="FFFFFF"/>
          </a:solidFill>
          <a:ln>
            <a:noFill/>
          </a:ln>
        </p:spPr>
        <p:txBody>
          <a:bodyPr spcFirstLastPara="1" wrap="square" lIns="68569" tIns="34275" rIns="68569" bIns="3427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444444"/>
              </a:solidFill>
              <a:effectLst/>
              <a:uLnTx/>
              <a:uFillTx/>
              <a:latin typeface="Calibri"/>
              <a:ea typeface="Calibri"/>
              <a:cs typeface="Calibri"/>
              <a:sym typeface="Calibri"/>
            </a:endParaRPr>
          </a:p>
        </p:txBody>
      </p:sp>
      <p:sp>
        <p:nvSpPr>
          <p:cNvPr id="234" name="Google Shape;234;p21"/>
          <p:cNvSpPr/>
          <p:nvPr/>
        </p:nvSpPr>
        <p:spPr>
          <a:xfrm>
            <a:off x="578644" y="3504009"/>
            <a:ext cx="1996678" cy="7144"/>
          </a:xfrm>
          <a:prstGeom prst="rect">
            <a:avLst/>
          </a:prstGeom>
          <a:solidFill>
            <a:srgbClr val="FFFFFF"/>
          </a:solidFill>
          <a:ln>
            <a:noFill/>
          </a:ln>
        </p:spPr>
        <p:txBody>
          <a:bodyPr spcFirstLastPara="1" wrap="square" lIns="68569" tIns="34275" rIns="68569" bIns="3427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444444"/>
              </a:solidFill>
              <a:effectLst/>
              <a:uLnTx/>
              <a:uFillTx/>
              <a:latin typeface="Calibri"/>
              <a:ea typeface="Calibri"/>
              <a:cs typeface="Calibri"/>
              <a:sym typeface="Calibri"/>
            </a:endParaRPr>
          </a:p>
        </p:txBody>
      </p:sp>
      <p:sp>
        <p:nvSpPr>
          <p:cNvPr id="235" name="Google Shape;235;p21"/>
          <p:cNvSpPr/>
          <p:nvPr/>
        </p:nvSpPr>
        <p:spPr>
          <a:xfrm>
            <a:off x="2575322" y="3504009"/>
            <a:ext cx="3593975" cy="7144"/>
          </a:xfrm>
          <a:prstGeom prst="rect">
            <a:avLst/>
          </a:prstGeom>
          <a:solidFill>
            <a:srgbClr val="FFFFFF"/>
          </a:solidFill>
          <a:ln>
            <a:noFill/>
          </a:ln>
        </p:spPr>
        <p:txBody>
          <a:bodyPr spcFirstLastPara="1" wrap="square" lIns="68569" tIns="34275" rIns="68569" bIns="3427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444444"/>
              </a:solidFill>
              <a:effectLst/>
              <a:uLnTx/>
              <a:uFillTx/>
              <a:latin typeface="Calibri"/>
              <a:ea typeface="Calibri"/>
              <a:cs typeface="Calibri"/>
              <a:sym typeface="Calibri"/>
            </a:endParaRPr>
          </a:p>
        </p:txBody>
      </p:sp>
      <p:sp>
        <p:nvSpPr>
          <p:cNvPr id="236" name="Google Shape;236;p21"/>
          <p:cNvSpPr/>
          <p:nvPr/>
        </p:nvSpPr>
        <p:spPr>
          <a:xfrm>
            <a:off x="6169298" y="3504009"/>
            <a:ext cx="2396058" cy="7144"/>
          </a:xfrm>
          <a:prstGeom prst="rect">
            <a:avLst/>
          </a:prstGeom>
          <a:solidFill>
            <a:srgbClr val="FFFFFF"/>
          </a:solidFill>
          <a:ln>
            <a:noFill/>
          </a:ln>
        </p:spPr>
        <p:txBody>
          <a:bodyPr spcFirstLastPara="1" wrap="square" lIns="68569" tIns="34275" rIns="68569" bIns="3427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444444"/>
              </a:solidFill>
              <a:effectLst/>
              <a:uLnTx/>
              <a:uFillTx/>
              <a:latin typeface="Calibri"/>
              <a:ea typeface="Calibri"/>
              <a:cs typeface="Calibri"/>
              <a:sym typeface="Calibri"/>
            </a:endParaRPr>
          </a:p>
        </p:txBody>
      </p:sp>
      <p:sp>
        <p:nvSpPr>
          <p:cNvPr id="237" name="Google Shape;237;p21"/>
          <p:cNvSpPr txBox="1"/>
          <p:nvPr/>
        </p:nvSpPr>
        <p:spPr>
          <a:xfrm>
            <a:off x="571500" y="428625"/>
            <a:ext cx="8401050" cy="329001"/>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38" b="1" i="0" u="none" strike="noStrike" kern="1200" cap="none" spc="0" normalizeH="0" baseline="0" noProof="0" dirty="0">
                <a:ln>
                  <a:noFill/>
                </a:ln>
                <a:solidFill>
                  <a:srgbClr val="0075BC">
                    <a:lumMod val="40000"/>
                    <a:lumOff val="60000"/>
                  </a:srgbClr>
                </a:solidFill>
                <a:effectLst/>
                <a:uLnTx/>
                <a:uFillTx/>
                <a:latin typeface="Plus Jakarta Sans"/>
                <a:ea typeface="Plus Jakarta Sans"/>
                <a:cs typeface="Plus Jakarta Sans"/>
                <a:sym typeface="Plus Jakarta Sans"/>
              </a:rPr>
              <a:t>HR Vendor Due Diligence</a:t>
            </a:r>
            <a:endParaRPr kumimoji="0" sz="1350" b="0" i="0" u="none" strike="noStrike" kern="1200" cap="none" spc="0" normalizeH="0" baseline="0" noProof="0" dirty="0">
              <a:ln>
                <a:noFill/>
              </a:ln>
              <a:solidFill>
                <a:srgbClr val="0075BC">
                  <a:lumMod val="40000"/>
                  <a:lumOff val="60000"/>
                </a:srgbClr>
              </a:solidFill>
              <a:effectLst/>
              <a:uLnTx/>
              <a:uFillTx/>
              <a:latin typeface="Arial" panose="020B0604020202020204"/>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22"/>
          <p:cNvSpPr/>
          <p:nvPr/>
        </p:nvSpPr>
        <p:spPr>
          <a:xfrm>
            <a:off x="571500" y="2975372"/>
            <a:ext cx="8001000" cy="28575"/>
          </a:xfrm>
          <a:prstGeom prst="rect">
            <a:avLst/>
          </a:prstGeom>
          <a:solidFill>
            <a:srgbClr val="FFFFFF"/>
          </a:solidFill>
          <a:ln>
            <a:noFill/>
          </a:ln>
        </p:spPr>
        <p:txBody>
          <a:bodyPr spcFirstLastPara="1" wrap="square" lIns="68569" tIns="34275" rIns="68569" bIns="3427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444444"/>
              </a:solidFill>
              <a:effectLst/>
              <a:uLnTx/>
              <a:uFillTx/>
              <a:latin typeface="Calibri"/>
              <a:ea typeface="Calibri"/>
              <a:cs typeface="Calibri"/>
              <a:sym typeface="Calibri"/>
            </a:endParaRPr>
          </a:p>
        </p:txBody>
      </p:sp>
      <p:sp>
        <p:nvSpPr>
          <p:cNvPr id="244" name="Google Shape;244;p22"/>
          <p:cNvSpPr txBox="1"/>
          <p:nvPr/>
        </p:nvSpPr>
        <p:spPr>
          <a:xfrm>
            <a:off x="527496" y="3203972"/>
            <a:ext cx="1848161" cy="155877"/>
          </a:xfrm>
          <a:prstGeom prst="rect">
            <a:avLst/>
          </a:prstGeom>
          <a:noFill/>
          <a:ln>
            <a:noFill/>
          </a:ln>
        </p:spPr>
        <p:txBody>
          <a:bodyPr spcFirstLastPara="1" wrap="square" lIns="0" tIns="0" rIns="0" bIns="0" anchor="t"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13" b="1" i="0" u="none" strike="noStrike" kern="1200" cap="none" spc="0" normalizeH="0" baseline="0" noProof="0">
                <a:ln>
                  <a:noFill/>
                </a:ln>
                <a:solidFill>
                  <a:srgbClr val="10B981"/>
                </a:solidFill>
                <a:effectLst/>
                <a:uLnTx/>
                <a:uFillTx/>
                <a:latin typeface="Plus Jakarta Sans"/>
                <a:ea typeface="Plus Jakarta Sans"/>
                <a:cs typeface="Plus Jakarta Sans"/>
                <a:sym typeface="Plus Jakarta Sans"/>
              </a:rPr>
              <a:t>1. Inventory</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245" name="Google Shape;245;p22"/>
          <p:cNvSpPr txBox="1"/>
          <p:nvPr/>
        </p:nvSpPr>
        <p:spPr>
          <a:xfrm>
            <a:off x="571500" y="3425428"/>
            <a:ext cx="1760153" cy="314958"/>
          </a:xfrm>
          <a:prstGeom prst="rect">
            <a:avLst/>
          </a:prstGeom>
          <a:noFill/>
          <a:ln>
            <a:noFill/>
          </a:ln>
        </p:spPr>
        <p:txBody>
          <a:bodyPr spcFirstLastPara="1" wrap="square" lIns="0" tIns="0" rIns="0" bIns="0" anchor="t" anchorCtr="0">
            <a:spAutoFit/>
          </a:bodyPr>
          <a:lstStyle/>
          <a:p>
            <a:pPr marL="0" marR="0" lvl="0" indent="0" algn="ctr" defTabSz="457200" rtl="0" eaLnBrk="1" fontAlgn="auto" latinLnBrk="0" hangingPunct="1">
              <a:lnSpc>
                <a:spcPct val="139897"/>
              </a:lnSpc>
              <a:spcBef>
                <a:spcPts val="0"/>
              </a:spcBef>
              <a:spcAft>
                <a:spcPts val="0"/>
              </a:spcAft>
              <a:buClrTx/>
              <a:buSzTx/>
              <a:buFontTx/>
              <a:buNone/>
              <a:tabLst/>
              <a:defRPr/>
            </a:pPr>
            <a:r>
              <a:rPr kumimoji="0" lang="en-US" sz="731" b="0" i="0" u="none" strike="noStrike" kern="1200" cap="none" spc="0" normalizeH="0" baseline="0" noProof="0">
                <a:ln>
                  <a:noFill/>
                </a:ln>
                <a:solidFill>
                  <a:srgbClr val="9CA3AF"/>
                </a:solidFill>
                <a:effectLst/>
                <a:uLnTx/>
                <a:uFillTx/>
                <a:latin typeface="Inter"/>
                <a:ea typeface="Inter"/>
                <a:cs typeface="Inter"/>
                <a:sym typeface="Inter"/>
              </a:rPr>
              <a:t>Map and classify all current and proposed AI tools in the HR ecosystem.</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246" name="Google Shape;246;p22"/>
          <p:cNvSpPr txBox="1"/>
          <p:nvPr/>
        </p:nvSpPr>
        <p:spPr>
          <a:xfrm>
            <a:off x="2607778" y="2078385"/>
            <a:ext cx="1848161" cy="155877"/>
          </a:xfrm>
          <a:prstGeom prst="rect">
            <a:avLst/>
          </a:prstGeom>
          <a:noFill/>
          <a:ln>
            <a:noFill/>
          </a:ln>
        </p:spPr>
        <p:txBody>
          <a:bodyPr spcFirstLastPara="1" wrap="square" lIns="0" tIns="0" rIns="0" bIns="0" anchor="t"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13" b="1" i="0" u="none" strike="noStrike" kern="1200" cap="none" spc="0" normalizeH="0" baseline="0" noProof="0">
                <a:ln>
                  <a:noFill/>
                </a:ln>
                <a:solidFill>
                  <a:srgbClr val="10B981"/>
                </a:solidFill>
                <a:effectLst/>
                <a:uLnTx/>
                <a:uFillTx/>
                <a:latin typeface="Plus Jakarta Sans"/>
                <a:ea typeface="Plus Jakarta Sans"/>
                <a:cs typeface="Plus Jakarta Sans"/>
                <a:sym typeface="Plus Jakarta Sans"/>
              </a:rPr>
              <a:t>2. Assess</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247" name="Google Shape;247;p22"/>
          <p:cNvSpPr txBox="1"/>
          <p:nvPr/>
        </p:nvSpPr>
        <p:spPr>
          <a:xfrm>
            <a:off x="2651782" y="2299840"/>
            <a:ext cx="1760153" cy="314958"/>
          </a:xfrm>
          <a:prstGeom prst="rect">
            <a:avLst/>
          </a:prstGeom>
          <a:noFill/>
          <a:ln>
            <a:noFill/>
          </a:ln>
        </p:spPr>
        <p:txBody>
          <a:bodyPr spcFirstLastPara="1" wrap="square" lIns="0" tIns="0" rIns="0" bIns="0" anchor="t" anchorCtr="0">
            <a:spAutoFit/>
          </a:bodyPr>
          <a:lstStyle/>
          <a:p>
            <a:pPr marL="0" marR="0" lvl="0" indent="0" algn="ctr" defTabSz="457200" rtl="0" eaLnBrk="1" fontAlgn="auto" latinLnBrk="0" hangingPunct="1">
              <a:lnSpc>
                <a:spcPct val="139897"/>
              </a:lnSpc>
              <a:spcBef>
                <a:spcPts val="0"/>
              </a:spcBef>
              <a:spcAft>
                <a:spcPts val="0"/>
              </a:spcAft>
              <a:buClrTx/>
              <a:buSzTx/>
              <a:buFontTx/>
              <a:buNone/>
              <a:tabLst/>
              <a:defRPr/>
            </a:pPr>
            <a:r>
              <a:rPr kumimoji="0" lang="en-US" sz="731" b="0" i="0" u="none" strike="noStrike" kern="1200" cap="none" spc="0" normalizeH="0" baseline="0" noProof="0">
                <a:ln>
                  <a:noFill/>
                </a:ln>
                <a:solidFill>
                  <a:srgbClr val="9CA3AF"/>
                </a:solidFill>
                <a:effectLst/>
                <a:uLnTx/>
                <a:uFillTx/>
                <a:latin typeface="Inter"/>
                <a:ea typeface="Inter"/>
                <a:cs typeface="Inter"/>
                <a:sym typeface="Inter"/>
              </a:rPr>
              <a:t>Conduct Algorithmic Impact Assessments to isolate biases and data inputs.</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248" name="Google Shape;248;p22"/>
          <p:cNvSpPr txBox="1"/>
          <p:nvPr/>
        </p:nvSpPr>
        <p:spPr>
          <a:xfrm>
            <a:off x="4688060" y="3203972"/>
            <a:ext cx="1848161" cy="155877"/>
          </a:xfrm>
          <a:prstGeom prst="rect">
            <a:avLst/>
          </a:prstGeom>
          <a:noFill/>
          <a:ln>
            <a:noFill/>
          </a:ln>
        </p:spPr>
        <p:txBody>
          <a:bodyPr spcFirstLastPara="1" wrap="square" lIns="0" tIns="0" rIns="0" bIns="0" anchor="t"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13" b="1" i="0" u="none" strike="noStrike" kern="1200" cap="none" spc="0" normalizeH="0" baseline="0" noProof="0">
                <a:ln>
                  <a:noFill/>
                </a:ln>
                <a:solidFill>
                  <a:srgbClr val="10B981"/>
                </a:solidFill>
                <a:effectLst/>
                <a:uLnTx/>
                <a:uFillTx/>
                <a:latin typeface="Plus Jakarta Sans"/>
                <a:ea typeface="Plus Jakarta Sans"/>
                <a:cs typeface="Plus Jakarta Sans"/>
                <a:sym typeface="Plus Jakarta Sans"/>
              </a:rPr>
              <a:t>3. Audit</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249" name="Google Shape;249;p22"/>
          <p:cNvSpPr txBox="1"/>
          <p:nvPr/>
        </p:nvSpPr>
        <p:spPr>
          <a:xfrm>
            <a:off x="4732064" y="3425428"/>
            <a:ext cx="1760153" cy="314958"/>
          </a:xfrm>
          <a:prstGeom prst="rect">
            <a:avLst/>
          </a:prstGeom>
          <a:noFill/>
          <a:ln>
            <a:noFill/>
          </a:ln>
        </p:spPr>
        <p:txBody>
          <a:bodyPr spcFirstLastPara="1" wrap="square" lIns="0" tIns="0" rIns="0" bIns="0" anchor="t" anchorCtr="0">
            <a:spAutoFit/>
          </a:bodyPr>
          <a:lstStyle/>
          <a:p>
            <a:pPr marL="0" marR="0" lvl="0" indent="0" algn="ctr" defTabSz="457200" rtl="0" eaLnBrk="1" fontAlgn="auto" latinLnBrk="0" hangingPunct="1">
              <a:lnSpc>
                <a:spcPct val="139897"/>
              </a:lnSpc>
              <a:spcBef>
                <a:spcPts val="0"/>
              </a:spcBef>
              <a:spcAft>
                <a:spcPts val="0"/>
              </a:spcAft>
              <a:buClrTx/>
              <a:buSzTx/>
              <a:buFontTx/>
              <a:buNone/>
              <a:tabLst/>
              <a:defRPr/>
            </a:pPr>
            <a:r>
              <a:rPr kumimoji="0" lang="en-US" sz="731" b="0" i="0" u="none" strike="noStrike" kern="1200" cap="none" spc="0" normalizeH="0" baseline="0" noProof="0">
                <a:ln>
                  <a:noFill/>
                </a:ln>
                <a:solidFill>
                  <a:srgbClr val="9CA3AF"/>
                </a:solidFill>
                <a:effectLst/>
                <a:uLnTx/>
                <a:uFillTx/>
                <a:latin typeface="Inter"/>
                <a:ea typeface="Inter"/>
                <a:cs typeface="Inter"/>
                <a:sym typeface="Inter"/>
              </a:rPr>
              <a:t>Commission annual third-party bias audits for automated screening tools.</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250" name="Google Shape;250;p22"/>
          <p:cNvSpPr txBox="1"/>
          <p:nvPr/>
        </p:nvSpPr>
        <p:spPr>
          <a:xfrm>
            <a:off x="6768343" y="2078385"/>
            <a:ext cx="1848161" cy="155877"/>
          </a:xfrm>
          <a:prstGeom prst="rect">
            <a:avLst/>
          </a:prstGeom>
          <a:noFill/>
          <a:ln>
            <a:noFill/>
          </a:ln>
        </p:spPr>
        <p:txBody>
          <a:bodyPr spcFirstLastPara="1" wrap="square" lIns="0" tIns="0" rIns="0" bIns="0" anchor="t"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13" b="1" i="0" u="none" strike="noStrike" kern="1200" cap="none" spc="0" normalizeH="0" baseline="0" noProof="0">
                <a:ln>
                  <a:noFill/>
                </a:ln>
                <a:solidFill>
                  <a:srgbClr val="10B981"/>
                </a:solidFill>
                <a:effectLst/>
                <a:uLnTx/>
                <a:uFillTx/>
                <a:latin typeface="Plus Jakarta Sans"/>
                <a:ea typeface="Plus Jakarta Sans"/>
                <a:cs typeface="Plus Jakarta Sans"/>
                <a:sym typeface="Plus Jakarta Sans"/>
              </a:rPr>
              <a:t>4. Govern</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251" name="Google Shape;251;p22"/>
          <p:cNvSpPr txBox="1"/>
          <p:nvPr/>
        </p:nvSpPr>
        <p:spPr>
          <a:xfrm>
            <a:off x="6812347" y="2299840"/>
            <a:ext cx="1760153" cy="314958"/>
          </a:xfrm>
          <a:prstGeom prst="rect">
            <a:avLst/>
          </a:prstGeom>
          <a:noFill/>
          <a:ln>
            <a:noFill/>
          </a:ln>
        </p:spPr>
        <p:txBody>
          <a:bodyPr spcFirstLastPara="1" wrap="square" lIns="0" tIns="0" rIns="0" bIns="0" anchor="t" anchorCtr="0">
            <a:spAutoFit/>
          </a:bodyPr>
          <a:lstStyle/>
          <a:p>
            <a:pPr marL="0" marR="0" lvl="0" indent="0" algn="ctr" defTabSz="457200" rtl="0" eaLnBrk="1" fontAlgn="auto" latinLnBrk="0" hangingPunct="1">
              <a:lnSpc>
                <a:spcPct val="139897"/>
              </a:lnSpc>
              <a:spcBef>
                <a:spcPts val="0"/>
              </a:spcBef>
              <a:spcAft>
                <a:spcPts val="0"/>
              </a:spcAft>
              <a:buClrTx/>
              <a:buSzTx/>
              <a:buFontTx/>
              <a:buNone/>
              <a:tabLst/>
              <a:defRPr/>
            </a:pPr>
            <a:r>
              <a:rPr kumimoji="0" lang="en-US" sz="731" b="0" i="0" u="none" strike="noStrike" kern="1200" cap="none" spc="0" normalizeH="0" baseline="0" noProof="0">
                <a:ln>
                  <a:noFill/>
                </a:ln>
                <a:solidFill>
                  <a:srgbClr val="9CA3AF"/>
                </a:solidFill>
                <a:effectLst/>
                <a:uLnTx/>
                <a:uFillTx/>
                <a:latin typeface="Inter"/>
                <a:ea typeface="Inter"/>
                <a:cs typeface="Inter"/>
                <a:sym typeface="Inter"/>
              </a:rPr>
              <a:t>Establish permanent "Human-in-the-Loop" validation checks before execution.</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252" name="Google Shape;252;p22"/>
          <p:cNvSpPr txBox="1"/>
          <p:nvPr/>
        </p:nvSpPr>
        <p:spPr>
          <a:xfrm>
            <a:off x="571500" y="428625"/>
            <a:ext cx="8401050" cy="329001"/>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38" b="1" i="0" u="none" strike="noStrike" kern="1200" cap="none" spc="0" normalizeH="0" baseline="0" noProof="0" dirty="0">
                <a:ln>
                  <a:noFill/>
                </a:ln>
                <a:solidFill>
                  <a:srgbClr val="0075BC">
                    <a:lumMod val="40000"/>
                    <a:lumOff val="60000"/>
                  </a:srgbClr>
                </a:solidFill>
                <a:effectLst/>
                <a:uLnTx/>
                <a:uFillTx/>
                <a:latin typeface="Plus Jakarta Sans"/>
                <a:ea typeface="Plus Jakarta Sans"/>
                <a:cs typeface="Plus Jakarta Sans"/>
                <a:sym typeface="Plus Jakarta Sans"/>
              </a:rPr>
              <a:t>Building Compliance Paths</a:t>
            </a:r>
            <a:endParaRPr kumimoji="0" sz="1350" b="0" i="0" u="none" strike="noStrike" kern="1200" cap="none" spc="0" normalizeH="0" baseline="0" noProof="0" dirty="0">
              <a:ln>
                <a:noFill/>
              </a:ln>
              <a:solidFill>
                <a:srgbClr val="0075BC">
                  <a:lumMod val="40000"/>
                  <a:lumOff val="60000"/>
                </a:srgbClr>
              </a:solidFill>
              <a:effectLst/>
              <a:uLnTx/>
              <a:uFillTx/>
              <a:latin typeface="Arial" panose="020B0604020202020204"/>
              <a:ea typeface="+mn-ea"/>
              <a:cs typeface="+mn-cs"/>
            </a:endParaRPr>
          </a:p>
        </p:txBody>
      </p:sp>
      <p:sp>
        <p:nvSpPr>
          <p:cNvPr id="253" name="Google Shape;253;p22"/>
          <p:cNvSpPr/>
          <p:nvPr/>
        </p:nvSpPr>
        <p:spPr>
          <a:xfrm>
            <a:off x="1394426" y="2932509"/>
            <a:ext cx="114300" cy="114300"/>
          </a:xfrm>
          <a:prstGeom prst="roundRect">
            <a:avLst>
              <a:gd name="adj" fmla="val 50000"/>
            </a:avLst>
          </a:prstGeom>
          <a:solidFill>
            <a:srgbClr val="0B0F19"/>
          </a:solidFill>
          <a:ln w="38100" cap="flat" cmpd="sng">
            <a:solidFill>
              <a:srgbClr val="10B98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444444"/>
              </a:solidFill>
              <a:effectLst/>
              <a:uLnTx/>
              <a:uFillTx/>
              <a:latin typeface="Calibri"/>
              <a:ea typeface="Calibri"/>
              <a:cs typeface="Calibri"/>
              <a:sym typeface="Calibri"/>
            </a:endParaRPr>
          </a:p>
        </p:txBody>
      </p:sp>
      <p:sp>
        <p:nvSpPr>
          <p:cNvPr id="254" name="Google Shape;254;p22"/>
          <p:cNvSpPr/>
          <p:nvPr/>
        </p:nvSpPr>
        <p:spPr>
          <a:xfrm>
            <a:off x="3474709" y="2932509"/>
            <a:ext cx="114300" cy="114300"/>
          </a:xfrm>
          <a:prstGeom prst="roundRect">
            <a:avLst>
              <a:gd name="adj" fmla="val 50000"/>
            </a:avLst>
          </a:prstGeom>
          <a:solidFill>
            <a:srgbClr val="0B0F19"/>
          </a:solidFill>
          <a:ln w="38100" cap="flat" cmpd="sng">
            <a:solidFill>
              <a:srgbClr val="10B98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444444"/>
              </a:solidFill>
              <a:effectLst/>
              <a:uLnTx/>
              <a:uFillTx/>
              <a:latin typeface="Calibri"/>
              <a:ea typeface="Calibri"/>
              <a:cs typeface="Calibri"/>
              <a:sym typeface="Calibri"/>
            </a:endParaRPr>
          </a:p>
        </p:txBody>
      </p:sp>
      <p:sp>
        <p:nvSpPr>
          <p:cNvPr id="255" name="Google Shape;255;p22"/>
          <p:cNvSpPr/>
          <p:nvPr/>
        </p:nvSpPr>
        <p:spPr>
          <a:xfrm>
            <a:off x="5554991" y="2932509"/>
            <a:ext cx="114300" cy="114300"/>
          </a:xfrm>
          <a:prstGeom prst="roundRect">
            <a:avLst>
              <a:gd name="adj" fmla="val 50000"/>
            </a:avLst>
          </a:prstGeom>
          <a:solidFill>
            <a:srgbClr val="0B0F19"/>
          </a:solidFill>
          <a:ln w="38100" cap="flat" cmpd="sng">
            <a:solidFill>
              <a:srgbClr val="10B98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444444"/>
              </a:solidFill>
              <a:effectLst/>
              <a:uLnTx/>
              <a:uFillTx/>
              <a:latin typeface="Calibri"/>
              <a:ea typeface="Calibri"/>
              <a:cs typeface="Calibri"/>
              <a:sym typeface="Calibri"/>
            </a:endParaRPr>
          </a:p>
        </p:txBody>
      </p:sp>
      <p:sp>
        <p:nvSpPr>
          <p:cNvPr id="256" name="Google Shape;256;p22"/>
          <p:cNvSpPr/>
          <p:nvPr/>
        </p:nvSpPr>
        <p:spPr>
          <a:xfrm>
            <a:off x="7635273" y="2932509"/>
            <a:ext cx="114300" cy="114300"/>
          </a:xfrm>
          <a:prstGeom prst="roundRect">
            <a:avLst>
              <a:gd name="adj" fmla="val 50000"/>
            </a:avLst>
          </a:prstGeom>
          <a:solidFill>
            <a:srgbClr val="0B0F19"/>
          </a:solidFill>
          <a:ln w="38100" cap="flat" cmpd="sng">
            <a:solidFill>
              <a:srgbClr val="10B98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444444"/>
              </a:solidFill>
              <a:effectLst/>
              <a:uLnTx/>
              <a:uFillTx/>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2" name="Google Shape;262;p23" descr="image.png"/>
          <p:cNvPicPr preferRelativeResize="0"/>
          <p:nvPr/>
        </p:nvPicPr>
        <p:blipFill rotWithShape="1">
          <a:blip r:embed="rId3">
            <a:alphaModFix/>
          </a:blip>
          <a:srcRect/>
          <a:stretch/>
        </p:blipFill>
        <p:spPr>
          <a:xfrm>
            <a:off x="571500" y="1873895"/>
            <a:ext cx="2552663" cy="1945778"/>
          </a:xfrm>
          <a:prstGeom prst="rect">
            <a:avLst/>
          </a:prstGeom>
          <a:noFill/>
          <a:ln>
            <a:noFill/>
          </a:ln>
        </p:spPr>
      </p:pic>
      <p:pic>
        <p:nvPicPr>
          <p:cNvPr id="263" name="Google Shape;263;p23" descr="image.png"/>
          <p:cNvPicPr preferRelativeResize="0"/>
          <p:nvPr/>
        </p:nvPicPr>
        <p:blipFill rotWithShape="1">
          <a:blip r:embed="rId4">
            <a:alphaModFix/>
          </a:blip>
          <a:srcRect/>
          <a:stretch/>
        </p:blipFill>
        <p:spPr>
          <a:xfrm>
            <a:off x="3295612" y="1873895"/>
            <a:ext cx="2552663" cy="1945778"/>
          </a:xfrm>
          <a:prstGeom prst="rect">
            <a:avLst/>
          </a:prstGeom>
          <a:noFill/>
          <a:ln>
            <a:noFill/>
          </a:ln>
        </p:spPr>
      </p:pic>
      <p:pic>
        <p:nvPicPr>
          <p:cNvPr id="264" name="Google Shape;264;p23" descr="image.png"/>
          <p:cNvPicPr preferRelativeResize="0"/>
          <p:nvPr/>
        </p:nvPicPr>
        <p:blipFill rotWithShape="1">
          <a:blip r:embed="rId5">
            <a:alphaModFix/>
          </a:blip>
          <a:srcRect/>
          <a:stretch/>
        </p:blipFill>
        <p:spPr>
          <a:xfrm>
            <a:off x="6019725" y="1873895"/>
            <a:ext cx="2552663" cy="1945778"/>
          </a:xfrm>
          <a:prstGeom prst="rect">
            <a:avLst/>
          </a:prstGeom>
          <a:noFill/>
          <a:ln>
            <a:noFill/>
          </a:ln>
        </p:spPr>
      </p:pic>
      <p:sp>
        <p:nvSpPr>
          <p:cNvPr id="265" name="Google Shape;265;p23"/>
          <p:cNvSpPr txBox="1"/>
          <p:nvPr/>
        </p:nvSpPr>
        <p:spPr>
          <a:xfrm>
            <a:off x="792956" y="2516832"/>
            <a:ext cx="2215238" cy="173124"/>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25" b="1" i="0" u="none" strike="noStrike" kern="1200" cap="none" spc="0" normalizeH="0" baseline="0" noProof="0">
                <a:ln>
                  <a:noFill/>
                </a:ln>
                <a:solidFill>
                  <a:srgbClr val="F9FAFB"/>
                </a:solidFill>
                <a:effectLst/>
                <a:uLnTx/>
                <a:uFillTx/>
                <a:latin typeface="Plus Jakarta Sans"/>
                <a:ea typeface="Plus Jakarta Sans"/>
                <a:cs typeface="Plus Jakarta Sans"/>
                <a:sym typeface="Plus Jakarta Sans"/>
              </a:rPr>
              <a:t>Centralized Policy</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266" name="Google Shape;266;p23"/>
          <p:cNvSpPr txBox="1"/>
          <p:nvPr/>
        </p:nvSpPr>
        <p:spPr>
          <a:xfrm>
            <a:off x="792956" y="2781151"/>
            <a:ext cx="2109750" cy="664797"/>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0" i="0" u="none" strike="noStrike" kern="1200" cap="none" spc="0" normalizeH="0" baseline="0" noProof="0">
                <a:ln>
                  <a:noFill/>
                </a:ln>
                <a:solidFill>
                  <a:srgbClr val="9CA3AF"/>
                </a:solidFill>
                <a:effectLst/>
                <a:uLnTx/>
                <a:uFillTx/>
                <a:latin typeface="Inter"/>
                <a:ea typeface="Inter"/>
                <a:cs typeface="Inter"/>
                <a:sym typeface="Inter"/>
              </a:rPr>
              <a:t>Develop clear corporate policies governing the acceptable scope of AI tools in hiring, tracking, and promotions.</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267" name="Google Shape;267;p23"/>
          <p:cNvSpPr txBox="1"/>
          <p:nvPr/>
        </p:nvSpPr>
        <p:spPr>
          <a:xfrm>
            <a:off x="3517069" y="2516832"/>
            <a:ext cx="2215238" cy="173124"/>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25" b="1" i="0" u="none" strike="noStrike" kern="1200" cap="none" spc="0" normalizeH="0" baseline="0" noProof="0">
                <a:ln>
                  <a:noFill/>
                </a:ln>
                <a:solidFill>
                  <a:srgbClr val="F9FAFB"/>
                </a:solidFill>
                <a:effectLst/>
                <a:uLnTx/>
                <a:uFillTx/>
                <a:latin typeface="Plus Jakarta Sans"/>
                <a:ea typeface="Plus Jakarta Sans"/>
                <a:cs typeface="Plus Jakarta Sans"/>
                <a:sym typeface="Plus Jakarta Sans"/>
              </a:rPr>
              <a:t>Human Control</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268" name="Google Shape;268;p23"/>
          <p:cNvSpPr txBox="1"/>
          <p:nvPr/>
        </p:nvSpPr>
        <p:spPr>
          <a:xfrm>
            <a:off x="3517069" y="2781151"/>
            <a:ext cx="2109750" cy="664797"/>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0" i="0" u="none" strike="noStrike" kern="1200" cap="none" spc="0" normalizeH="0" baseline="0" noProof="0">
                <a:ln>
                  <a:noFill/>
                </a:ln>
                <a:solidFill>
                  <a:srgbClr val="9CA3AF"/>
                </a:solidFill>
                <a:effectLst/>
                <a:uLnTx/>
                <a:uFillTx/>
                <a:latin typeface="Inter"/>
                <a:ea typeface="Inter"/>
                <a:cs typeface="Inter"/>
                <a:sym typeface="Inter"/>
              </a:rPr>
              <a:t>Ensure algorithmic screening decisions are never final, keeping human recruitment experts as the final approval layer.</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269" name="Google Shape;269;p23"/>
          <p:cNvSpPr txBox="1"/>
          <p:nvPr/>
        </p:nvSpPr>
        <p:spPr>
          <a:xfrm>
            <a:off x="6241181" y="2516832"/>
            <a:ext cx="2215238" cy="173124"/>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25" b="1" i="0" u="none" strike="noStrike" kern="1200" cap="none" spc="0" normalizeH="0" baseline="0" noProof="0">
                <a:ln>
                  <a:noFill/>
                </a:ln>
                <a:solidFill>
                  <a:srgbClr val="F9FAFB"/>
                </a:solidFill>
                <a:effectLst/>
                <a:uLnTx/>
                <a:uFillTx/>
                <a:latin typeface="Plus Jakarta Sans"/>
                <a:ea typeface="Plus Jakarta Sans"/>
                <a:cs typeface="Plus Jakarta Sans"/>
                <a:sym typeface="Plus Jakarta Sans"/>
              </a:rPr>
              <a:t>Audit Trails</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270" name="Google Shape;270;p23"/>
          <p:cNvSpPr txBox="1"/>
          <p:nvPr/>
        </p:nvSpPr>
        <p:spPr>
          <a:xfrm>
            <a:off x="6241181" y="2781151"/>
            <a:ext cx="2109750" cy="664797"/>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0" i="0" u="none" strike="noStrike" kern="1200" cap="none" spc="0" normalizeH="0" baseline="0" noProof="0">
                <a:ln>
                  <a:noFill/>
                </a:ln>
                <a:solidFill>
                  <a:srgbClr val="9CA3AF"/>
                </a:solidFill>
                <a:effectLst/>
                <a:uLnTx/>
                <a:uFillTx/>
                <a:latin typeface="Inter"/>
                <a:ea typeface="Inter"/>
                <a:cs typeface="Inter"/>
                <a:sym typeface="Inter"/>
              </a:rPr>
              <a:t>Generate tamper-resistant audit trails tracking inputs, prompt histories, configurations, and version controls.</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pic>
        <p:nvPicPr>
          <p:cNvPr id="271" name="Google Shape;271;p23" descr="image.png"/>
          <p:cNvPicPr preferRelativeResize="0"/>
          <p:nvPr/>
        </p:nvPicPr>
        <p:blipFill rotWithShape="1">
          <a:blip r:embed="rId6">
            <a:alphaModFix/>
          </a:blip>
          <a:srcRect/>
          <a:stretch/>
        </p:blipFill>
        <p:spPr>
          <a:xfrm>
            <a:off x="792956" y="2116782"/>
            <a:ext cx="228600" cy="228600"/>
          </a:xfrm>
          <a:prstGeom prst="rect">
            <a:avLst/>
          </a:prstGeom>
          <a:noFill/>
          <a:ln>
            <a:noFill/>
          </a:ln>
        </p:spPr>
      </p:pic>
      <p:pic>
        <p:nvPicPr>
          <p:cNvPr id="272" name="Google Shape;272;p23" descr="image.png"/>
          <p:cNvPicPr preferRelativeResize="0"/>
          <p:nvPr/>
        </p:nvPicPr>
        <p:blipFill rotWithShape="1">
          <a:blip r:embed="rId7">
            <a:alphaModFix/>
          </a:blip>
          <a:srcRect/>
          <a:stretch/>
        </p:blipFill>
        <p:spPr>
          <a:xfrm>
            <a:off x="3517069" y="2116782"/>
            <a:ext cx="285750" cy="228600"/>
          </a:xfrm>
          <a:prstGeom prst="rect">
            <a:avLst/>
          </a:prstGeom>
          <a:noFill/>
          <a:ln>
            <a:noFill/>
          </a:ln>
        </p:spPr>
      </p:pic>
      <p:pic>
        <p:nvPicPr>
          <p:cNvPr id="273" name="Google Shape;273;p23" descr="image.png"/>
          <p:cNvPicPr preferRelativeResize="0"/>
          <p:nvPr/>
        </p:nvPicPr>
        <p:blipFill rotWithShape="1">
          <a:blip r:embed="rId8">
            <a:alphaModFix/>
          </a:blip>
          <a:srcRect/>
          <a:stretch/>
        </p:blipFill>
        <p:spPr>
          <a:xfrm>
            <a:off x="6241181" y="2116782"/>
            <a:ext cx="257175" cy="228600"/>
          </a:xfrm>
          <a:prstGeom prst="rect">
            <a:avLst/>
          </a:prstGeom>
          <a:noFill/>
          <a:ln>
            <a:noFill/>
          </a:ln>
        </p:spPr>
      </p:pic>
      <p:sp>
        <p:nvSpPr>
          <p:cNvPr id="274" name="Google Shape;274;p23"/>
          <p:cNvSpPr txBox="1"/>
          <p:nvPr/>
        </p:nvSpPr>
        <p:spPr>
          <a:xfrm>
            <a:off x="571500" y="428625"/>
            <a:ext cx="8401050" cy="329001"/>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38" b="1" i="0" u="none" strike="noStrike" kern="1200" cap="none" spc="0" normalizeH="0" baseline="0" noProof="0" dirty="0">
                <a:ln>
                  <a:noFill/>
                </a:ln>
                <a:solidFill>
                  <a:srgbClr val="0075BC">
                    <a:lumMod val="40000"/>
                    <a:lumOff val="60000"/>
                  </a:srgbClr>
                </a:solidFill>
                <a:effectLst/>
                <a:uLnTx/>
                <a:uFillTx/>
                <a:latin typeface="Plus Jakarta Sans"/>
                <a:ea typeface="Plus Jakarta Sans"/>
                <a:cs typeface="Plus Jakarta Sans"/>
                <a:sym typeface="Plus Jakarta Sans"/>
              </a:rPr>
              <a:t>Key Best Practice Pillars</a:t>
            </a:r>
            <a:endParaRPr kumimoji="0" sz="1350" b="0" i="0" u="none" strike="noStrike" kern="1200" cap="none" spc="0" normalizeH="0" baseline="0" noProof="0" dirty="0">
              <a:ln>
                <a:noFill/>
              </a:ln>
              <a:solidFill>
                <a:srgbClr val="0075BC">
                  <a:lumMod val="40000"/>
                  <a:lumOff val="60000"/>
                </a:srgbClr>
              </a:solidFill>
              <a:effectLst/>
              <a:uLnTx/>
              <a:uFillTx/>
              <a:latin typeface="Arial" panose="020B0604020202020204"/>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234C6-92A3-E7E3-C5B5-620D1B761BF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7FE862C-5839-C3B5-C180-86007ED341D5}"/>
              </a:ext>
            </a:extLst>
          </p:cNvPr>
          <p:cNvSpPr>
            <a:spLocks noGrp="1"/>
          </p:cNvSpPr>
          <p:nvPr>
            <p:ph type="body" sz="quarter" idx="15"/>
          </p:nvPr>
        </p:nvSpPr>
        <p:spPr/>
        <p:txBody>
          <a:bodyPr/>
          <a:lstStyle/>
          <a:p>
            <a:r>
              <a:rPr lang="en-US" dirty="0"/>
              <a:t>5</a:t>
            </a:r>
          </a:p>
        </p:txBody>
      </p:sp>
      <p:sp>
        <p:nvSpPr>
          <p:cNvPr id="6" name="Text Placeholder 5">
            <a:extLst>
              <a:ext uri="{FF2B5EF4-FFF2-40B4-BE49-F238E27FC236}">
                <a16:creationId xmlns:a16="http://schemas.microsoft.com/office/drawing/2014/main" id="{CA435350-7E63-D3A1-0E69-23478D861BF0}"/>
              </a:ext>
            </a:extLst>
          </p:cNvPr>
          <p:cNvSpPr>
            <a:spLocks noGrp="1"/>
          </p:cNvSpPr>
          <p:nvPr>
            <p:ph type="body" sz="quarter" idx="20"/>
          </p:nvPr>
        </p:nvSpPr>
        <p:spPr>
          <a:xfrm>
            <a:off x="458393" y="1105027"/>
            <a:ext cx="4189957" cy="623211"/>
          </a:xfrm>
        </p:spPr>
        <p:txBody>
          <a:bodyPr/>
          <a:lstStyle/>
          <a:p>
            <a:r>
              <a:rPr lang="en-US" dirty="0"/>
              <a:t>AI Governance Strategies </a:t>
            </a:r>
          </a:p>
        </p:txBody>
      </p:sp>
    </p:spTree>
    <p:extLst>
      <p:ext uri="{BB962C8B-B14F-4D97-AF65-F5344CB8AC3E}">
        <p14:creationId xmlns:p14="http://schemas.microsoft.com/office/powerpoint/2010/main" val="193753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57200" y="256032"/>
            <a:ext cx="8229600" cy="201168"/>
          </a:xfrm>
          <a:prstGeom prst="rect">
            <a:avLst/>
          </a:prstGeom>
          <a:noFill/>
          <a:ln/>
        </p:spPr>
        <p:txBody>
          <a:bodyPr wrap="square" lIns="0" tIns="0" rIns="0" bIns="0" rtlCol="0" anchor="ctr"/>
          <a:lstStyle/>
          <a:p>
            <a:r>
              <a:rPr lang="en-US" sz="900" b="1" kern="0" spc="300" dirty="0">
                <a:solidFill>
                  <a:srgbClr val="6FACDE"/>
                </a:solidFill>
                <a:latin typeface="Calibri" pitchFamily="34" charset="0"/>
                <a:ea typeface="Calibri" pitchFamily="34" charset="-122"/>
                <a:cs typeface="Calibri" pitchFamily="34" charset="-120"/>
              </a:rPr>
              <a:t>THE IMPERATIVE</a:t>
            </a:r>
            <a:endParaRPr lang="en-US" sz="900" dirty="0"/>
          </a:p>
        </p:txBody>
      </p:sp>
      <p:sp>
        <p:nvSpPr>
          <p:cNvPr id="3" name="Shape 1"/>
          <p:cNvSpPr/>
          <p:nvPr/>
        </p:nvSpPr>
        <p:spPr>
          <a:xfrm>
            <a:off x="457200" y="493777"/>
            <a:ext cx="7045037" cy="34289"/>
          </a:xfrm>
          <a:prstGeom prst="rect">
            <a:avLst/>
          </a:prstGeom>
          <a:solidFill>
            <a:srgbClr val="C8DCF0"/>
          </a:solidFill>
          <a:ln w="12700">
            <a:solidFill>
              <a:srgbClr val="C8DCF0"/>
            </a:solidFill>
            <a:prstDash val="solid"/>
          </a:ln>
        </p:spPr>
        <p:txBody>
          <a:bodyPr/>
          <a:lstStyle/>
          <a:p>
            <a:endParaRPr lang="en-US"/>
          </a:p>
        </p:txBody>
      </p:sp>
      <p:sp>
        <p:nvSpPr>
          <p:cNvPr id="4" name="Text 2"/>
          <p:cNvSpPr/>
          <p:nvPr/>
        </p:nvSpPr>
        <p:spPr>
          <a:xfrm>
            <a:off x="457200" y="621792"/>
            <a:ext cx="8229600" cy="566928"/>
          </a:xfrm>
          <a:prstGeom prst="rect">
            <a:avLst/>
          </a:prstGeom>
          <a:noFill/>
          <a:ln/>
        </p:spPr>
        <p:txBody>
          <a:bodyPr wrap="square" lIns="0" tIns="0" rIns="0" bIns="0" rtlCol="0" anchor="ctr"/>
          <a:lstStyle/>
          <a:p>
            <a:r>
              <a:rPr lang="en-US" sz="2600" b="1" dirty="0">
                <a:solidFill>
                  <a:srgbClr val="00263E"/>
                </a:solidFill>
                <a:latin typeface="Calibri" pitchFamily="34" charset="0"/>
                <a:ea typeface="Calibri" pitchFamily="34" charset="-122"/>
                <a:cs typeface="Calibri" pitchFamily="34" charset="-120"/>
              </a:rPr>
              <a:t>AI governance is an accountability question, not a compliance checkbox</a:t>
            </a:r>
            <a:endParaRPr lang="en-US" sz="2600" dirty="0"/>
          </a:p>
        </p:txBody>
      </p:sp>
      <p:sp>
        <p:nvSpPr>
          <p:cNvPr id="5" name="Shape 3"/>
          <p:cNvSpPr/>
          <p:nvPr/>
        </p:nvSpPr>
        <p:spPr>
          <a:xfrm>
            <a:off x="297180" y="1389888"/>
            <a:ext cx="4114800" cy="3429000"/>
          </a:xfrm>
          <a:prstGeom prst="roundRect">
            <a:avLst>
              <a:gd name="adj" fmla="val 2667"/>
            </a:avLst>
          </a:prstGeom>
          <a:solidFill>
            <a:schemeClr val="accent2">
              <a:lumMod val="50000"/>
            </a:schemeClr>
          </a:solidFill>
          <a:ln w="12700">
            <a:solidFill>
              <a:srgbClr val="00263E"/>
            </a:solidFill>
            <a:prstDash val="solid"/>
          </a:ln>
          <a:effectLst>
            <a:outerShdw blurRad="63500" dist="12700" dir="2700000" algn="bl" rotWithShape="0">
              <a:srgbClr val="000000">
                <a:alpha val="8000"/>
              </a:srgbClr>
            </a:outerShdw>
          </a:effectLst>
        </p:spPr>
        <p:txBody>
          <a:bodyPr/>
          <a:lstStyle/>
          <a:p>
            <a:endParaRPr lang="en-US"/>
          </a:p>
        </p:txBody>
      </p:sp>
      <p:sp>
        <p:nvSpPr>
          <p:cNvPr id="6" name="Text 4"/>
          <p:cNvSpPr/>
          <p:nvPr/>
        </p:nvSpPr>
        <p:spPr>
          <a:xfrm>
            <a:off x="594360" y="1572768"/>
            <a:ext cx="3657600" cy="274320"/>
          </a:xfrm>
          <a:prstGeom prst="rect">
            <a:avLst/>
          </a:prstGeom>
          <a:noFill/>
          <a:ln/>
        </p:spPr>
        <p:txBody>
          <a:bodyPr wrap="square" lIns="0" tIns="0" rIns="0" bIns="0" rtlCol="0" anchor="ctr"/>
          <a:lstStyle/>
          <a:p>
            <a:r>
              <a:rPr lang="en-US" sz="1500" b="1" dirty="0">
                <a:solidFill>
                  <a:srgbClr val="6FACDE"/>
                </a:solidFill>
                <a:latin typeface="Calibri" pitchFamily="34" charset="0"/>
                <a:ea typeface="Calibri" pitchFamily="34" charset="-122"/>
                <a:cs typeface="Calibri" pitchFamily="34" charset="-120"/>
              </a:rPr>
              <a:t>A Key Question All Organizations Should Ask</a:t>
            </a:r>
            <a:endParaRPr lang="en-US" sz="1500" dirty="0"/>
          </a:p>
        </p:txBody>
      </p:sp>
      <p:sp>
        <p:nvSpPr>
          <p:cNvPr id="7" name="Shape 5"/>
          <p:cNvSpPr/>
          <p:nvPr/>
        </p:nvSpPr>
        <p:spPr>
          <a:xfrm>
            <a:off x="594360" y="1883665"/>
            <a:ext cx="3474720" cy="11887"/>
          </a:xfrm>
          <a:prstGeom prst="rect">
            <a:avLst/>
          </a:prstGeom>
          <a:solidFill>
            <a:srgbClr val="1A4A6E"/>
          </a:solidFill>
          <a:ln w="12700">
            <a:solidFill>
              <a:srgbClr val="1A4A6E"/>
            </a:solidFill>
            <a:prstDash val="solid"/>
          </a:ln>
        </p:spPr>
        <p:txBody>
          <a:bodyPr/>
          <a:lstStyle/>
          <a:p>
            <a:endParaRPr lang="en-US"/>
          </a:p>
        </p:txBody>
      </p:sp>
      <p:sp>
        <p:nvSpPr>
          <p:cNvPr id="8" name="Text 6"/>
          <p:cNvSpPr/>
          <p:nvPr/>
        </p:nvSpPr>
        <p:spPr>
          <a:xfrm>
            <a:off x="594360" y="1993392"/>
            <a:ext cx="3657600" cy="822960"/>
          </a:xfrm>
          <a:prstGeom prst="rect">
            <a:avLst/>
          </a:prstGeom>
          <a:noFill/>
          <a:ln/>
        </p:spPr>
        <p:txBody>
          <a:bodyPr wrap="square" lIns="0" tIns="0" rIns="0" bIns="0" rtlCol="0" anchor="ctr"/>
          <a:lstStyle/>
          <a:p>
            <a:r>
              <a:rPr lang="en-US" sz="1500" b="1" dirty="0">
                <a:solidFill>
                  <a:srgbClr val="FFFFFF"/>
                </a:solidFill>
                <a:latin typeface="Calibri" pitchFamily="34" charset="0"/>
                <a:ea typeface="Calibri" pitchFamily="34" charset="-122"/>
                <a:cs typeface="Calibri" pitchFamily="34" charset="-120"/>
              </a:rPr>
              <a:t>Do we know who is accountable if our AI causes a third-party loss tomorrow?</a:t>
            </a:r>
            <a:endParaRPr lang="en-US" sz="1500" dirty="0"/>
          </a:p>
        </p:txBody>
      </p:sp>
      <p:sp>
        <p:nvSpPr>
          <p:cNvPr id="9" name="Text 7"/>
          <p:cNvSpPr/>
          <p:nvPr/>
        </p:nvSpPr>
        <p:spPr>
          <a:xfrm>
            <a:off x="594360" y="2944368"/>
            <a:ext cx="3657600" cy="658368"/>
          </a:xfrm>
          <a:prstGeom prst="rect">
            <a:avLst/>
          </a:prstGeom>
          <a:noFill/>
          <a:ln/>
        </p:spPr>
        <p:txBody>
          <a:bodyPr wrap="square" lIns="0" tIns="0" rIns="0" bIns="0" rtlCol="0" anchor="ctr"/>
          <a:lstStyle/>
          <a:p>
            <a:r>
              <a:rPr lang="en-US" sz="1500" dirty="0">
                <a:solidFill>
                  <a:srgbClr val="7AABCC"/>
                </a:solidFill>
                <a:latin typeface="Calibri" pitchFamily="34" charset="0"/>
                <a:ea typeface="Calibri" pitchFamily="34" charset="-122"/>
                <a:cs typeface="Calibri" pitchFamily="34" charset="-120"/>
              </a:rPr>
              <a:t>If the answer is unclear, your organization has a governance gap</a:t>
            </a:r>
            <a:r>
              <a:rPr lang="en-US" dirty="0">
                <a:solidFill>
                  <a:srgbClr val="7AABCC"/>
                </a:solidFill>
                <a:latin typeface="Calibri" pitchFamily="34" charset="0"/>
                <a:ea typeface="Calibri" pitchFamily="34" charset="-122"/>
                <a:cs typeface="Calibri" pitchFamily="34" charset="-120"/>
              </a:rPr>
              <a:t>.</a:t>
            </a:r>
            <a:endParaRPr lang="en-US" dirty="0"/>
          </a:p>
        </p:txBody>
      </p:sp>
      <p:sp>
        <p:nvSpPr>
          <p:cNvPr id="10" name="Shape 8"/>
          <p:cNvSpPr/>
          <p:nvPr/>
        </p:nvSpPr>
        <p:spPr>
          <a:xfrm>
            <a:off x="594360" y="3639313"/>
            <a:ext cx="3474720" cy="11887"/>
          </a:xfrm>
          <a:prstGeom prst="rect">
            <a:avLst/>
          </a:prstGeom>
          <a:solidFill>
            <a:srgbClr val="1A4A6E"/>
          </a:solidFill>
          <a:ln w="12700">
            <a:solidFill>
              <a:srgbClr val="1A4A6E"/>
            </a:solidFill>
            <a:prstDash val="solid"/>
          </a:ln>
        </p:spPr>
        <p:txBody>
          <a:bodyPr/>
          <a:lstStyle/>
          <a:p>
            <a:endParaRPr lang="en-US"/>
          </a:p>
        </p:txBody>
      </p:sp>
      <p:sp>
        <p:nvSpPr>
          <p:cNvPr id="11" name="Text 9"/>
          <p:cNvSpPr/>
          <p:nvPr/>
        </p:nvSpPr>
        <p:spPr>
          <a:xfrm>
            <a:off x="594360" y="3712464"/>
            <a:ext cx="3657600" cy="347472"/>
          </a:xfrm>
          <a:prstGeom prst="rect">
            <a:avLst/>
          </a:prstGeom>
          <a:noFill/>
          <a:ln/>
        </p:spPr>
        <p:txBody>
          <a:bodyPr wrap="square" lIns="0" tIns="0" rIns="0" bIns="0" rtlCol="0" anchor="ctr"/>
          <a:lstStyle/>
          <a:p>
            <a:r>
              <a:rPr lang="en-US" sz="1500" dirty="0">
                <a:solidFill>
                  <a:srgbClr val="D4880A"/>
                </a:solidFill>
                <a:latin typeface="Calibri" pitchFamily="34" charset="0"/>
                <a:ea typeface="Calibri" pitchFamily="34" charset="-122"/>
                <a:cs typeface="Calibri" pitchFamily="34" charset="-120"/>
              </a:rPr>
              <a:t>Most companies cannot answer this today.</a:t>
            </a:r>
            <a:endParaRPr lang="en-US" sz="1500" dirty="0"/>
          </a:p>
        </p:txBody>
      </p:sp>
      <p:sp>
        <p:nvSpPr>
          <p:cNvPr id="12" name="Shape 10"/>
          <p:cNvSpPr/>
          <p:nvPr/>
        </p:nvSpPr>
        <p:spPr>
          <a:xfrm>
            <a:off x="4754880" y="1389888"/>
            <a:ext cx="4023360" cy="1024128"/>
          </a:xfrm>
          <a:prstGeom prst="roundRect">
            <a:avLst>
              <a:gd name="adj" fmla="val 7143"/>
            </a:avLst>
          </a:prstGeom>
          <a:solidFill>
            <a:srgbClr val="F4F8FB"/>
          </a:solidFill>
          <a:ln w="9525">
            <a:solidFill>
              <a:srgbClr val="C8DCF0"/>
            </a:solidFill>
            <a:prstDash val="solid"/>
          </a:ln>
          <a:effectLst>
            <a:outerShdw blurRad="63500" dist="12700" dir="2700000" algn="bl" rotWithShape="0">
              <a:srgbClr val="000000">
                <a:alpha val="8000"/>
              </a:srgbClr>
            </a:outerShdw>
          </a:effectLst>
        </p:spPr>
        <p:txBody>
          <a:bodyPr/>
          <a:lstStyle/>
          <a:p>
            <a:endParaRPr lang="en-US"/>
          </a:p>
        </p:txBody>
      </p:sp>
      <p:sp>
        <p:nvSpPr>
          <p:cNvPr id="13" name="Shape 11"/>
          <p:cNvSpPr/>
          <p:nvPr/>
        </p:nvSpPr>
        <p:spPr>
          <a:xfrm>
            <a:off x="4892040" y="1527048"/>
            <a:ext cx="128016" cy="128016"/>
          </a:xfrm>
          <a:prstGeom prst="ellipse">
            <a:avLst/>
          </a:prstGeom>
          <a:solidFill>
            <a:srgbClr val="6FACDE"/>
          </a:solidFill>
          <a:ln w="12700">
            <a:solidFill>
              <a:srgbClr val="6FACDE"/>
            </a:solidFill>
            <a:prstDash val="solid"/>
          </a:ln>
        </p:spPr>
        <p:txBody>
          <a:bodyPr/>
          <a:lstStyle/>
          <a:p>
            <a:endParaRPr lang="en-US"/>
          </a:p>
        </p:txBody>
      </p:sp>
      <p:sp>
        <p:nvSpPr>
          <p:cNvPr id="14" name="Text 12"/>
          <p:cNvSpPr/>
          <p:nvPr/>
        </p:nvSpPr>
        <p:spPr>
          <a:xfrm>
            <a:off x="5120640" y="1472184"/>
            <a:ext cx="3474720" cy="256032"/>
          </a:xfrm>
          <a:prstGeom prst="rect">
            <a:avLst/>
          </a:prstGeom>
          <a:noFill/>
          <a:ln/>
        </p:spPr>
        <p:txBody>
          <a:bodyPr wrap="square" lIns="0" tIns="0" rIns="0" bIns="0" rtlCol="0" anchor="ctr"/>
          <a:lstStyle/>
          <a:p>
            <a:r>
              <a:rPr lang="en-US" sz="1250" b="1" dirty="0">
                <a:solidFill>
                  <a:srgbClr val="00263E"/>
                </a:solidFill>
                <a:latin typeface="Calibri" pitchFamily="34" charset="0"/>
                <a:ea typeface="Calibri" pitchFamily="34" charset="-122"/>
                <a:cs typeface="Calibri" pitchFamily="34" charset="-120"/>
              </a:rPr>
              <a:t>Regulators are moving</a:t>
            </a:r>
            <a:endParaRPr lang="en-US" sz="1250" dirty="0"/>
          </a:p>
        </p:txBody>
      </p:sp>
      <p:sp>
        <p:nvSpPr>
          <p:cNvPr id="15" name="Shape 13"/>
          <p:cNvSpPr/>
          <p:nvPr/>
        </p:nvSpPr>
        <p:spPr>
          <a:xfrm>
            <a:off x="4892040" y="1764793"/>
            <a:ext cx="3703320" cy="11887"/>
          </a:xfrm>
          <a:prstGeom prst="rect">
            <a:avLst/>
          </a:prstGeom>
          <a:solidFill>
            <a:srgbClr val="C8DCF0"/>
          </a:solidFill>
          <a:ln w="12700">
            <a:solidFill>
              <a:srgbClr val="C8DCF0"/>
            </a:solidFill>
            <a:prstDash val="solid"/>
          </a:ln>
        </p:spPr>
        <p:txBody>
          <a:bodyPr/>
          <a:lstStyle/>
          <a:p>
            <a:endParaRPr lang="en-US"/>
          </a:p>
        </p:txBody>
      </p:sp>
      <p:sp>
        <p:nvSpPr>
          <p:cNvPr id="16" name="Text 14"/>
          <p:cNvSpPr/>
          <p:nvPr/>
        </p:nvSpPr>
        <p:spPr>
          <a:xfrm>
            <a:off x="4892040" y="1828800"/>
            <a:ext cx="3749040" cy="530352"/>
          </a:xfrm>
          <a:prstGeom prst="rect">
            <a:avLst/>
          </a:prstGeom>
          <a:noFill/>
          <a:ln/>
        </p:spPr>
        <p:txBody>
          <a:bodyPr wrap="square" lIns="0" tIns="0" rIns="0" bIns="0" rtlCol="0" anchor="ctr"/>
          <a:lstStyle/>
          <a:p>
            <a:r>
              <a:rPr lang="en-US" sz="1000" dirty="0">
                <a:solidFill>
                  <a:srgbClr val="4A6278"/>
                </a:solidFill>
                <a:latin typeface="Calibri" pitchFamily="34" charset="0"/>
                <a:ea typeface="Calibri" pitchFamily="34" charset="-122"/>
                <a:cs typeface="Calibri" pitchFamily="34" charset="-120"/>
              </a:rPr>
              <a:t>EU AI Act is in force. SEC has signaled AI disclosure expectations. State-level AI legislation is accelerating in the US.</a:t>
            </a:r>
            <a:endParaRPr lang="en-US" sz="1000" dirty="0"/>
          </a:p>
        </p:txBody>
      </p:sp>
      <p:sp>
        <p:nvSpPr>
          <p:cNvPr id="17" name="Shape 15"/>
          <p:cNvSpPr/>
          <p:nvPr/>
        </p:nvSpPr>
        <p:spPr>
          <a:xfrm>
            <a:off x="4754880" y="2532888"/>
            <a:ext cx="4023360" cy="1024128"/>
          </a:xfrm>
          <a:prstGeom prst="roundRect">
            <a:avLst>
              <a:gd name="adj" fmla="val 7143"/>
            </a:avLst>
          </a:prstGeom>
          <a:solidFill>
            <a:srgbClr val="F4F8FB"/>
          </a:solidFill>
          <a:ln w="9525">
            <a:solidFill>
              <a:srgbClr val="C8DCF0"/>
            </a:solidFill>
            <a:prstDash val="solid"/>
          </a:ln>
          <a:effectLst>
            <a:outerShdw blurRad="63500" dist="12700" dir="2700000" algn="bl" rotWithShape="0">
              <a:srgbClr val="000000">
                <a:alpha val="8000"/>
              </a:srgbClr>
            </a:outerShdw>
          </a:effectLst>
        </p:spPr>
        <p:txBody>
          <a:bodyPr/>
          <a:lstStyle/>
          <a:p>
            <a:endParaRPr lang="en-US"/>
          </a:p>
        </p:txBody>
      </p:sp>
      <p:sp>
        <p:nvSpPr>
          <p:cNvPr id="18" name="Shape 16"/>
          <p:cNvSpPr/>
          <p:nvPr/>
        </p:nvSpPr>
        <p:spPr>
          <a:xfrm>
            <a:off x="4892040" y="2670048"/>
            <a:ext cx="128016" cy="128016"/>
          </a:xfrm>
          <a:prstGeom prst="ellipse">
            <a:avLst/>
          </a:prstGeom>
          <a:solidFill>
            <a:srgbClr val="6FACDE"/>
          </a:solidFill>
          <a:ln w="12700">
            <a:solidFill>
              <a:srgbClr val="6FACDE"/>
            </a:solidFill>
            <a:prstDash val="solid"/>
          </a:ln>
        </p:spPr>
        <p:txBody>
          <a:bodyPr/>
          <a:lstStyle/>
          <a:p>
            <a:endParaRPr lang="en-US"/>
          </a:p>
        </p:txBody>
      </p:sp>
      <p:sp>
        <p:nvSpPr>
          <p:cNvPr id="19" name="Text 17"/>
          <p:cNvSpPr/>
          <p:nvPr/>
        </p:nvSpPr>
        <p:spPr>
          <a:xfrm>
            <a:off x="5120640" y="2615184"/>
            <a:ext cx="3474720" cy="256032"/>
          </a:xfrm>
          <a:prstGeom prst="rect">
            <a:avLst/>
          </a:prstGeom>
          <a:noFill/>
          <a:ln/>
        </p:spPr>
        <p:txBody>
          <a:bodyPr wrap="square" lIns="0" tIns="0" rIns="0" bIns="0" rtlCol="0" anchor="ctr"/>
          <a:lstStyle/>
          <a:p>
            <a:r>
              <a:rPr lang="en-US" sz="1250" b="1" dirty="0">
                <a:solidFill>
                  <a:srgbClr val="00263E"/>
                </a:solidFill>
                <a:latin typeface="Calibri" pitchFamily="34" charset="0"/>
                <a:ea typeface="Calibri" pitchFamily="34" charset="-122"/>
                <a:cs typeface="Calibri" pitchFamily="34" charset="-120"/>
              </a:rPr>
              <a:t>Litigation is arriving</a:t>
            </a:r>
            <a:endParaRPr lang="en-US" sz="1250" dirty="0"/>
          </a:p>
        </p:txBody>
      </p:sp>
      <p:sp>
        <p:nvSpPr>
          <p:cNvPr id="20" name="Shape 18"/>
          <p:cNvSpPr/>
          <p:nvPr/>
        </p:nvSpPr>
        <p:spPr>
          <a:xfrm>
            <a:off x="4892040" y="2907793"/>
            <a:ext cx="3703320" cy="11887"/>
          </a:xfrm>
          <a:prstGeom prst="rect">
            <a:avLst/>
          </a:prstGeom>
          <a:solidFill>
            <a:srgbClr val="C8DCF0"/>
          </a:solidFill>
          <a:ln w="12700">
            <a:solidFill>
              <a:srgbClr val="C8DCF0"/>
            </a:solidFill>
            <a:prstDash val="solid"/>
          </a:ln>
        </p:spPr>
        <p:txBody>
          <a:bodyPr/>
          <a:lstStyle/>
          <a:p>
            <a:endParaRPr lang="en-US"/>
          </a:p>
        </p:txBody>
      </p:sp>
      <p:sp>
        <p:nvSpPr>
          <p:cNvPr id="21" name="Text 19"/>
          <p:cNvSpPr/>
          <p:nvPr/>
        </p:nvSpPr>
        <p:spPr>
          <a:xfrm>
            <a:off x="4892040" y="2971800"/>
            <a:ext cx="3749040" cy="530352"/>
          </a:xfrm>
          <a:prstGeom prst="rect">
            <a:avLst/>
          </a:prstGeom>
          <a:noFill/>
          <a:ln/>
        </p:spPr>
        <p:txBody>
          <a:bodyPr wrap="square" lIns="0" tIns="0" rIns="0" bIns="0" rtlCol="0" anchor="ctr"/>
          <a:lstStyle/>
          <a:p>
            <a:r>
              <a:rPr lang="en-US" sz="1000" dirty="0">
                <a:solidFill>
                  <a:srgbClr val="4A6278"/>
                </a:solidFill>
                <a:latin typeface="Calibri" pitchFamily="34" charset="0"/>
                <a:ea typeface="Calibri" pitchFamily="34" charset="-122"/>
                <a:cs typeface="Calibri" pitchFamily="34" charset="-120"/>
              </a:rPr>
              <a:t>Early AI-related lawsuits  for defamation, discrimination, IP infringement, and platform safety are establishing precedent faster than policy language adapts.</a:t>
            </a:r>
            <a:endParaRPr lang="en-US" sz="1000" dirty="0"/>
          </a:p>
        </p:txBody>
      </p:sp>
      <p:sp>
        <p:nvSpPr>
          <p:cNvPr id="22" name="Shape 20"/>
          <p:cNvSpPr/>
          <p:nvPr/>
        </p:nvSpPr>
        <p:spPr>
          <a:xfrm>
            <a:off x="4754880" y="3675888"/>
            <a:ext cx="4023360" cy="1024128"/>
          </a:xfrm>
          <a:prstGeom prst="roundRect">
            <a:avLst>
              <a:gd name="adj" fmla="val 7143"/>
            </a:avLst>
          </a:prstGeom>
          <a:solidFill>
            <a:srgbClr val="F4F8FB"/>
          </a:solidFill>
          <a:ln w="9525">
            <a:solidFill>
              <a:srgbClr val="C8DCF0"/>
            </a:solidFill>
            <a:prstDash val="solid"/>
          </a:ln>
          <a:effectLst>
            <a:outerShdw blurRad="63500" dist="12700" dir="2700000" algn="bl" rotWithShape="0">
              <a:srgbClr val="000000">
                <a:alpha val="8000"/>
              </a:srgbClr>
            </a:outerShdw>
          </a:effectLst>
        </p:spPr>
        <p:txBody>
          <a:bodyPr/>
          <a:lstStyle/>
          <a:p>
            <a:endParaRPr lang="en-US"/>
          </a:p>
        </p:txBody>
      </p:sp>
      <p:sp>
        <p:nvSpPr>
          <p:cNvPr id="23" name="Shape 21"/>
          <p:cNvSpPr/>
          <p:nvPr/>
        </p:nvSpPr>
        <p:spPr>
          <a:xfrm>
            <a:off x="4892040" y="3813048"/>
            <a:ext cx="128016" cy="128016"/>
          </a:xfrm>
          <a:prstGeom prst="ellipse">
            <a:avLst/>
          </a:prstGeom>
          <a:solidFill>
            <a:srgbClr val="6FACDE"/>
          </a:solidFill>
          <a:ln w="12700">
            <a:solidFill>
              <a:srgbClr val="6FACDE"/>
            </a:solidFill>
            <a:prstDash val="solid"/>
          </a:ln>
        </p:spPr>
        <p:txBody>
          <a:bodyPr/>
          <a:lstStyle/>
          <a:p>
            <a:endParaRPr lang="en-US"/>
          </a:p>
        </p:txBody>
      </p:sp>
      <p:sp>
        <p:nvSpPr>
          <p:cNvPr id="24" name="Text 22"/>
          <p:cNvSpPr/>
          <p:nvPr/>
        </p:nvSpPr>
        <p:spPr>
          <a:xfrm>
            <a:off x="5120640" y="3758184"/>
            <a:ext cx="3474720" cy="256032"/>
          </a:xfrm>
          <a:prstGeom prst="rect">
            <a:avLst/>
          </a:prstGeom>
          <a:noFill/>
          <a:ln/>
        </p:spPr>
        <p:txBody>
          <a:bodyPr wrap="square" lIns="0" tIns="0" rIns="0" bIns="0" rtlCol="0" anchor="ctr"/>
          <a:lstStyle/>
          <a:p>
            <a:r>
              <a:rPr lang="en-US" sz="1250" b="1" dirty="0">
                <a:solidFill>
                  <a:srgbClr val="00263E"/>
                </a:solidFill>
                <a:latin typeface="Calibri" pitchFamily="34" charset="0"/>
                <a:ea typeface="Calibri" pitchFamily="34" charset="-122"/>
                <a:cs typeface="Calibri" pitchFamily="34" charset="-120"/>
              </a:rPr>
              <a:t>Boards are being named</a:t>
            </a:r>
            <a:endParaRPr lang="en-US" sz="1250" dirty="0"/>
          </a:p>
        </p:txBody>
      </p:sp>
      <p:sp>
        <p:nvSpPr>
          <p:cNvPr id="25" name="Shape 23"/>
          <p:cNvSpPr/>
          <p:nvPr/>
        </p:nvSpPr>
        <p:spPr>
          <a:xfrm>
            <a:off x="4892040" y="4050793"/>
            <a:ext cx="3703320" cy="11887"/>
          </a:xfrm>
          <a:prstGeom prst="rect">
            <a:avLst/>
          </a:prstGeom>
          <a:solidFill>
            <a:srgbClr val="C8DCF0"/>
          </a:solidFill>
          <a:ln w="12700">
            <a:solidFill>
              <a:srgbClr val="C8DCF0"/>
            </a:solidFill>
            <a:prstDash val="solid"/>
          </a:ln>
        </p:spPr>
        <p:txBody>
          <a:bodyPr/>
          <a:lstStyle/>
          <a:p>
            <a:endParaRPr lang="en-US"/>
          </a:p>
        </p:txBody>
      </p:sp>
      <p:sp>
        <p:nvSpPr>
          <p:cNvPr id="26" name="Text 24"/>
          <p:cNvSpPr/>
          <p:nvPr/>
        </p:nvSpPr>
        <p:spPr>
          <a:xfrm>
            <a:off x="4892040" y="4114800"/>
            <a:ext cx="3749040" cy="530352"/>
          </a:xfrm>
          <a:prstGeom prst="rect">
            <a:avLst/>
          </a:prstGeom>
          <a:noFill/>
          <a:ln/>
        </p:spPr>
        <p:txBody>
          <a:bodyPr wrap="square" lIns="0" tIns="0" rIns="0" bIns="0" rtlCol="0" anchor="ctr"/>
          <a:lstStyle/>
          <a:p>
            <a:r>
              <a:rPr lang="en-US" sz="1000" dirty="0">
                <a:solidFill>
                  <a:srgbClr val="4A6278"/>
                </a:solidFill>
                <a:latin typeface="Calibri" pitchFamily="34" charset="0"/>
                <a:ea typeface="Calibri" pitchFamily="34" charset="-122"/>
                <a:cs typeface="Calibri" pitchFamily="34" charset="-120"/>
              </a:rPr>
              <a:t>Directors &amp; Officers can be personally exposed when AI governance failures are framed as fiduciary failures or material misstatements.</a:t>
            </a:r>
            <a:endParaRPr lang="en-US" sz="1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57200" y="256032"/>
            <a:ext cx="8229600" cy="201168"/>
          </a:xfrm>
          <a:prstGeom prst="rect">
            <a:avLst/>
          </a:prstGeom>
          <a:noFill/>
          <a:ln/>
        </p:spPr>
        <p:txBody>
          <a:bodyPr wrap="square" lIns="0" tIns="0" rIns="0" bIns="0" rtlCol="0" anchor="ctr"/>
          <a:lstStyle/>
          <a:p>
            <a:r>
              <a:rPr lang="en-US" sz="900" b="1" kern="0" spc="300" dirty="0">
                <a:solidFill>
                  <a:srgbClr val="6FACDE"/>
                </a:solidFill>
                <a:latin typeface="Calibri" pitchFamily="34" charset="0"/>
                <a:ea typeface="Calibri" pitchFamily="34" charset="-122"/>
                <a:cs typeface="Calibri" pitchFamily="34" charset="-120"/>
              </a:rPr>
              <a:t>THE FRAMEWORK</a:t>
            </a:r>
            <a:endParaRPr lang="en-US" sz="900" dirty="0"/>
          </a:p>
        </p:txBody>
      </p:sp>
      <p:sp>
        <p:nvSpPr>
          <p:cNvPr id="3" name="Shape 1"/>
          <p:cNvSpPr/>
          <p:nvPr/>
        </p:nvSpPr>
        <p:spPr>
          <a:xfrm>
            <a:off x="457201" y="493777"/>
            <a:ext cx="7211291" cy="54863"/>
          </a:xfrm>
          <a:prstGeom prst="rect">
            <a:avLst/>
          </a:prstGeom>
          <a:solidFill>
            <a:srgbClr val="C8DCF0"/>
          </a:solidFill>
          <a:ln w="12700">
            <a:solidFill>
              <a:srgbClr val="C8DCF0"/>
            </a:solidFill>
            <a:prstDash val="solid"/>
          </a:ln>
        </p:spPr>
        <p:txBody>
          <a:bodyPr/>
          <a:lstStyle/>
          <a:p>
            <a:endParaRPr lang="en-US"/>
          </a:p>
        </p:txBody>
      </p:sp>
      <p:sp>
        <p:nvSpPr>
          <p:cNvPr id="4" name="Text 2"/>
          <p:cNvSpPr/>
          <p:nvPr/>
        </p:nvSpPr>
        <p:spPr>
          <a:xfrm>
            <a:off x="457200" y="621792"/>
            <a:ext cx="8686800" cy="566928"/>
          </a:xfrm>
          <a:prstGeom prst="rect">
            <a:avLst/>
          </a:prstGeom>
          <a:noFill/>
          <a:ln/>
        </p:spPr>
        <p:txBody>
          <a:bodyPr wrap="square" lIns="0" tIns="0" rIns="0" bIns="0" rtlCol="0" anchor="ctr"/>
          <a:lstStyle/>
          <a:p>
            <a:r>
              <a:rPr lang="en-US" sz="2400" b="1" dirty="0">
                <a:solidFill>
                  <a:srgbClr val="00263E"/>
                </a:solidFill>
                <a:latin typeface="Calibri" pitchFamily="34" charset="0"/>
                <a:ea typeface="Calibri" pitchFamily="34" charset="-122"/>
                <a:cs typeface="Calibri" pitchFamily="34" charset="-120"/>
              </a:rPr>
              <a:t>Five governance strategies every organization should understand</a:t>
            </a:r>
            <a:endParaRPr lang="en-US" sz="2400" dirty="0"/>
          </a:p>
        </p:txBody>
      </p:sp>
      <p:sp>
        <p:nvSpPr>
          <p:cNvPr id="5" name="Shape 3"/>
          <p:cNvSpPr/>
          <p:nvPr/>
        </p:nvSpPr>
        <p:spPr>
          <a:xfrm>
            <a:off x="365760" y="1316736"/>
            <a:ext cx="8412480" cy="621792"/>
          </a:xfrm>
          <a:prstGeom prst="roundRect">
            <a:avLst>
              <a:gd name="adj" fmla="val 8824"/>
            </a:avLst>
          </a:prstGeom>
          <a:solidFill>
            <a:srgbClr val="F4F8FB"/>
          </a:solidFill>
          <a:ln w="9525">
            <a:solidFill>
              <a:srgbClr val="C8DCF0"/>
            </a:solidFill>
            <a:prstDash val="solid"/>
          </a:ln>
        </p:spPr>
        <p:txBody>
          <a:bodyPr/>
          <a:lstStyle/>
          <a:p>
            <a:endParaRPr lang="en-US"/>
          </a:p>
        </p:txBody>
      </p:sp>
      <p:sp>
        <p:nvSpPr>
          <p:cNvPr id="6" name="Text 4"/>
          <p:cNvSpPr/>
          <p:nvPr/>
        </p:nvSpPr>
        <p:spPr>
          <a:xfrm>
            <a:off x="457200" y="1316736"/>
            <a:ext cx="502920" cy="621792"/>
          </a:xfrm>
          <a:prstGeom prst="rect">
            <a:avLst/>
          </a:prstGeom>
          <a:noFill/>
          <a:ln/>
        </p:spPr>
        <p:txBody>
          <a:bodyPr wrap="square" lIns="0" tIns="0" rIns="0" bIns="0" rtlCol="0" anchor="ctr"/>
          <a:lstStyle/>
          <a:p>
            <a:pPr algn="ctr"/>
            <a:endParaRPr lang="en-US" dirty="0"/>
          </a:p>
        </p:txBody>
      </p:sp>
      <p:sp>
        <p:nvSpPr>
          <p:cNvPr id="7" name="Shape 5"/>
          <p:cNvSpPr/>
          <p:nvPr/>
        </p:nvSpPr>
        <p:spPr>
          <a:xfrm>
            <a:off x="1005841" y="1426464"/>
            <a:ext cx="11887" cy="402336"/>
          </a:xfrm>
          <a:prstGeom prst="rect">
            <a:avLst/>
          </a:prstGeom>
          <a:solidFill>
            <a:srgbClr val="C8DCF0"/>
          </a:solidFill>
          <a:ln w="12700">
            <a:solidFill>
              <a:srgbClr val="C8DCF0"/>
            </a:solidFill>
            <a:prstDash val="solid"/>
          </a:ln>
        </p:spPr>
        <p:txBody>
          <a:bodyPr/>
          <a:lstStyle/>
          <a:p>
            <a:endParaRPr lang="en-US"/>
          </a:p>
        </p:txBody>
      </p:sp>
      <p:sp>
        <p:nvSpPr>
          <p:cNvPr id="8" name="Text 6"/>
          <p:cNvSpPr/>
          <p:nvPr/>
        </p:nvSpPr>
        <p:spPr>
          <a:xfrm>
            <a:off x="1115568" y="1380744"/>
            <a:ext cx="5029200" cy="256032"/>
          </a:xfrm>
          <a:prstGeom prst="rect">
            <a:avLst/>
          </a:prstGeom>
          <a:noFill/>
          <a:ln/>
        </p:spPr>
        <p:txBody>
          <a:bodyPr wrap="square" lIns="0" tIns="0" rIns="0" bIns="0" rtlCol="0" anchor="ctr"/>
          <a:lstStyle/>
          <a:p>
            <a:r>
              <a:rPr lang="en-US" sz="1250" b="1" dirty="0">
                <a:solidFill>
                  <a:srgbClr val="00263E"/>
                </a:solidFill>
                <a:latin typeface="Calibri" pitchFamily="34" charset="0"/>
                <a:ea typeface="Calibri" pitchFamily="34" charset="-122"/>
                <a:cs typeface="Calibri" pitchFamily="34" charset="-120"/>
              </a:rPr>
              <a:t>Establish AI Accountability Structures</a:t>
            </a:r>
            <a:endParaRPr lang="en-US" sz="1250" dirty="0"/>
          </a:p>
        </p:txBody>
      </p:sp>
      <p:sp>
        <p:nvSpPr>
          <p:cNvPr id="9" name="Text 7"/>
          <p:cNvSpPr/>
          <p:nvPr/>
        </p:nvSpPr>
        <p:spPr>
          <a:xfrm>
            <a:off x="1115568" y="1655064"/>
            <a:ext cx="5029200" cy="228600"/>
          </a:xfrm>
          <a:prstGeom prst="rect">
            <a:avLst/>
          </a:prstGeom>
          <a:noFill/>
          <a:ln/>
        </p:spPr>
        <p:txBody>
          <a:bodyPr wrap="square" lIns="0" tIns="0" rIns="0" bIns="0" rtlCol="0" anchor="ctr"/>
          <a:lstStyle/>
          <a:p>
            <a:r>
              <a:rPr lang="en-US" sz="1000" dirty="0">
                <a:solidFill>
                  <a:srgbClr val="4A6278"/>
                </a:solidFill>
                <a:latin typeface="Calibri" pitchFamily="34" charset="0"/>
                <a:ea typeface="Calibri" pitchFamily="34" charset="-122"/>
                <a:cs typeface="Calibri" pitchFamily="34" charset="-120"/>
              </a:rPr>
              <a:t>Own the risk — don't delegate it into ambiguity</a:t>
            </a:r>
            <a:endParaRPr lang="en-US" sz="1000" dirty="0"/>
          </a:p>
        </p:txBody>
      </p:sp>
      <p:sp>
        <p:nvSpPr>
          <p:cNvPr id="10" name="Shape 8"/>
          <p:cNvSpPr/>
          <p:nvPr/>
        </p:nvSpPr>
        <p:spPr>
          <a:xfrm>
            <a:off x="6492240" y="1563624"/>
            <a:ext cx="118872" cy="118872"/>
          </a:xfrm>
          <a:prstGeom prst="ellipse">
            <a:avLst/>
          </a:prstGeom>
          <a:solidFill>
            <a:srgbClr val="6FACDE"/>
          </a:solidFill>
          <a:ln w="12700">
            <a:solidFill>
              <a:srgbClr val="6FACDE"/>
            </a:solidFill>
            <a:prstDash val="solid"/>
          </a:ln>
        </p:spPr>
        <p:txBody>
          <a:bodyPr/>
          <a:lstStyle/>
          <a:p>
            <a:endParaRPr lang="en-US"/>
          </a:p>
        </p:txBody>
      </p:sp>
      <p:sp>
        <p:nvSpPr>
          <p:cNvPr id="11" name="Text 9"/>
          <p:cNvSpPr/>
          <p:nvPr/>
        </p:nvSpPr>
        <p:spPr>
          <a:xfrm>
            <a:off x="6656832" y="1499616"/>
            <a:ext cx="1920240" cy="256032"/>
          </a:xfrm>
          <a:prstGeom prst="rect">
            <a:avLst/>
          </a:prstGeom>
          <a:noFill/>
          <a:ln/>
        </p:spPr>
        <p:txBody>
          <a:bodyPr wrap="square" lIns="0" tIns="0" rIns="0" bIns="0" rtlCol="0" anchor="ctr"/>
          <a:lstStyle/>
          <a:p>
            <a:r>
              <a:rPr lang="en-US" sz="900" dirty="0">
                <a:solidFill>
                  <a:srgbClr val="4A6278"/>
                </a:solidFill>
                <a:latin typeface="Calibri" pitchFamily="34" charset="0"/>
                <a:ea typeface="Calibri" pitchFamily="34" charset="-122"/>
                <a:cs typeface="Calibri" pitchFamily="34" charset="-120"/>
              </a:rPr>
              <a:t>Strategy 1 of 5</a:t>
            </a:r>
            <a:endParaRPr lang="en-US" sz="900" dirty="0"/>
          </a:p>
        </p:txBody>
      </p:sp>
      <p:sp>
        <p:nvSpPr>
          <p:cNvPr id="12" name="Shape 10"/>
          <p:cNvSpPr/>
          <p:nvPr/>
        </p:nvSpPr>
        <p:spPr>
          <a:xfrm>
            <a:off x="380848" y="3435443"/>
            <a:ext cx="8412480" cy="621792"/>
          </a:xfrm>
          <a:prstGeom prst="roundRect">
            <a:avLst>
              <a:gd name="adj" fmla="val 8824"/>
            </a:avLst>
          </a:prstGeom>
          <a:solidFill>
            <a:srgbClr val="FFFFFF"/>
          </a:solidFill>
          <a:ln w="9525">
            <a:solidFill>
              <a:srgbClr val="C8DCF0"/>
            </a:solidFill>
            <a:prstDash val="solid"/>
          </a:ln>
        </p:spPr>
        <p:txBody>
          <a:bodyPr/>
          <a:lstStyle/>
          <a:p>
            <a:endParaRPr lang="en-US"/>
          </a:p>
        </p:txBody>
      </p:sp>
      <p:sp>
        <p:nvSpPr>
          <p:cNvPr id="13" name="Text 11"/>
          <p:cNvSpPr/>
          <p:nvPr/>
        </p:nvSpPr>
        <p:spPr>
          <a:xfrm>
            <a:off x="457200" y="2029968"/>
            <a:ext cx="502920" cy="621792"/>
          </a:xfrm>
          <a:prstGeom prst="rect">
            <a:avLst/>
          </a:prstGeom>
          <a:noFill/>
          <a:ln/>
        </p:spPr>
        <p:txBody>
          <a:bodyPr wrap="square" lIns="0" tIns="0" rIns="0" bIns="0" rtlCol="0" anchor="ctr"/>
          <a:lstStyle/>
          <a:p>
            <a:pPr algn="ctr"/>
            <a:endParaRPr lang="en-US" dirty="0"/>
          </a:p>
        </p:txBody>
      </p:sp>
      <p:sp>
        <p:nvSpPr>
          <p:cNvPr id="14" name="Shape 12"/>
          <p:cNvSpPr/>
          <p:nvPr/>
        </p:nvSpPr>
        <p:spPr>
          <a:xfrm>
            <a:off x="1005841" y="2139696"/>
            <a:ext cx="11887" cy="402336"/>
          </a:xfrm>
          <a:prstGeom prst="rect">
            <a:avLst/>
          </a:prstGeom>
          <a:solidFill>
            <a:srgbClr val="C8DCF0"/>
          </a:solidFill>
          <a:ln w="12700">
            <a:solidFill>
              <a:srgbClr val="C8DCF0"/>
            </a:solidFill>
            <a:prstDash val="solid"/>
          </a:ln>
        </p:spPr>
        <p:txBody>
          <a:bodyPr/>
          <a:lstStyle/>
          <a:p>
            <a:endParaRPr lang="en-US"/>
          </a:p>
        </p:txBody>
      </p:sp>
      <p:sp>
        <p:nvSpPr>
          <p:cNvPr id="15" name="Text 13"/>
          <p:cNvSpPr/>
          <p:nvPr/>
        </p:nvSpPr>
        <p:spPr>
          <a:xfrm>
            <a:off x="1115568" y="2093976"/>
            <a:ext cx="5029200" cy="256032"/>
          </a:xfrm>
          <a:prstGeom prst="rect">
            <a:avLst/>
          </a:prstGeom>
          <a:noFill/>
          <a:ln/>
        </p:spPr>
        <p:txBody>
          <a:bodyPr wrap="square" lIns="0" tIns="0" rIns="0" bIns="0" rtlCol="0" anchor="ctr"/>
          <a:lstStyle/>
          <a:p>
            <a:r>
              <a:rPr lang="en-US" sz="1250" b="1" dirty="0">
                <a:solidFill>
                  <a:srgbClr val="00263E"/>
                </a:solidFill>
                <a:latin typeface="Calibri" pitchFamily="34" charset="0"/>
                <a:ea typeface="Calibri" pitchFamily="34" charset="-122"/>
                <a:cs typeface="Calibri" pitchFamily="34" charset="-120"/>
              </a:rPr>
              <a:t>Build an AI Inventory</a:t>
            </a:r>
            <a:endParaRPr lang="en-US" sz="1250" dirty="0"/>
          </a:p>
        </p:txBody>
      </p:sp>
      <p:sp>
        <p:nvSpPr>
          <p:cNvPr id="16" name="Text 14"/>
          <p:cNvSpPr/>
          <p:nvPr/>
        </p:nvSpPr>
        <p:spPr>
          <a:xfrm>
            <a:off x="1115568" y="2368296"/>
            <a:ext cx="5029200" cy="228600"/>
          </a:xfrm>
          <a:prstGeom prst="rect">
            <a:avLst/>
          </a:prstGeom>
          <a:noFill/>
          <a:ln/>
        </p:spPr>
        <p:txBody>
          <a:bodyPr wrap="square" lIns="0" tIns="0" rIns="0" bIns="0" rtlCol="0" anchor="ctr"/>
          <a:lstStyle/>
          <a:p>
            <a:r>
              <a:rPr lang="en-US" sz="1000" dirty="0">
                <a:solidFill>
                  <a:srgbClr val="4A6278"/>
                </a:solidFill>
                <a:latin typeface="Calibri" pitchFamily="34" charset="0"/>
                <a:ea typeface="Calibri" pitchFamily="34" charset="-122"/>
                <a:cs typeface="Calibri" pitchFamily="34" charset="-120"/>
              </a:rPr>
              <a:t>You can't govern what you don't know you have</a:t>
            </a:r>
            <a:endParaRPr lang="en-US" sz="1000" dirty="0"/>
          </a:p>
        </p:txBody>
      </p:sp>
      <p:sp>
        <p:nvSpPr>
          <p:cNvPr id="17" name="Shape 15"/>
          <p:cNvSpPr/>
          <p:nvPr/>
        </p:nvSpPr>
        <p:spPr>
          <a:xfrm>
            <a:off x="6492240" y="2276856"/>
            <a:ext cx="118872" cy="118872"/>
          </a:xfrm>
          <a:prstGeom prst="ellipse">
            <a:avLst/>
          </a:prstGeom>
          <a:solidFill>
            <a:srgbClr val="6FACDE"/>
          </a:solidFill>
          <a:ln w="12700">
            <a:solidFill>
              <a:srgbClr val="6FACDE"/>
            </a:solidFill>
            <a:prstDash val="solid"/>
          </a:ln>
        </p:spPr>
        <p:txBody>
          <a:bodyPr/>
          <a:lstStyle/>
          <a:p>
            <a:endParaRPr lang="en-US"/>
          </a:p>
        </p:txBody>
      </p:sp>
      <p:sp>
        <p:nvSpPr>
          <p:cNvPr id="18" name="Text 16"/>
          <p:cNvSpPr/>
          <p:nvPr/>
        </p:nvSpPr>
        <p:spPr>
          <a:xfrm>
            <a:off x="6656832" y="2212848"/>
            <a:ext cx="1920240" cy="256032"/>
          </a:xfrm>
          <a:prstGeom prst="rect">
            <a:avLst/>
          </a:prstGeom>
          <a:noFill/>
          <a:ln/>
        </p:spPr>
        <p:txBody>
          <a:bodyPr wrap="square" lIns="0" tIns="0" rIns="0" bIns="0" rtlCol="0" anchor="ctr"/>
          <a:lstStyle/>
          <a:p>
            <a:r>
              <a:rPr lang="en-US" sz="900" dirty="0">
                <a:solidFill>
                  <a:srgbClr val="4A6278"/>
                </a:solidFill>
                <a:latin typeface="Calibri" pitchFamily="34" charset="0"/>
                <a:ea typeface="Calibri" pitchFamily="34" charset="-122"/>
                <a:cs typeface="Calibri" pitchFamily="34" charset="-120"/>
              </a:rPr>
              <a:t>Strategy 2 of 5</a:t>
            </a:r>
            <a:endParaRPr lang="en-US" sz="900" dirty="0"/>
          </a:p>
        </p:txBody>
      </p:sp>
      <p:sp>
        <p:nvSpPr>
          <p:cNvPr id="19" name="Shape 17"/>
          <p:cNvSpPr/>
          <p:nvPr/>
        </p:nvSpPr>
        <p:spPr>
          <a:xfrm>
            <a:off x="365760" y="2743200"/>
            <a:ext cx="8412480" cy="621792"/>
          </a:xfrm>
          <a:prstGeom prst="roundRect">
            <a:avLst>
              <a:gd name="adj" fmla="val 8824"/>
            </a:avLst>
          </a:prstGeom>
          <a:solidFill>
            <a:srgbClr val="F4F8FB"/>
          </a:solidFill>
          <a:ln w="9525">
            <a:solidFill>
              <a:srgbClr val="C8DCF0"/>
            </a:solidFill>
            <a:prstDash val="solid"/>
          </a:ln>
        </p:spPr>
        <p:txBody>
          <a:bodyPr/>
          <a:lstStyle/>
          <a:p>
            <a:endParaRPr lang="en-US"/>
          </a:p>
        </p:txBody>
      </p:sp>
      <p:sp>
        <p:nvSpPr>
          <p:cNvPr id="20" name="Text 18"/>
          <p:cNvSpPr/>
          <p:nvPr/>
        </p:nvSpPr>
        <p:spPr>
          <a:xfrm>
            <a:off x="457200" y="2743200"/>
            <a:ext cx="502920" cy="621792"/>
          </a:xfrm>
          <a:prstGeom prst="rect">
            <a:avLst/>
          </a:prstGeom>
          <a:noFill/>
          <a:ln/>
        </p:spPr>
        <p:txBody>
          <a:bodyPr wrap="square" lIns="0" tIns="0" rIns="0" bIns="0" rtlCol="0" anchor="ctr"/>
          <a:lstStyle/>
          <a:p>
            <a:pPr algn="ctr"/>
            <a:endParaRPr lang="en-US" dirty="0"/>
          </a:p>
        </p:txBody>
      </p:sp>
      <p:sp>
        <p:nvSpPr>
          <p:cNvPr id="21" name="Shape 19"/>
          <p:cNvSpPr/>
          <p:nvPr/>
        </p:nvSpPr>
        <p:spPr>
          <a:xfrm>
            <a:off x="1005841" y="2852928"/>
            <a:ext cx="11887" cy="402336"/>
          </a:xfrm>
          <a:prstGeom prst="rect">
            <a:avLst/>
          </a:prstGeom>
          <a:solidFill>
            <a:srgbClr val="C8DCF0"/>
          </a:solidFill>
          <a:ln w="12700">
            <a:solidFill>
              <a:srgbClr val="C8DCF0"/>
            </a:solidFill>
            <a:prstDash val="solid"/>
          </a:ln>
        </p:spPr>
        <p:txBody>
          <a:bodyPr/>
          <a:lstStyle/>
          <a:p>
            <a:endParaRPr lang="en-US"/>
          </a:p>
        </p:txBody>
      </p:sp>
      <p:sp>
        <p:nvSpPr>
          <p:cNvPr id="22" name="Text 20"/>
          <p:cNvSpPr/>
          <p:nvPr/>
        </p:nvSpPr>
        <p:spPr>
          <a:xfrm>
            <a:off x="1115568" y="2807208"/>
            <a:ext cx="5029200" cy="256032"/>
          </a:xfrm>
          <a:prstGeom prst="rect">
            <a:avLst/>
          </a:prstGeom>
          <a:noFill/>
          <a:ln/>
        </p:spPr>
        <p:txBody>
          <a:bodyPr wrap="square" lIns="0" tIns="0" rIns="0" bIns="0" rtlCol="0" anchor="ctr"/>
          <a:lstStyle/>
          <a:p>
            <a:r>
              <a:rPr lang="en-US" sz="1250" b="1" dirty="0">
                <a:solidFill>
                  <a:srgbClr val="00263E"/>
                </a:solidFill>
                <a:latin typeface="Calibri" pitchFamily="34" charset="0"/>
                <a:ea typeface="Calibri" pitchFamily="34" charset="-122"/>
                <a:cs typeface="Calibri" pitchFamily="34" charset="-120"/>
              </a:rPr>
              <a:t>Define Acceptable Use</a:t>
            </a:r>
            <a:endParaRPr lang="en-US" sz="1250" dirty="0"/>
          </a:p>
        </p:txBody>
      </p:sp>
      <p:sp>
        <p:nvSpPr>
          <p:cNvPr id="23" name="Text 21"/>
          <p:cNvSpPr/>
          <p:nvPr/>
        </p:nvSpPr>
        <p:spPr>
          <a:xfrm>
            <a:off x="1115568" y="3081528"/>
            <a:ext cx="5029200" cy="228600"/>
          </a:xfrm>
          <a:prstGeom prst="rect">
            <a:avLst/>
          </a:prstGeom>
          <a:noFill/>
          <a:ln/>
        </p:spPr>
        <p:txBody>
          <a:bodyPr wrap="square" lIns="0" tIns="0" rIns="0" bIns="0" rtlCol="0" anchor="ctr"/>
          <a:lstStyle/>
          <a:p>
            <a:r>
              <a:rPr lang="en-US" sz="1000" dirty="0">
                <a:solidFill>
                  <a:srgbClr val="4A6278"/>
                </a:solidFill>
                <a:latin typeface="Calibri" pitchFamily="34" charset="0"/>
                <a:ea typeface="Calibri" pitchFamily="34" charset="-122"/>
                <a:cs typeface="Calibri" pitchFamily="34" charset="-120"/>
              </a:rPr>
              <a:t>Set the rules before an incident sets them for you</a:t>
            </a:r>
            <a:endParaRPr lang="en-US" sz="1000" dirty="0"/>
          </a:p>
        </p:txBody>
      </p:sp>
      <p:sp>
        <p:nvSpPr>
          <p:cNvPr id="24" name="Shape 22"/>
          <p:cNvSpPr/>
          <p:nvPr/>
        </p:nvSpPr>
        <p:spPr>
          <a:xfrm>
            <a:off x="6492240" y="2990088"/>
            <a:ext cx="118872" cy="118872"/>
          </a:xfrm>
          <a:prstGeom prst="ellipse">
            <a:avLst/>
          </a:prstGeom>
          <a:solidFill>
            <a:srgbClr val="6FACDE"/>
          </a:solidFill>
          <a:ln w="12700">
            <a:solidFill>
              <a:srgbClr val="6FACDE"/>
            </a:solidFill>
            <a:prstDash val="solid"/>
          </a:ln>
        </p:spPr>
        <p:txBody>
          <a:bodyPr/>
          <a:lstStyle/>
          <a:p>
            <a:endParaRPr lang="en-US"/>
          </a:p>
        </p:txBody>
      </p:sp>
      <p:sp>
        <p:nvSpPr>
          <p:cNvPr id="25" name="Text 23"/>
          <p:cNvSpPr/>
          <p:nvPr/>
        </p:nvSpPr>
        <p:spPr>
          <a:xfrm>
            <a:off x="6656832" y="2926080"/>
            <a:ext cx="1920240" cy="256032"/>
          </a:xfrm>
          <a:prstGeom prst="rect">
            <a:avLst/>
          </a:prstGeom>
          <a:noFill/>
          <a:ln/>
        </p:spPr>
        <p:txBody>
          <a:bodyPr wrap="square" lIns="0" tIns="0" rIns="0" bIns="0" rtlCol="0" anchor="ctr"/>
          <a:lstStyle/>
          <a:p>
            <a:r>
              <a:rPr lang="en-US" sz="900" dirty="0">
                <a:solidFill>
                  <a:srgbClr val="4A6278"/>
                </a:solidFill>
                <a:latin typeface="Calibri" pitchFamily="34" charset="0"/>
                <a:ea typeface="Calibri" pitchFamily="34" charset="-122"/>
                <a:cs typeface="Calibri" pitchFamily="34" charset="-120"/>
              </a:rPr>
              <a:t>Strategy 3 of 5</a:t>
            </a:r>
            <a:endParaRPr lang="en-US" sz="900" dirty="0"/>
          </a:p>
        </p:txBody>
      </p:sp>
      <p:sp>
        <p:nvSpPr>
          <p:cNvPr id="26" name="Shape 24"/>
          <p:cNvSpPr/>
          <p:nvPr/>
        </p:nvSpPr>
        <p:spPr>
          <a:xfrm>
            <a:off x="365760" y="3456432"/>
            <a:ext cx="8412480" cy="621792"/>
          </a:xfrm>
          <a:prstGeom prst="roundRect">
            <a:avLst>
              <a:gd name="adj" fmla="val 8824"/>
            </a:avLst>
          </a:prstGeom>
          <a:solidFill>
            <a:srgbClr val="FFFFFF"/>
          </a:solidFill>
          <a:ln w="9525">
            <a:solidFill>
              <a:srgbClr val="C8DCF0"/>
            </a:solidFill>
            <a:prstDash val="solid"/>
          </a:ln>
        </p:spPr>
        <p:txBody>
          <a:bodyPr/>
          <a:lstStyle/>
          <a:p>
            <a:endParaRPr lang="en-US"/>
          </a:p>
        </p:txBody>
      </p:sp>
      <p:sp>
        <p:nvSpPr>
          <p:cNvPr id="27" name="Text 25"/>
          <p:cNvSpPr/>
          <p:nvPr/>
        </p:nvSpPr>
        <p:spPr>
          <a:xfrm>
            <a:off x="457200" y="3456432"/>
            <a:ext cx="502920" cy="621792"/>
          </a:xfrm>
          <a:prstGeom prst="rect">
            <a:avLst/>
          </a:prstGeom>
          <a:noFill/>
          <a:ln/>
        </p:spPr>
        <p:txBody>
          <a:bodyPr wrap="square" lIns="0" tIns="0" rIns="0" bIns="0" rtlCol="0" anchor="ctr"/>
          <a:lstStyle/>
          <a:p>
            <a:pPr algn="ctr"/>
            <a:endParaRPr lang="en-US" dirty="0"/>
          </a:p>
        </p:txBody>
      </p:sp>
      <p:sp>
        <p:nvSpPr>
          <p:cNvPr id="28" name="Shape 26"/>
          <p:cNvSpPr/>
          <p:nvPr/>
        </p:nvSpPr>
        <p:spPr>
          <a:xfrm>
            <a:off x="1005841" y="3566160"/>
            <a:ext cx="11887" cy="402336"/>
          </a:xfrm>
          <a:prstGeom prst="rect">
            <a:avLst/>
          </a:prstGeom>
          <a:solidFill>
            <a:srgbClr val="C8DCF0"/>
          </a:solidFill>
          <a:ln w="12700">
            <a:solidFill>
              <a:srgbClr val="C8DCF0"/>
            </a:solidFill>
            <a:prstDash val="solid"/>
          </a:ln>
        </p:spPr>
        <p:txBody>
          <a:bodyPr/>
          <a:lstStyle/>
          <a:p>
            <a:endParaRPr lang="en-US"/>
          </a:p>
        </p:txBody>
      </p:sp>
      <p:sp>
        <p:nvSpPr>
          <p:cNvPr id="29" name="Text 27"/>
          <p:cNvSpPr/>
          <p:nvPr/>
        </p:nvSpPr>
        <p:spPr>
          <a:xfrm>
            <a:off x="1115568" y="3520440"/>
            <a:ext cx="5029200" cy="256032"/>
          </a:xfrm>
          <a:prstGeom prst="rect">
            <a:avLst/>
          </a:prstGeom>
          <a:noFill/>
          <a:ln/>
        </p:spPr>
        <p:txBody>
          <a:bodyPr wrap="square" lIns="0" tIns="0" rIns="0" bIns="0" rtlCol="0" anchor="ctr"/>
          <a:lstStyle/>
          <a:p>
            <a:r>
              <a:rPr lang="en-US" sz="1250" b="1" dirty="0">
                <a:solidFill>
                  <a:srgbClr val="00263E"/>
                </a:solidFill>
                <a:latin typeface="Calibri" pitchFamily="34" charset="0"/>
                <a:ea typeface="Calibri" pitchFamily="34" charset="-122"/>
                <a:cs typeface="Calibri" pitchFamily="34" charset="-120"/>
              </a:rPr>
              <a:t>Implement Pre-Deployment Risk Assessment</a:t>
            </a:r>
            <a:endParaRPr lang="en-US" sz="1250" dirty="0"/>
          </a:p>
        </p:txBody>
      </p:sp>
      <p:sp>
        <p:nvSpPr>
          <p:cNvPr id="30" name="Text 28"/>
          <p:cNvSpPr/>
          <p:nvPr/>
        </p:nvSpPr>
        <p:spPr>
          <a:xfrm>
            <a:off x="1115568" y="3794760"/>
            <a:ext cx="5029200" cy="228600"/>
          </a:xfrm>
          <a:prstGeom prst="rect">
            <a:avLst/>
          </a:prstGeom>
          <a:noFill/>
          <a:ln/>
        </p:spPr>
        <p:txBody>
          <a:bodyPr wrap="square" lIns="0" tIns="0" rIns="0" bIns="0" rtlCol="0" anchor="ctr"/>
          <a:lstStyle/>
          <a:p>
            <a:r>
              <a:rPr lang="en-US" sz="1000" dirty="0">
                <a:solidFill>
                  <a:srgbClr val="4A6278"/>
                </a:solidFill>
                <a:latin typeface="Calibri" pitchFamily="34" charset="0"/>
                <a:ea typeface="Calibri" pitchFamily="34" charset="-122"/>
                <a:cs typeface="Calibri" pitchFamily="34" charset="-120"/>
              </a:rPr>
              <a:t>Gate high-risk AI before it reaches production</a:t>
            </a:r>
            <a:endParaRPr lang="en-US" sz="1000" dirty="0"/>
          </a:p>
        </p:txBody>
      </p:sp>
      <p:sp>
        <p:nvSpPr>
          <p:cNvPr id="31" name="Shape 29"/>
          <p:cNvSpPr/>
          <p:nvPr/>
        </p:nvSpPr>
        <p:spPr>
          <a:xfrm>
            <a:off x="6492240" y="3703320"/>
            <a:ext cx="118872" cy="118872"/>
          </a:xfrm>
          <a:prstGeom prst="ellipse">
            <a:avLst/>
          </a:prstGeom>
          <a:solidFill>
            <a:srgbClr val="6FACDE"/>
          </a:solidFill>
          <a:ln w="12700">
            <a:solidFill>
              <a:srgbClr val="6FACDE"/>
            </a:solidFill>
            <a:prstDash val="solid"/>
          </a:ln>
        </p:spPr>
        <p:txBody>
          <a:bodyPr/>
          <a:lstStyle/>
          <a:p>
            <a:endParaRPr lang="en-US"/>
          </a:p>
        </p:txBody>
      </p:sp>
      <p:sp>
        <p:nvSpPr>
          <p:cNvPr id="32" name="Text 30"/>
          <p:cNvSpPr/>
          <p:nvPr/>
        </p:nvSpPr>
        <p:spPr>
          <a:xfrm>
            <a:off x="6656832" y="3639312"/>
            <a:ext cx="1920240" cy="256032"/>
          </a:xfrm>
          <a:prstGeom prst="rect">
            <a:avLst/>
          </a:prstGeom>
          <a:noFill/>
          <a:ln/>
        </p:spPr>
        <p:txBody>
          <a:bodyPr wrap="square" lIns="0" tIns="0" rIns="0" bIns="0" rtlCol="0" anchor="ctr"/>
          <a:lstStyle/>
          <a:p>
            <a:r>
              <a:rPr lang="en-US" sz="900" dirty="0">
                <a:solidFill>
                  <a:srgbClr val="4A6278"/>
                </a:solidFill>
                <a:latin typeface="Calibri" pitchFamily="34" charset="0"/>
                <a:ea typeface="Calibri" pitchFamily="34" charset="-122"/>
                <a:cs typeface="Calibri" pitchFamily="34" charset="-120"/>
              </a:rPr>
              <a:t>Strategy 4 of 5</a:t>
            </a:r>
            <a:endParaRPr lang="en-US" sz="900" dirty="0"/>
          </a:p>
        </p:txBody>
      </p:sp>
      <p:sp>
        <p:nvSpPr>
          <p:cNvPr id="33" name="Shape 31"/>
          <p:cNvSpPr/>
          <p:nvPr/>
        </p:nvSpPr>
        <p:spPr>
          <a:xfrm>
            <a:off x="320041" y="4176591"/>
            <a:ext cx="8412480" cy="621792"/>
          </a:xfrm>
          <a:prstGeom prst="roundRect">
            <a:avLst>
              <a:gd name="adj" fmla="val 8824"/>
            </a:avLst>
          </a:prstGeom>
          <a:solidFill>
            <a:srgbClr val="F4F8FB"/>
          </a:solidFill>
          <a:ln w="9525">
            <a:solidFill>
              <a:srgbClr val="C8DCF0"/>
            </a:solidFill>
            <a:prstDash val="solid"/>
          </a:ln>
        </p:spPr>
        <p:txBody>
          <a:bodyPr/>
          <a:lstStyle/>
          <a:p>
            <a:endParaRPr lang="en-US" dirty="0"/>
          </a:p>
        </p:txBody>
      </p:sp>
      <p:sp>
        <p:nvSpPr>
          <p:cNvPr id="35" name="Shape 33"/>
          <p:cNvSpPr/>
          <p:nvPr/>
        </p:nvSpPr>
        <p:spPr>
          <a:xfrm>
            <a:off x="1005841" y="4279392"/>
            <a:ext cx="11887" cy="402336"/>
          </a:xfrm>
          <a:prstGeom prst="rect">
            <a:avLst/>
          </a:prstGeom>
          <a:solidFill>
            <a:srgbClr val="C8DCF0"/>
          </a:solidFill>
          <a:ln w="12700">
            <a:solidFill>
              <a:srgbClr val="C8DCF0"/>
            </a:solidFill>
            <a:prstDash val="solid"/>
          </a:ln>
        </p:spPr>
        <p:txBody>
          <a:bodyPr/>
          <a:lstStyle/>
          <a:p>
            <a:endParaRPr lang="en-US"/>
          </a:p>
        </p:txBody>
      </p:sp>
      <p:sp>
        <p:nvSpPr>
          <p:cNvPr id="36" name="Text 34"/>
          <p:cNvSpPr/>
          <p:nvPr/>
        </p:nvSpPr>
        <p:spPr>
          <a:xfrm>
            <a:off x="1115568" y="4233672"/>
            <a:ext cx="5029200" cy="256032"/>
          </a:xfrm>
          <a:prstGeom prst="rect">
            <a:avLst/>
          </a:prstGeom>
          <a:noFill/>
          <a:ln/>
        </p:spPr>
        <p:txBody>
          <a:bodyPr wrap="square" lIns="0" tIns="0" rIns="0" bIns="0" rtlCol="0" anchor="ctr"/>
          <a:lstStyle/>
          <a:p>
            <a:r>
              <a:rPr lang="en-US" sz="1250" b="1" dirty="0">
                <a:solidFill>
                  <a:srgbClr val="00263E"/>
                </a:solidFill>
                <a:latin typeface="Calibri" pitchFamily="34" charset="0"/>
                <a:ea typeface="Calibri" pitchFamily="34" charset="-122"/>
                <a:cs typeface="Calibri" pitchFamily="34" charset="-120"/>
              </a:rPr>
              <a:t>Monitor and Audit in Production</a:t>
            </a:r>
            <a:endParaRPr lang="en-US" sz="1250" dirty="0"/>
          </a:p>
        </p:txBody>
      </p:sp>
      <p:sp>
        <p:nvSpPr>
          <p:cNvPr id="37" name="Text 35"/>
          <p:cNvSpPr/>
          <p:nvPr/>
        </p:nvSpPr>
        <p:spPr>
          <a:xfrm>
            <a:off x="1115568" y="4507992"/>
            <a:ext cx="5029200" cy="228600"/>
          </a:xfrm>
          <a:prstGeom prst="rect">
            <a:avLst/>
          </a:prstGeom>
          <a:noFill/>
          <a:ln/>
        </p:spPr>
        <p:txBody>
          <a:bodyPr wrap="square" lIns="0" tIns="0" rIns="0" bIns="0" rtlCol="0" anchor="ctr"/>
          <a:lstStyle/>
          <a:p>
            <a:r>
              <a:rPr lang="en-US" sz="1000" dirty="0">
                <a:solidFill>
                  <a:srgbClr val="4A6278"/>
                </a:solidFill>
                <a:latin typeface="Calibri" pitchFamily="34" charset="0"/>
                <a:ea typeface="Calibri" pitchFamily="34" charset="-122"/>
                <a:cs typeface="Calibri" pitchFamily="34" charset="-120"/>
              </a:rPr>
              <a:t>AI systems drift — governance doesn't end at launch</a:t>
            </a:r>
            <a:endParaRPr lang="en-US" sz="1000" dirty="0"/>
          </a:p>
        </p:txBody>
      </p:sp>
      <p:sp>
        <p:nvSpPr>
          <p:cNvPr id="38" name="Shape 36"/>
          <p:cNvSpPr/>
          <p:nvPr/>
        </p:nvSpPr>
        <p:spPr>
          <a:xfrm>
            <a:off x="6492240" y="4416552"/>
            <a:ext cx="118872" cy="118872"/>
          </a:xfrm>
          <a:prstGeom prst="ellipse">
            <a:avLst/>
          </a:prstGeom>
          <a:solidFill>
            <a:srgbClr val="6FACDE"/>
          </a:solidFill>
          <a:ln w="12700">
            <a:solidFill>
              <a:srgbClr val="6FACDE"/>
            </a:solidFill>
            <a:prstDash val="solid"/>
          </a:ln>
        </p:spPr>
        <p:txBody>
          <a:bodyPr/>
          <a:lstStyle/>
          <a:p>
            <a:endParaRPr lang="en-US"/>
          </a:p>
        </p:txBody>
      </p:sp>
      <p:sp>
        <p:nvSpPr>
          <p:cNvPr id="39" name="Text 37"/>
          <p:cNvSpPr/>
          <p:nvPr/>
        </p:nvSpPr>
        <p:spPr>
          <a:xfrm>
            <a:off x="6656832" y="4352544"/>
            <a:ext cx="1920240" cy="256032"/>
          </a:xfrm>
          <a:prstGeom prst="rect">
            <a:avLst/>
          </a:prstGeom>
          <a:noFill/>
          <a:ln/>
        </p:spPr>
        <p:txBody>
          <a:bodyPr wrap="square" lIns="0" tIns="0" rIns="0" bIns="0" rtlCol="0" anchor="ctr"/>
          <a:lstStyle/>
          <a:p>
            <a:r>
              <a:rPr lang="en-US" sz="900" dirty="0">
                <a:solidFill>
                  <a:srgbClr val="4A6278"/>
                </a:solidFill>
                <a:latin typeface="Calibri" pitchFamily="34" charset="0"/>
                <a:ea typeface="Calibri" pitchFamily="34" charset="-122"/>
                <a:cs typeface="Calibri" pitchFamily="34" charset="-120"/>
              </a:rPr>
              <a:t>Strategy 5 of 5</a:t>
            </a:r>
            <a:endParaRPr lang="en-US" sz="900" dirty="0"/>
          </a:p>
        </p:txBody>
      </p:sp>
      <p:pic>
        <p:nvPicPr>
          <p:cNvPr id="43" name="Graphic 42" descr="Clipboard Partially Crossed with solid fill">
            <a:extLst>
              <a:ext uri="{FF2B5EF4-FFF2-40B4-BE49-F238E27FC236}">
                <a16:creationId xmlns:a16="http://schemas.microsoft.com/office/drawing/2014/main" id="{3DC90869-26DE-B2F2-9577-7032C9A2E98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65760" y="1944971"/>
            <a:ext cx="685800" cy="685800"/>
          </a:xfrm>
          <a:prstGeom prst="rect">
            <a:avLst/>
          </a:prstGeom>
        </p:spPr>
      </p:pic>
      <p:pic>
        <p:nvPicPr>
          <p:cNvPr id="45" name="Graphic 44" descr="Hierarchy outline">
            <a:extLst>
              <a:ext uri="{FF2B5EF4-FFF2-40B4-BE49-F238E27FC236}">
                <a16:creationId xmlns:a16="http://schemas.microsoft.com/office/drawing/2014/main" id="{701DE310-F21F-B182-B32B-638840EDCBB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80848" y="1310224"/>
            <a:ext cx="685800" cy="603920"/>
          </a:xfrm>
          <a:prstGeom prst="rect">
            <a:avLst/>
          </a:prstGeom>
        </p:spPr>
      </p:pic>
      <p:pic>
        <p:nvPicPr>
          <p:cNvPr id="51" name="Graphic 50" descr="Security camera outline">
            <a:extLst>
              <a:ext uri="{FF2B5EF4-FFF2-40B4-BE49-F238E27FC236}">
                <a16:creationId xmlns:a16="http://schemas.microsoft.com/office/drawing/2014/main" id="{9A3C0313-2986-F823-EC20-BDE912DE1D1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20041" y="4127961"/>
            <a:ext cx="662940" cy="662940"/>
          </a:xfrm>
          <a:prstGeom prst="rect">
            <a:avLst/>
          </a:prstGeom>
        </p:spPr>
      </p:pic>
      <p:pic>
        <p:nvPicPr>
          <p:cNvPr id="52" name="Image 0" descr="preencoded.png">
            <a:extLst>
              <a:ext uri="{FF2B5EF4-FFF2-40B4-BE49-F238E27FC236}">
                <a16:creationId xmlns:a16="http://schemas.microsoft.com/office/drawing/2014/main" id="{F29AA8C3-A3C4-D9CD-A830-6073635BA806}"/>
              </a:ext>
            </a:extLst>
          </p:cNvPr>
          <p:cNvPicPr>
            <a:picLocks noChangeAspect="1"/>
          </p:cNvPicPr>
          <p:nvPr/>
        </p:nvPicPr>
        <p:blipFill>
          <a:blip r:embed="rId6">
            <a:duotone>
              <a:schemeClr val="accent1">
                <a:shade val="45000"/>
                <a:satMod val="135000"/>
              </a:schemeClr>
              <a:prstClr val="white"/>
            </a:duotone>
          </a:blip>
          <a:stretch>
            <a:fillRect/>
          </a:stretch>
        </p:blipFill>
        <p:spPr>
          <a:xfrm>
            <a:off x="457200" y="2822033"/>
            <a:ext cx="402336" cy="402336"/>
          </a:xfrm>
          <a:prstGeom prst="rect">
            <a:avLst/>
          </a:prstGeom>
          <a:ln>
            <a:solidFill>
              <a:schemeClr val="accent1"/>
            </a:solidFill>
          </a:ln>
        </p:spPr>
      </p:pic>
      <p:pic>
        <p:nvPicPr>
          <p:cNvPr id="54" name="Graphic 53" descr="Magnifying glass outline">
            <a:extLst>
              <a:ext uri="{FF2B5EF4-FFF2-40B4-BE49-F238E27FC236}">
                <a16:creationId xmlns:a16="http://schemas.microsoft.com/office/drawing/2014/main" id="{C9AB2D15-6477-1F66-399C-5DE288CFEDA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20042" y="3472226"/>
            <a:ext cx="569145" cy="56914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57200" y="256032"/>
            <a:ext cx="8229600" cy="201168"/>
          </a:xfrm>
          <a:prstGeom prst="rect">
            <a:avLst/>
          </a:prstGeom>
          <a:noFill/>
          <a:ln/>
        </p:spPr>
        <p:txBody>
          <a:bodyPr wrap="square" lIns="0" tIns="0" rIns="0" bIns="0" rtlCol="0" anchor="ctr"/>
          <a:lstStyle/>
          <a:p>
            <a:r>
              <a:rPr lang="en-US" sz="900" b="1" kern="0" spc="300" dirty="0">
                <a:solidFill>
                  <a:srgbClr val="6FACDE"/>
                </a:solidFill>
                <a:latin typeface="Calibri" pitchFamily="34" charset="0"/>
                <a:ea typeface="Calibri" pitchFamily="34" charset="-122"/>
                <a:cs typeface="Calibri" pitchFamily="34" charset="-120"/>
              </a:rPr>
              <a:t>STRATEGY 01</a:t>
            </a:r>
            <a:endParaRPr lang="en-US" sz="900" dirty="0"/>
          </a:p>
        </p:txBody>
      </p:sp>
      <p:sp>
        <p:nvSpPr>
          <p:cNvPr id="3" name="Shape 1"/>
          <p:cNvSpPr/>
          <p:nvPr/>
        </p:nvSpPr>
        <p:spPr>
          <a:xfrm>
            <a:off x="457200" y="493777"/>
            <a:ext cx="8229600" cy="16459"/>
          </a:xfrm>
          <a:prstGeom prst="rect">
            <a:avLst/>
          </a:prstGeom>
          <a:solidFill>
            <a:srgbClr val="C8DCF0"/>
          </a:solidFill>
          <a:ln w="12700">
            <a:solidFill>
              <a:srgbClr val="C8DCF0"/>
            </a:solidFill>
            <a:prstDash val="solid"/>
          </a:ln>
        </p:spPr>
        <p:txBody>
          <a:bodyPr/>
          <a:lstStyle/>
          <a:p>
            <a:endParaRPr lang="en-US"/>
          </a:p>
        </p:txBody>
      </p:sp>
      <p:sp>
        <p:nvSpPr>
          <p:cNvPr id="5" name="Text 2"/>
          <p:cNvSpPr/>
          <p:nvPr/>
        </p:nvSpPr>
        <p:spPr>
          <a:xfrm>
            <a:off x="987552" y="640080"/>
            <a:ext cx="7680960" cy="512064"/>
          </a:xfrm>
          <a:prstGeom prst="rect">
            <a:avLst/>
          </a:prstGeom>
          <a:noFill/>
          <a:ln/>
        </p:spPr>
        <p:txBody>
          <a:bodyPr wrap="square" lIns="0" tIns="0" rIns="0" bIns="0" rtlCol="0" anchor="ctr"/>
          <a:lstStyle/>
          <a:p>
            <a:r>
              <a:rPr lang="en-US" sz="2300" b="1" dirty="0">
                <a:solidFill>
                  <a:srgbClr val="00263E"/>
                </a:solidFill>
                <a:latin typeface="Calibri" pitchFamily="34" charset="0"/>
                <a:ea typeface="Calibri" pitchFamily="34" charset="-122"/>
                <a:cs typeface="Calibri" pitchFamily="34" charset="-120"/>
              </a:rPr>
              <a:t>Establish AI accountability structures</a:t>
            </a:r>
            <a:endParaRPr lang="en-US" sz="2300" dirty="0"/>
          </a:p>
        </p:txBody>
      </p:sp>
      <p:sp>
        <p:nvSpPr>
          <p:cNvPr id="6" name="Text 3"/>
          <p:cNvSpPr/>
          <p:nvPr/>
        </p:nvSpPr>
        <p:spPr>
          <a:xfrm>
            <a:off x="457200" y="1261872"/>
            <a:ext cx="8229600" cy="402336"/>
          </a:xfrm>
          <a:prstGeom prst="rect">
            <a:avLst/>
          </a:prstGeom>
          <a:noFill/>
          <a:ln/>
        </p:spPr>
        <p:txBody>
          <a:bodyPr wrap="square" lIns="0" tIns="0" rIns="0" bIns="0" rtlCol="0" anchor="ctr"/>
          <a:lstStyle/>
          <a:p>
            <a:r>
              <a:rPr lang="en-US" sz="1150" dirty="0">
                <a:solidFill>
                  <a:srgbClr val="4A6278"/>
                </a:solidFill>
                <a:latin typeface="Calibri" pitchFamily="34" charset="0"/>
                <a:ea typeface="Calibri" pitchFamily="34" charset="-122"/>
                <a:cs typeface="Calibri" pitchFamily="34" charset="-120"/>
              </a:rPr>
              <a:t>Someone has to own AI risk — and it can't live only in IT or legal. Leading organizations are creating dedicated AI accountability functions with board-level visibility.</a:t>
            </a:r>
            <a:endParaRPr lang="en-US" sz="1150" dirty="0"/>
          </a:p>
        </p:txBody>
      </p:sp>
      <p:sp>
        <p:nvSpPr>
          <p:cNvPr id="7" name="Shape 4"/>
          <p:cNvSpPr/>
          <p:nvPr/>
        </p:nvSpPr>
        <p:spPr>
          <a:xfrm>
            <a:off x="457200" y="1682497"/>
            <a:ext cx="8229600" cy="11887"/>
          </a:xfrm>
          <a:prstGeom prst="rect">
            <a:avLst/>
          </a:prstGeom>
          <a:solidFill>
            <a:srgbClr val="C8DCF0"/>
          </a:solidFill>
          <a:ln w="12700">
            <a:solidFill>
              <a:srgbClr val="C8DCF0"/>
            </a:solidFill>
            <a:prstDash val="solid"/>
          </a:ln>
        </p:spPr>
        <p:txBody>
          <a:bodyPr/>
          <a:lstStyle/>
          <a:p>
            <a:endParaRPr lang="en-US"/>
          </a:p>
        </p:txBody>
      </p:sp>
      <p:sp>
        <p:nvSpPr>
          <p:cNvPr id="8" name="Shape 5"/>
          <p:cNvSpPr/>
          <p:nvPr/>
        </p:nvSpPr>
        <p:spPr>
          <a:xfrm>
            <a:off x="365760" y="1810512"/>
            <a:ext cx="2651760" cy="2084832"/>
          </a:xfrm>
          <a:prstGeom prst="roundRect">
            <a:avLst>
              <a:gd name="adj" fmla="val 3509"/>
            </a:avLst>
          </a:prstGeom>
          <a:solidFill>
            <a:srgbClr val="F4F8FB"/>
          </a:solidFill>
          <a:ln w="9525">
            <a:solidFill>
              <a:srgbClr val="C8DCF0"/>
            </a:solidFill>
            <a:prstDash val="solid"/>
          </a:ln>
          <a:effectLst>
            <a:outerShdw blurRad="63500" dist="12700" dir="2700000" algn="bl" rotWithShape="0">
              <a:srgbClr val="000000">
                <a:alpha val="8000"/>
              </a:srgbClr>
            </a:outerShdw>
          </a:effectLst>
        </p:spPr>
        <p:txBody>
          <a:bodyPr/>
          <a:lstStyle/>
          <a:p>
            <a:endParaRPr lang="en-US"/>
          </a:p>
        </p:txBody>
      </p:sp>
      <p:sp>
        <p:nvSpPr>
          <p:cNvPr id="9" name="Shape 6"/>
          <p:cNvSpPr/>
          <p:nvPr/>
        </p:nvSpPr>
        <p:spPr>
          <a:xfrm>
            <a:off x="530352" y="1947672"/>
            <a:ext cx="118872" cy="118872"/>
          </a:xfrm>
          <a:prstGeom prst="ellipse">
            <a:avLst/>
          </a:prstGeom>
          <a:solidFill>
            <a:srgbClr val="6FACDE"/>
          </a:solidFill>
          <a:ln w="12700">
            <a:solidFill>
              <a:srgbClr val="6FACDE"/>
            </a:solidFill>
            <a:prstDash val="solid"/>
          </a:ln>
        </p:spPr>
        <p:txBody>
          <a:bodyPr/>
          <a:lstStyle/>
          <a:p>
            <a:endParaRPr lang="en-US"/>
          </a:p>
        </p:txBody>
      </p:sp>
      <p:sp>
        <p:nvSpPr>
          <p:cNvPr id="10" name="Text 7"/>
          <p:cNvSpPr/>
          <p:nvPr/>
        </p:nvSpPr>
        <p:spPr>
          <a:xfrm>
            <a:off x="731520" y="1892808"/>
            <a:ext cx="2148840" cy="256032"/>
          </a:xfrm>
          <a:prstGeom prst="rect">
            <a:avLst/>
          </a:prstGeom>
          <a:noFill/>
          <a:ln/>
        </p:spPr>
        <p:txBody>
          <a:bodyPr wrap="square" lIns="0" tIns="0" rIns="0" bIns="0" rtlCol="0" anchor="ctr"/>
          <a:lstStyle/>
          <a:p>
            <a:r>
              <a:rPr lang="en-US" sz="1200" b="1" dirty="0">
                <a:solidFill>
                  <a:srgbClr val="00263E"/>
                </a:solidFill>
                <a:latin typeface="Calibri" pitchFamily="34" charset="0"/>
                <a:ea typeface="Calibri" pitchFamily="34" charset="-122"/>
                <a:cs typeface="Calibri" pitchFamily="34" charset="-120"/>
              </a:rPr>
              <a:t>Designate an owner</a:t>
            </a:r>
            <a:endParaRPr lang="en-US" sz="1200" dirty="0"/>
          </a:p>
        </p:txBody>
      </p:sp>
      <p:sp>
        <p:nvSpPr>
          <p:cNvPr id="11" name="Shape 8"/>
          <p:cNvSpPr/>
          <p:nvPr/>
        </p:nvSpPr>
        <p:spPr>
          <a:xfrm>
            <a:off x="530352" y="2185417"/>
            <a:ext cx="2331720" cy="11887"/>
          </a:xfrm>
          <a:prstGeom prst="rect">
            <a:avLst/>
          </a:prstGeom>
          <a:solidFill>
            <a:srgbClr val="C8DCF0"/>
          </a:solidFill>
          <a:ln w="12700">
            <a:solidFill>
              <a:srgbClr val="C8DCF0"/>
            </a:solidFill>
            <a:prstDash val="solid"/>
          </a:ln>
        </p:spPr>
        <p:txBody>
          <a:bodyPr/>
          <a:lstStyle/>
          <a:p>
            <a:endParaRPr lang="en-US"/>
          </a:p>
        </p:txBody>
      </p:sp>
      <p:sp>
        <p:nvSpPr>
          <p:cNvPr id="12" name="Text 9"/>
          <p:cNvSpPr/>
          <p:nvPr/>
        </p:nvSpPr>
        <p:spPr>
          <a:xfrm>
            <a:off x="530352" y="2249424"/>
            <a:ext cx="2359152" cy="1554480"/>
          </a:xfrm>
          <a:prstGeom prst="rect">
            <a:avLst/>
          </a:prstGeom>
          <a:noFill/>
          <a:ln/>
        </p:spPr>
        <p:txBody>
          <a:bodyPr wrap="square" lIns="0" tIns="0" rIns="0" bIns="0" rtlCol="0" anchor="ctr"/>
          <a:lstStyle/>
          <a:p>
            <a:r>
              <a:rPr lang="en-US" sz="1050" dirty="0">
                <a:solidFill>
                  <a:srgbClr val="4A6278"/>
                </a:solidFill>
                <a:latin typeface="Calibri" pitchFamily="34" charset="0"/>
                <a:ea typeface="Calibri" pitchFamily="34" charset="-122"/>
                <a:cs typeface="Calibri" pitchFamily="34" charset="-120"/>
              </a:rPr>
              <a:t>A Chief AI Officer, AI Risk Committee, or named executive accountable for AI risk decisions and escalation.</a:t>
            </a:r>
            <a:endParaRPr lang="en-US" sz="1050" dirty="0"/>
          </a:p>
        </p:txBody>
      </p:sp>
      <p:sp>
        <p:nvSpPr>
          <p:cNvPr id="13" name="Shape 10"/>
          <p:cNvSpPr/>
          <p:nvPr/>
        </p:nvSpPr>
        <p:spPr>
          <a:xfrm>
            <a:off x="3200400" y="1810512"/>
            <a:ext cx="2651760" cy="2084832"/>
          </a:xfrm>
          <a:prstGeom prst="roundRect">
            <a:avLst>
              <a:gd name="adj" fmla="val 3509"/>
            </a:avLst>
          </a:prstGeom>
          <a:solidFill>
            <a:srgbClr val="F4F8FB"/>
          </a:solidFill>
          <a:ln w="9525">
            <a:solidFill>
              <a:srgbClr val="C8DCF0"/>
            </a:solidFill>
            <a:prstDash val="solid"/>
          </a:ln>
          <a:effectLst>
            <a:outerShdw blurRad="63500" dist="12700" dir="2700000" algn="bl" rotWithShape="0">
              <a:srgbClr val="000000">
                <a:alpha val="8000"/>
              </a:srgbClr>
            </a:outerShdw>
          </a:effectLst>
        </p:spPr>
        <p:txBody>
          <a:bodyPr/>
          <a:lstStyle/>
          <a:p>
            <a:endParaRPr lang="en-US"/>
          </a:p>
        </p:txBody>
      </p:sp>
      <p:sp>
        <p:nvSpPr>
          <p:cNvPr id="14" name="Shape 11"/>
          <p:cNvSpPr/>
          <p:nvPr/>
        </p:nvSpPr>
        <p:spPr>
          <a:xfrm>
            <a:off x="3364992" y="1947672"/>
            <a:ext cx="118872" cy="118872"/>
          </a:xfrm>
          <a:prstGeom prst="ellipse">
            <a:avLst/>
          </a:prstGeom>
          <a:solidFill>
            <a:srgbClr val="6FACDE"/>
          </a:solidFill>
          <a:ln w="12700">
            <a:solidFill>
              <a:srgbClr val="6FACDE"/>
            </a:solidFill>
            <a:prstDash val="solid"/>
          </a:ln>
        </p:spPr>
        <p:txBody>
          <a:bodyPr/>
          <a:lstStyle/>
          <a:p>
            <a:endParaRPr lang="en-US"/>
          </a:p>
        </p:txBody>
      </p:sp>
      <p:sp>
        <p:nvSpPr>
          <p:cNvPr id="15" name="Text 12"/>
          <p:cNvSpPr/>
          <p:nvPr/>
        </p:nvSpPr>
        <p:spPr>
          <a:xfrm>
            <a:off x="3566160" y="1892808"/>
            <a:ext cx="2148840" cy="256032"/>
          </a:xfrm>
          <a:prstGeom prst="rect">
            <a:avLst/>
          </a:prstGeom>
          <a:noFill/>
          <a:ln/>
        </p:spPr>
        <p:txBody>
          <a:bodyPr wrap="square" lIns="0" tIns="0" rIns="0" bIns="0" rtlCol="0" anchor="ctr"/>
          <a:lstStyle/>
          <a:p>
            <a:r>
              <a:rPr lang="en-US" sz="1200" b="1" dirty="0">
                <a:solidFill>
                  <a:srgbClr val="00263E"/>
                </a:solidFill>
                <a:latin typeface="Calibri" pitchFamily="34" charset="0"/>
                <a:ea typeface="Calibri" pitchFamily="34" charset="-122"/>
                <a:cs typeface="Calibri" pitchFamily="34" charset="-120"/>
              </a:rPr>
              <a:t>Board reporting line</a:t>
            </a:r>
            <a:endParaRPr lang="en-US" sz="1200" dirty="0"/>
          </a:p>
        </p:txBody>
      </p:sp>
      <p:sp>
        <p:nvSpPr>
          <p:cNvPr id="16" name="Shape 13"/>
          <p:cNvSpPr/>
          <p:nvPr/>
        </p:nvSpPr>
        <p:spPr>
          <a:xfrm>
            <a:off x="3364992" y="2185417"/>
            <a:ext cx="2331720" cy="11887"/>
          </a:xfrm>
          <a:prstGeom prst="rect">
            <a:avLst/>
          </a:prstGeom>
          <a:solidFill>
            <a:srgbClr val="C8DCF0"/>
          </a:solidFill>
          <a:ln w="12700">
            <a:solidFill>
              <a:srgbClr val="C8DCF0"/>
            </a:solidFill>
            <a:prstDash val="solid"/>
          </a:ln>
        </p:spPr>
        <p:txBody>
          <a:bodyPr/>
          <a:lstStyle/>
          <a:p>
            <a:endParaRPr lang="en-US"/>
          </a:p>
        </p:txBody>
      </p:sp>
      <p:sp>
        <p:nvSpPr>
          <p:cNvPr id="17" name="Text 14"/>
          <p:cNvSpPr/>
          <p:nvPr/>
        </p:nvSpPr>
        <p:spPr>
          <a:xfrm>
            <a:off x="3364992" y="2249424"/>
            <a:ext cx="2359152" cy="1554480"/>
          </a:xfrm>
          <a:prstGeom prst="rect">
            <a:avLst/>
          </a:prstGeom>
          <a:noFill/>
          <a:ln/>
        </p:spPr>
        <p:txBody>
          <a:bodyPr wrap="square" lIns="0" tIns="0" rIns="0" bIns="0" rtlCol="0" anchor="ctr"/>
          <a:lstStyle/>
          <a:p>
            <a:r>
              <a:rPr lang="en-US" sz="1050" dirty="0">
                <a:solidFill>
                  <a:srgbClr val="4A6278"/>
                </a:solidFill>
                <a:latin typeface="Calibri" pitchFamily="34" charset="0"/>
                <a:ea typeface="Calibri" pitchFamily="34" charset="-122"/>
                <a:cs typeface="Calibri" pitchFamily="34" charset="-120"/>
              </a:rPr>
              <a:t>AI risk should surface to the board on the same cadence as cyber and financial risk — not only after an incident.</a:t>
            </a:r>
            <a:endParaRPr lang="en-US" sz="1050" dirty="0"/>
          </a:p>
        </p:txBody>
      </p:sp>
      <p:sp>
        <p:nvSpPr>
          <p:cNvPr id="18" name="Shape 15"/>
          <p:cNvSpPr/>
          <p:nvPr/>
        </p:nvSpPr>
        <p:spPr>
          <a:xfrm>
            <a:off x="6035040" y="1810512"/>
            <a:ext cx="2651760" cy="2084832"/>
          </a:xfrm>
          <a:prstGeom prst="roundRect">
            <a:avLst>
              <a:gd name="adj" fmla="val 3509"/>
            </a:avLst>
          </a:prstGeom>
          <a:solidFill>
            <a:srgbClr val="F4F8FB"/>
          </a:solidFill>
          <a:ln w="9525">
            <a:solidFill>
              <a:srgbClr val="C8DCF0"/>
            </a:solidFill>
            <a:prstDash val="solid"/>
          </a:ln>
          <a:effectLst>
            <a:outerShdw blurRad="63500" dist="12700" dir="2700000" algn="bl" rotWithShape="0">
              <a:srgbClr val="000000">
                <a:alpha val="8000"/>
              </a:srgbClr>
            </a:outerShdw>
          </a:effectLst>
        </p:spPr>
        <p:txBody>
          <a:bodyPr/>
          <a:lstStyle/>
          <a:p>
            <a:endParaRPr lang="en-US"/>
          </a:p>
        </p:txBody>
      </p:sp>
      <p:sp>
        <p:nvSpPr>
          <p:cNvPr id="19" name="Shape 16"/>
          <p:cNvSpPr/>
          <p:nvPr/>
        </p:nvSpPr>
        <p:spPr>
          <a:xfrm>
            <a:off x="6199632" y="1947672"/>
            <a:ext cx="118872" cy="118872"/>
          </a:xfrm>
          <a:prstGeom prst="ellipse">
            <a:avLst/>
          </a:prstGeom>
          <a:solidFill>
            <a:srgbClr val="6FACDE"/>
          </a:solidFill>
          <a:ln w="12700">
            <a:solidFill>
              <a:srgbClr val="6FACDE"/>
            </a:solidFill>
            <a:prstDash val="solid"/>
          </a:ln>
        </p:spPr>
        <p:txBody>
          <a:bodyPr/>
          <a:lstStyle/>
          <a:p>
            <a:endParaRPr lang="en-US"/>
          </a:p>
        </p:txBody>
      </p:sp>
      <p:sp>
        <p:nvSpPr>
          <p:cNvPr id="20" name="Text 17"/>
          <p:cNvSpPr/>
          <p:nvPr/>
        </p:nvSpPr>
        <p:spPr>
          <a:xfrm>
            <a:off x="6400800" y="1892808"/>
            <a:ext cx="2148840" cy="256032"/>
          </a:xfrm>
          <a:prstGeom prst="rect">
            <a:avLst/>
          </a:prstGeom>
          <a:noFill/>
          <a:ln/>
        </p:spPr>
        <p:txBody>
          <a:bodyPr wrap="square" lIns="0" tIns="0" rIns="0" bIns="0" rtlCol="0" anchor="ctr"/>
          <a:lstStyle/>
          <a:p>
            <a:r>
              <a:rPr lang="en-US" sz="1200" b="1" dirty="0">
                <a:solidFill>
                  <a:srgbClr val="00263E"/>
                </a:solidFill>
                <a:latin typeface="Calibri" pitchFamily="34" charset="0"/>
                <a:ea typeface="Calibri" pitchFamily="34" charset="-122"/>
                <a:cs typeface="Calibri" pitchFamily="34" charset="-120"/>
              </a:rPr>
              <a:t>Cross-functional scope</a:t>
            </a:r>
            <a:endParaRPr lang="en-US" sz="1200" dirty="0"/>
          </a:p>
        </p:txBody>
      </p:sp>
      <p:sp>
        <p:nvSpPr>
          <p:cNvPr id="21" name="Shape 18"/>
          <p:cNvSpPr/>
          <p:nvPr/>
        </p:nvSpPr>
        <p:spPr>
          <a:xfrm>
            <a:off x="6199632" y="2185417"/>
            <a:ext cx="2331720" cy="11887"/>
          </a:xfrm>
          <a:prstGeom prst="rect">
            <a:avLst/>
          </a:prstGeom>
          <a:solidFill>
            <a:srgbClr val="C8DCF0"/>
          </a:solidFill>
          <a:ln w="12700">
            <a:solidFill>
              <a:srgbClr val="C8DCF0"/>
            </a:solidFill>
            <a:prstDash val="solid"/>
          </a:ln>
        </p:spPr>
        <p:txBody>
          <a:bodyPr/>
          <a:lstStyle/>
          <a:p>
            <a:endParaRPr lang="en-US"/>
          </a:p>
        </p:txBody>
      </p:sp>
      <p:sp>
        <p:nvSpPr>
          <p:cNvPr id="22" name="Text 19"/>
          <p:cNvSpPr/>
          <p:nvPr/>
        </p:nvSpPr>
        <p:spPr>
          <a:xfrm>
            <a:off x="6199632" y="2249424"/>
            <a:ext cx="2359152" cy="1554480"/>
          </a:xfrm>
          <a:prstGeom prst="rect">
            <a:avLst/>
          </a:prstGeom>
          <a:noFill/>
          <a:ln/>
        </p:spPr>
        <p:txBody>
          <a:bodyPr wrap="square" lIns="0" tIns="0" rIns="0" bIns="0" rtlCol="0" anchor="ctr"/>
          <a:lstStyle/>
          <a:p>
            <a:r>
              <a:rPr lang="en-US" sz="1050" dirty="0">
                <a:solidFill>
                  <a:srgbClr val="4A6278"/>
                </a:solidFill>
                <a:latin typeface="Calibri" pitchFamily="34" charset="0"/>
                <a:ea typeface="Calibri" pitchFamily="34" charset="-122"/>
                <a:cs typeface="Calibri" pitchFamily="34" charset="-120"/>
              </a:rPr>
              <a:t>Effective governance spans legal, technology, compliance, and business units. A siloed function will miss shadow AI and vendor risk.</a:t>
            </a:r>
            <a:endParaRPr lang="en-US" sz="1050" dirty="0"/>
          </a:p>
        </p:txBody>
      </p:sp>
      <p:sp>
        <p:nvSpPr>
          <p:cNvPr id="23" name="Shape 20"/>
          <p:cNvSpPr/>
          <p:nvPr/>
        </p:nvSpPr>
        <p:spPr>
          <a:xfrm>
            <a:off x="365760" y="4059936"/>
            <a:ext cx="8412480" cy="768096"/>
          </a:xfrm>
          <a:prstGeom prst="roundRect">
            <a:avLst>
              <a:gd name="adj" fmla="val 9524"/>
            </a:avLst>
          </a:prstGeom>
          <a:solidFill>
            <a:srgbClr val="EBF3FA"/>
          </a:solidFill>
          <a:ln w="9525">
            <a:solidFill>
              <a:srgbClr val="C8DCF0"/>
            </a:solidFill>
            <a:prstDash val="solid"/>
          </a:ln>
        </p:spPr>
        <p:txBody>
          <a:bodyPr/>
          <a:lstStyle/>
          <a:p>
            <a:endParaRPr lang="en-US"/>
          </a:p>
        </p:txBody>
      </p:sp>
      <p:sp>
        <p:nvSpPr>
          <p:cNvPr id="24" name="Shape 21"/>
          <p:cNvSpPr/>
          <p:nvPr/>
        </p:nvSpPr>
        <p:spPr>
          <a:xfrm>
            <a:off x="365760" y="4059936"/>
            <a:ext cx="54864" cy="768096"/>
          </a:xfrm>
          <a:prstGeom prst="rect">
            <a:avLst/>
          </a:prstGeom>
          <a:solidFill>
            <a:srgbClr val="6FACDE"/>
          </a:solidFill>
          <a:ln w="12700">
            <a:solidFill>
              <a:srgbClr val="6FACDE"/>
            </a:solidFill>
            <a:prstDash val="solid"/>
          </a:ln>
        </p:spPr>
        <p:txBody>
          <a:bodyPr/>
          <a:lstStyle/>
          <a:p>
            <a:endParaRPr lang="en-US"/>
          </a:p>
        </p:txBody>
      </p:sp>
      <p:sp>
        <p:nvSpPr>
          <p:cNvPr id="25" name="Text 22"/>
          <p:cNvSpPr/>
          <p:nvPr/>
        </p:nvSpPr>
        <p:spPr>
          <a:xfrm>
            <a:off x="594360" y="4096512"/>
            <a:ext cx="8001000" cy="694944"/>
          </a:xfrm>
          <a:prstGeom prst="rect">
            <a:avLst/>
          </a:prstGeom>
          <a:noFill/>
          <a:ln/>
        </p:spPr>
        <p:txBody>
          <a:bodyPr wrap="square" lIns="0" tIns="0" rIns="0" bIns="0" rtlCol="0" anchor="ctr"/>
          <a:lstStyle/>
          <a:p>
            <a:r>
              <a:rPr lang="en-US" sz="1150" dirty="0">
                <a:solidFill>
                  <a:srgbClr val="00263E"/>
                </a:solidFill>
                <a:latin typeface="Calibri" pitchFamily="34" charset="0"/>
                <a:ea typeface="Calibri" pitchFamily="34" charset="-122"/>
                <a:cs typeface="Calibri" pitchFamily="34" charset="-120"/>
              </a:rPr>
              <a:t>The question isn't whether to have an AI governance function — it's whether yours has authority to act.</a:t>
            </a:r>
            <a:endParaRPr lang="en-US" sz="1150" dirty="0"/>
          </a:p>
        </p:txBody>
      </p:sp>
      <p:pic>
        <p:nvPicPr>
          <p:cNvPr id="26" name="Graphic 25" descr="Hierarchy outline">
            <a:extLst>
              <a:ext uri="{FF2B5EF4-FFF2-40B4-BE49-F238E27FC236}">
                <a16:creationId xmlns:a16="http://schemas.microsoft.com/office/drawing/2014/main" id="{1B7D0DEB-F595-309A-0AA3-C9E57D640E9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01752" y="556454"/>
            <a:ext cx="685800" cy="60392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57200" y="256032"/>
            <a:ext cx="8229600" cy="201168"/>
          </a:xfrm>
          <a:prstGeom prst="rect">
            <a:avLst/>
          </a:prstGeom>
          <a:noFill/>
          <a:ln/>
        </p:spPr>
        <p:txBody>
          <a:bodyPr wrap="square" lIns="0" tIns="0" rIns="0" bIns="0" rtlCol="0" anchor="ctr"/>
          <a:lstStyle/>
          <a:p>
            <a:r>
              <a:rPr lang="en-US" sz="900" b="1" kern="0" spc="300" dirty="0">
                <a:solidFill>
                  <a:srgbClr val="6FACDE"/>
                </a:solidFill>
                <a:latin typeface="Calibri" pitchFamily="34" charset="0"/>
                <a:ea typeface="Calibri" pitchFamily="34" charset="-122"/>
                <a:cs typeface="Calibri" pitchFamily="34" charset="-120"/>
              </a:rPr>
              <a:t>STRATEGY 02</a:t>
            </a:r>
            <a:endParaRPr lang="en-US" sz="900" dirty="0"/>
          </a:p>
        </p:txBody>
      </p:sp>
      <p:sp>
        <p:nvSpPr>
          <p:cNvPr id="3" name="Shape 1"/>
          <p:cNvSpPr/>
          <p:nvPr/>
        </p:nvSpPr>
        <p:spPr>
          <a:xfrm>
            <a:off x="457200" y="493777"/>
            <a:ext cx="8229600" cy="16459"/>
          </a:xfrm>
          <a:prstGeom prst="rect">
            <a:avLst/>
          </a:prstGeom>
          <a:solidFill>
            <a:srgbClr val="C8DCF0"/>
          </a:solidFill>
          <a:ln w="12700">
            <a:solidFill>
              <a:srgbClr val="C8DCF0"/>
            </a:solidFill>
            <a:prstDash val="solid"/>
          </a:ln>
        </p:spPr>
        <p:txBody>
          <a:bodyPr/>
          <a:lstStyle/>
          <a:p>
            <a:endParaRPr lang="en-US"/>
          </a:p>
        </p:txBody>
      </p:sp>
      <p:sp>
        <p:nvSpPr>
          <p:cNvPr id="5" name="Text 2"/>
          <p:cNvSpPr/>
          <p:nvPr/>
        </p:nvSpPr>
        <p:spPr>
          <a:xfrm>
            <a:off x="987552" y="640080"/>
            <a:ext cx="7680960" cy="512064"/>
          </a:xfrm>
          <a:prstGeom prst="rect">
            <a:avLst/>
          </a:prstGeom>
          <a:noFill/>
          <a:ln/>
        </p:spPr>
        <p:txBody>
          <a:bodyPr wrap="square" lIns="0" tIns="0" rIns="0" bIns="0" rtlCol="0" anchor="ctr"/>
          <a:lstStyle/>
          <a:p>
            <a:r>
              <a:rPr lang="en-US" sz="2300" b="1" dirty="0">
                <a:solidFill>
                  <a:srgbClr val="00263E"/>
                </a:solidFill>
                <a:latin typeface="Calibri" pitchFamily="34" charset="0"/>
                <a:ea typeface="Calibri" pitchFamily="34" charset="-122"/>
                <a:cs typeface="Calibri" pitchFamily="34" charset="-120"/>
              </a:rPr>
              <a:t>Build an AI inventory</a:t>
            </a:r>
            <a:endParaRPr lang="en-US" sz="2300" dirty="0"/>
          </a:p>
        </p:txBody>
      </p:sp>
      <p:sp>
        <p:nvSpPr>
          <p:cNvPr id="6" name="Text 3"/>
          <p:cNvSpPr/>
          <p:nvPr/>
        </p:nvSpPr>
        <p:spPr>
          <a:xfrm>
            <a:off x="457200" y="1261872"/>
            <a:ext cx="8229600" cy="402336"/>
          </a:xfrm>
          <a:prstGeom prst="rect">
            <a:avLst/>
          </a:prstGeom>
          <a:noFill/>
          <a:ln/>
        </p:spPr>
        <p:txBody>
          <a:bodyPr wrap="square" lIns="0" tIns="0" rIns="0" bIns="0" rtlCol="0" anchor="ctr"/>
          <a:lstStyle/>
          <a:p>
            <a:r>
              <a:rPr lang="en-US" sz="1150" dirty="0">
                <a:solidFill>
                  <a:srgbClr val="4A6278"/>
                </a:solidFill>
                <a:latin typeface="Calibri" pitchFamily="34" charset="0"/>
                <a:ea typeface="Calibri" pitchFamily="34" charset="-122"/>
                <a:cs typeface="Calibri" pitchFamily="34" charset="-120"/>
              </a:rPr>
              <a:t>Shadow AI is the fastest-growing governance gap. Employees and business units are deploying AI tools outside of IT — often without legal, security, or risk review.</a:t>
            </a:r>
            <a:endParaRPr lang="en-US" sz="1150" dirty="0"/>
          </a:p>
        </p:txBody>
      </p:sp>
      <p:sp>
        <p:nvSpPr>
          <p:cNvPr id="7" name="Shape 4"/>
          <p:cNvSpPr/>
          <p:nvPr/>
        </p:nvSpPr>
        <p:spPr>
          <a:xfrm>
            <a:off x="457200" y="1682497"/>
            <a:ext cx="8229600" cy="11887"/>
          </a:xfrm>
          <a:prstGeom prst="rect">
            <a:avLst/>
          </a:prstGeom>
          <a:solidFill>
            <a:srgbClr val="C8DCF0"/>
          </a:solidFill>
          <a:ln w="12700">
            <a:solidFill>
              <a:srgbClr val="C8DCF0"/>
            </a:solidFill>
            <a:prstDash val="solid"/>
          </a:ln>
        </p:spPr>
        <p:txBody>
          <a:bodyPr/>
          <a:lstStyle/>
          <a:p>
            <a:endParaRPr lang="en-US"/>
          </a:p>
        </p:txBody>
      </p:sp>
      <p:sp>
        <p:nvSpPr>
          <p:cNvPr id="8" name="Shape 5"/>
          <p:cNvSpPr/>
          <p:nvPr/>
        </p:nvSpPr>
        <p:spPr>
          <a:xfrm>
            <a:off x="393192" y="1730960"/>
            <a:ext cx="2651760" cy="2084832"/>
          </a:xfrm>
          <a:prstGeom prst="roundRect">
            <a:avLst>
              <a:gd name="adj" fmla="val 3509"/>
            </a:avLst>
          </a:prstGeom>
          <a:solidFill>
            <a:srgbClr val="F4F8FB"/>
          </a:solidFill>
          <a:ln w="9525">
            <a:solidFill>
              <a:srgbClr val="C8DCF0"/>
            </a:solidFill>
            <a:prstDash val="solid"/>
          </a:ln>
          <a:effectLst>
            <a:outerShdw blurRad="63500" dist="12700" dir="2700000" algn="bl" rotWithShape="0">
              <a:srgbClr val="000000">
                <a:alpha val="8000"/>
              </a:srgbClr>
            </a:outerShdw>
          </a:effectLst>
        </p:spPr>
        <p:txBody>
          <a:bodyPr/>
          <a:lstStyle/>
          <a:p>
            <a:endParaRPr lang="en-US"/>
          </a:p>
        </p:txBody>
      </p:sp>
      <p:sp>
        <p:nvSpPr>
          <p:cNvPr id="9" name="Shape 6"/>
          <p:cNvSpPr/>
          <p:nvPr/>
        </p:nvSpPr>
        <p:spPr>
          <a:xfrm>
            <a:off x="530352" y="1947672"/>
            <a:ext cx="118872" cy="118872"/>
          </a:xfrm>
          <a:prstGeom prst="ellipse">
            <a:avLst/>
          </a:prstGeom>
          <a:solidFill>
            <a:srgbClr val="6FACDE"/>
          </a:solidFill>
          <a:ln w="12700">
            <a:solidFill>
              <a:srgbClr val="6FACDE"/>
            </a:solidFill>
            <a:prstDash val="solid"/>
          </a:ln>
        </p:spPr>
        <p:txBody>
          <a:bodyPr/>
          <a:lstStyle/>
          <a:p>
            <a:endParaRPr lang="en-US"/>
          </a:p>
        </p:txBody>
      </p:sp>
      <p:sp>
        <p:nvSpPr>
          <p:cNvPr id="10" name="Text 7"/>
          <p:cNvSpPr/>
          <p:nvPr/>
        </p:nvSpPr>
        <p:spPr>
          <a:xfrm>
            <a:off x="731520" y="1892808"/>
            <a:ext cx="2148840" cy="256032"/>
          </a:xfrm>
          <a:prstGeom prst="rect">
            <a:avLst/>
          </a:prstGeom>
          <a:noFill/>
          <a:ln/>
        </p:spPr>
        <p:txBody>
          <a:bodyPr wrap="square" lIns="0" tIns="0" rIns="0" bIns="0" rtlCol="0" anchor="ctr"/>
          <a:lstStyle/>
          <a:p>
            <a:r>
              <a:rPr lang="en-US" sz="1200" b="1" dirty="0">
                <a:solidFill>
                  <a:srgbClr val="00263E"/>
                </a:solidFill>
                <a:latin typeface="Calibri" pitchFamily="34" charset="0"/>
                <a:ea typeface="Calibri" pitchFamily="34" charset="-122"/>
                <a:cs typeface="Calibri" pitchFamily="34" charset="-120"/>
              </a:rPr>
              <a:t>Catalog all AI systems</a:t>
            </a:r>
            <a:endParaRPr lang="en-US" sz="1200" dirty="0"/>
          </a:p>
        </p:txBody>
      </p:sp>
      <p:sp>
        <p:nvSpPr>
          <p:cNvPr id="11" name="Shape 8"/>
          <p:cNvSpPr/>
          <p:nvPr/>
        </p:nvSpPr>
        <p:spPr>
          <a:xfrm>
            <a:off x="530352" y="2185417"/>
            <a:ext cx="2331720" cy="11887"/>
          </a:xfrm>
          <a:prstGeom prst="rect">
            <a:avLst/>
          </a:prstGeom>
          <a:solidFill>
            <a:srgbClr val="C8DCF0"/>
          </a:solidFill>
          <a:ln w="12700">
            <a:solidFill>
              <a:srgbClr val="C8DCF0"/>
            </a:solidFill>
            <a:prstDash val="solid"/>
          </a:ln>
        </p:spPr>
        <p:txBody>
          <a:bodyPr/>
          <a:lstStyle/>
          <a:p>
            <a:endParaRPr lang="en-US"/>
          </a:p>
        </p:txBody>
      </p:sp>
      <p:sp>
        <p:nvSpPr>
          <p:cNvPr id="12" name="Text 9"/>
          <p:cNvSpPr/>
          <p:nvPr/>
        </p:nvSpPr>
        <p:spPr>
          <a:xfrm>
            <a:off x="530352" y="2249424"/>
            <a:ext cx="2359152" cy="1554480"/>
          </a:xfrm>
          <a:prstGeom prst="rect">
            <a:avLst/>
          </a:prstGeom>
          <a:noFill/>
          <a:ln/>
        </p:spPr>
        <p:txBody>
          <a:bodyPr wrap="square" lIns="0" tIns="0" rIns="0" bIns="0" rtlCol="0" anchor="ctr"/>
          <a:lstStyle/>
          <a:p>
            <a:r>
              <a:rPr lang="en-US" sz="1050" dirty="0">
                <a:solidFill>
                  <a:srgbClr val="4A6278"/>
                </a:solidFill>
                <a:latin typeface="Calibri" pitchFamily="34" charset="0"/>
                <a:ea typeface="Calibri" pitchFamily="34" charset="-122"/>
                <a:cs typeface="Calibri" pitchFamily="34" charset="-120"/>
              </a:rPr>
              <a:t>Internal models, third-party tools, embedded AI in software vendors, and employee-used AI applications all belong on the inventory.</a:t>
            </a:r>
            <a:endParaRPr lang="en-US" sz="1050" dirty="0"/>
          </a:p>
        </p:txBody>
      </p:sp>
      <p:sp>
        <p:nvSpPr>
          <p:cNvPr id="13" name="Shape 10"/>
          <p:cNvSpPr/>
          <p:nvPr/>
        </p:nvSpPr>
        <p:spPr>
          <a:xfrm>
            <a:off x="3200400" y="1810512"/>
            <a:ext cx="2651760" cy="2084832"/>
          </a:xfrm>
          <a:prstGeom prst="roundRect">
            <a:avLst>
              <a:gd name="adj" fmla="val 3509"/>
            </a:avLst>
          </a:prstGeom>
          <a:solidFill>
            <a:srgbClr val="F4F8FB"/>
          </a:solidFill>
          <a:ln w="9525">
            <a:solidFill>
              <a:srgbClr val="C8DCF0"/>
            </a:solidFill>
            <a:prstDash val="solid"/>
          </a:ln>
          <a:effectLst>
            <a:outerShdw blurRad="63500" dist="12700" dir="2700000" algn="bl" rotWithShape="0">
              <a:srgbClr val="000000">
                <a:alpha val="8000"/>
              </a:srgbClr>
            </a:outerShdw>
          </a:effectLst>
        </p:spPr>
        <p:txBody>
          <a:bodyPr/>
          <a:lstStyle/>
          <a:p>
            <a:endParaRPr lang="en-US"/>
          </a:p>
        </p:txBody>
      </p:sp>
      <p:sp>
        <p:nvSpPr>
          <p:cNvPr id="14" name="Shape 11"/>
          <p:cNvSpPr/>
          <p:nvPr/>
        </p:nvSpPr>
        <p:spPr>
          <a:xfrm>
            <a:off x="3364992" y="1947672"/>
            <a:ext cx="118872" cy="118872"/>
          </a:xfrm>
          <a:prstGeom prst="ellipse">
            <a:avLst/>
          </a:prstGeom>
          <a:solidFill>
            <a:srgbClr val="6FACDE"/>
          </a:solidFill>
          <a:ln w="12700">
            <a:solidFill>
              <a:srgbClr val="6FACDE"/>
            </a:solidFill>
            <a:prstDash val="solid"/>
          </a:ln>
        </p:spPr>
        <p:txBody>
          <a:bodyPr/>
          <a:lstStyle/>
          <a:p>
            <a:endParaRPr lang="en-US"/>
          </a:p>
        </p:txBody>
      </p:sp>
      <p:sp>
        <p:nvSpPr>
          <p:cNvPr id="15" name="Text 12"/>
          <p:cNvSpPr/>
          <p:nvPr/>
        </p:nvSpPr>
        <p:spPr>
          <a:xfrm>
            <a:off x="3566160" y="1892808"/>
            <a:ext cx="2148840" cy="256032"/>
          </a:xfrm>
          <a:prstGeom prst="rect">
            <a:avLst/>
          </a:prstGeom>
          <a:noFill/>
          <a:ln/>
        </p:spPr>
        <p:txBody>
          <a:bodyPr wrap="square" lIns="0" tIns="0" rIns="0" bIns="0" rtlCol="0" anchor="ctr"/>
          <a:lstStyle/>
          <a:p>
            <a:r>
              <a:rPr lang="en-US" sz="1200" b="1" dirty="0">
                <a:solidFill>
                  <a:srgbClr val="00263E"/>
                </a:solidFill>
                <a:latin typeface="Calibri" pitchFamily="34" charset="0"/>
                <a:ea typeface="Calibri" pitchFamily="34" charset="-122"/>
                <a:cs typeface="Calibri" pitchFamily="34" charset="-120"/>
              </a:rPr>
              <a:t>Assign risk tiers</a:t>
            </a:r>
            <a:endParaRPr lang="en-US" sz="1200" dirty="0"/>
          </a:p>
        </p:txBody>
      </p:sp>
      <p:sp>
        <p:nvSpPr>
          <p:cNvPr id="16" name="Shape 13"/>
          <p:cNvSpPr/>
          <p:nvPr/>
        </p:nvSpPr>
        <p:spPr>
          <a:xfrm>
            <a:off x="3364992" y="2185417"/>
            <a:ext cx="2331720" cy="11887"/>
          </a:xfrm>
          <a:prstGeom prst="rect">
            <a:avLst/>
          </a:prstGeom>
          <a:solidFill>
            <a:srgbClr val="C8DCF0"/>
          </a:solidFill>
          <a:ln w="12700">
            <a:solidFill>
              <a:srgbClr val="C8DCF0"/>
            </a:solidFill>
            <a:prstDash val="solid"/>
          </a:ln>
        </p:spPr>
        <p:txBody>
          <a:bodyPr/>
          <a:lstStyle/>
          <a:p>
            <a:endParaRPr lang="en-US"/>
          </a:p>
        </p:txBody>
      </p:sp>
      <p:sp>
        <p:nvSpPr>
          <p:cNvPr id="17" name="Text 14"/>
          <p:cNvSpPr/>
          <p:nvPr/>
        </p:nvSpPr>
        <p:spPr>
          <a:xfrm>
            <a:off x="3364992" y="2249424"/>
            <a:ext cx="2359152" cy="1554480"/>
          </a:xfrm>
          <a:prstGeom prst="rect">
            <a:avLst/>
          </a:prstGeom>
          <a:noFill/>
          <a:ln/>
        </p:spPr>
        <p:txBody>
          <a:bodyPr wrap="square" lIns="0" tIns="0" rIns="0" bIns="0" rtlCol="0" anchor="ctr"/>
          <a:lstStyle/>
          <a:p>
            <a:r>
              <a:rPr lang="en-US" sz="1050" dirty="0">
                <a:solidFill>
                  <a:srgbClr val="4A6278"/>
                </a:solidFill>
                <a:latin typeface="Calibri" pitchFamily="34" charset="0"/>
                <a:ea typeface="Calibri" pitchFamily="34" charset="-122"/>
                <a:cs typeface="Calibri" pitchFamily="34" charset="-120"/>
              </a:rPr>
              <a:t>Tier systems by data sensitivity and consequence of errors. Autonomous decisions carry higher exposure than advisory outputs.</a:t>
            </a:r>
            <a:endParaRPr lang="en-US" sz="1050" dirty="0"/>
          </a:p>
        </p:txBody>
      </p:sp>
      <p:sp>
        <p:nvSpPr>
          <p:cNvPr id="18" name="Shape 15"/>
          <p:cNvSpPr/>
          <p:nvPr/>
        </p:nvSpPr>
        <p:spPr>
          <a:xfrm>
            <a:off x="6035040" y="1810512"/>
            <a:ext cx="2651760" cy="2084832"/>
          </a:xfrm>
          <a:prstGeom prst="roundRect">
            <a:avLst>
              <a:gd name="adj" fmla="val 3509"/>
            </a:avLst>
          </a:prstGeom>
          <a:solidFill>
            <a:srgbClr val="F4F8FB"/>
          </a:solidFill>
          <a:ln w="9525">
            <a:solidFill>
              <a:srgbClr val="C8DCF0"/>
            </a:solidFill>
            <a:prstDash val="solid"/>
          </a:ln>
          <a:effectLst>
            <a:outerShdw blurRad="63500" dist="12700" dir="2700000" algn="bl" rotWithShape="0">
              <a:srgbClr val="000000">
                <a:alpha val="8000"/>
              </a:srgbClr>
            </a:outerShdw>
          </a:effectLst>
        </p:spPr>
        <p:txBody>
          <a:bodyPr/>
          <a:lstStyle/>
          <a:p>
            <a:endParaRPr lang="en-US"/>
          </a:p>
        </p:txBody>
      </p:sp>
      <p:sp>
        <p:nvSpPr>
          <p:cNvPr id="19" name="Shape 16"/>
          <p:cNvSpPr/>
          <p:nvPr/>
        </p:nvSpPr>
        <p:spPr>
          <a:xfrm>
            <a:off x="6199632" y="1947672"/>
            <a:ext cx="118872" cy="118872"/>
          </a:xfrm>
          <a:prstGeom prst="ellipse">
            <a:avLst/>
          </a:prstGeom>
          <a:solidFill>
            <a:srgbClr val="6FACDE"/>
          </a:solidFill>
          <a:ln w="12700">
            <a:solidFill>
              <a:srgbClr val="6FACDE"/>
            </a:solidFill>
            <a:prstDash val="solid"/>
          </a:ln>
        </p:spPr>
        <p:txBody>
          <a:bodyPr/>
          <a:lstStyle/>
          <a:p>
            <a:endParaRPr lang="en-US"/>
          </a:p>
        </p:txBody>
      </p:sp>
      <p:sp>
        <p:nvSpPr>
          <p:cNvPr id="20" name="Text 17"/>
          <p:cNvSpPr/>
          <p:nvPr/>
        </p:nvSpPr>
        <p:spPr>
          <a:xfrm>
            <a:off x="6400800" y="1892808"/>
            <a:ext cx="2148840" cy="256032"/>
          </a:xfrm>
          <a:prstGeom prst="rect">
            <a:avLst/>
          </a:prstGeom>
          <a:noFill/>
          <a:ln/>
        </p:spPr>
        <p:txBody>
          <a:bodyPr wrap="square" lIns="0" tIns="0" rIns="0" bIns="0" rtlCol="0" anchor="ctr"/>
          <a:lstStyle/>
          <a:p>
            <a:r>
              <a:rPr lang="en-US" sz="1200" b="1" dirty="0">
                <a:solidFill>
                  <a:srgbClr val="00263E"/>
                </a:solidFill>
                <a:latin typeface="Calibri" pitchFamily="34" charset="0"/>
                <a:ea typeface="Calibri" pitchFamily="34" charset="-122"/>
                <a:cs typeface="Calibri" pitchFamily="34" charset="-120"/>
              </a:rPr>
              <a:t>Track data inputs</a:t>
            </a:r>
            <a:endParaRPr lang="en-US" sz="1200" dirty="0"/>
          </a:p>
        </p:txBody>
      </p:sp>
      <p:sp>
        <p:nvSpPr>
          <p:cNvPr id="21" name="Shape 18"/>
          <p:cNvSpPr/>
          <p:nvPr/>
        </p:nvSpPr>
        <p:spPr>
          <a:xfrm>
            <a:off x="6199632" y="2185417"/>
            <a:ext cx="2331720" cy="11887"/>
          </a:xfrm>
          <a:prstGeom prst="rect">
            <a:avLst/>
          </a:prstGeom>
          <a:solidFill>
            <a:srgbClr val="C8DCF0"/>
          </a:solidFill>
          <a:ln w="12700">
            <a:solidFill>
              <a:srgbClr val="C8DCF0"/>
            </a:solidFill>
            <a:prstDash val="solid"/>
          </a:ln>
        </p:spPr>
        <p:txBody>
          <a:bodyPr/>
          <a:lstStyle/>
          <a:p>
            <a:endParaRPr lang="en-US"/>
          </a:p>
        </p:txBody>
      </p:sp>
      <p:sp>
        <p:nvSpPr>
          <p:cNvPr id="22" name="Text 19"/>
          <p:cNvSpPr/>
          <p:nvPr/>
        </p:nvSpPr>
        <p:spPr>
          <a:xfrm>
            <a:off x="6199632" y="2249424"/>
            <a:ext cx="2359152" cy="1554480"/>
          </a:xfrm>
          <a:prstGeom prst="rect">
            <a:avLst/>
          </a:prstGeom>
          <a:noFill/>
          <a:ln/>
        </p:spPr>
        <p:txBody>
          <a:bodyPr wrap="square" lIns="0" tIns="0" rIns="0" bIns="0" rtlCol="0" anchor="ctr"/>
          <a:lstStyle/>
          <a:p>
            <a:r>
              <a:rPr lang="en-US" sz="1050" dirty="0">
                <a:solidFill>
                  <a:srgbClr val="4A6278"/>
                </a:solidFill>
                <a:latin typeface="Calibri" pitchFamily="34" charset="0"/>
                <a:ea typeface="Calibri" pitchFamily="34" charset="-122"/>
                <a:cs typeface="Calibri" pitchFamily="34" charset="-120"/>
              </a:rPr>
              <a:t>Know what data feeds each model. Personal, proprietary, and regulated data each carry distinct legal and coverage implications.</a:t>
            </a:r>
            <a:endParaRPr lang="en-US" sz="1050" dirty="0"/>
          </a:p>
        </p:txBody>
      </p:sp>
      <p:sp>
        <p:nvSpPr>
          <p:cNvPr id="23" name="Shape 20"/>
          <p:cNvSpPr/>
          <p:nvPr/>
        </p:nvSpPr>
        <p:spPr>
          <a:xfrm>
            <a:off x="365760" y="4059936"/>
            <a:ext cx="8412480" cy="768096"/>
          </a:xfrm>
          <a:prstGeom prst="roundRect">
            <a:avLst>
              <a:gd name="adj" fmla="val 9524"/>
            </a:avLst>
          </a:prstGeom>
          <a:solidFill>
            <a:srgbClr val="EBF3FA"/>
          </a:solidFill>
          <a:ln w="9525">
            <a:solidFill>
              <a:srgbClr val="C8DCF0"/>
            </a:solidFill>
            <a:prstDash val="solid"/>
          </a:ln>
        </p:spPr>
        <p:txBody>
          <a:bodyPr/>
          <a:lstStyle/>
          <a:p>
            <a:endParaRPr lang="en-US"/>
          </a:p>
        </p:txBody>
      </p:sp>
      <p:sp>
        <p:nvSpPr>
          <p:cNvPr id="24" name="Shape 21"/>
          <p:cNvSpPr/>
          <p:nvPr/>
        </p:nvSpPr>
        <p:spPr>
          <a:xfrm>
            <a:off x="365760" y="4059936"/>
            <a:ext cx="54864" cy="768096"/>
          </a:xfrm>
          <a:prstGeom prst="rect">
            <a:avLst/>
          </a:prstGeom>
          <a:solidFill>
            <a:srgbClr val="6FACDE"/>
          </a:solidFill>
          <a:ln w="12700">
            <a:solidFill>
              <a:srgbClr val="6FACDE"/>
            </a:solidFill>
            <a:prstDash val="solid"/>
          </a:ln>
        </p:spPr>
        <p:txBody>
          <a:bodyPr/>
          <a:lstStyle/>
          <a:p>
            <a:endParaRPr lang="en-US"/>
          </a:p>
        </p:txBody>
      </p:sp>
      <p:sp>
        <p:nvSpPr>
          <p:cNvPr id="25" name="Text 22"/>
          <p:cNvSpPr/>
          <p:nvPr/>
        </p:nvSpPr>
        <p:spPr>
          <a:xfrm>
            <a:off x="594360" y="4096512"/>
            <a:ext cx="8001000" cy="694944"/>
          </a:xfrm>
          <a:prstGeom prst="rect">
            <a:avLst/>
          </a:prstGeom>
          <a:noFill/>
          <a:ln/>
        </p:spPr>
        <p:txBody>
          <a:bodyPr wrap="square" lIns="0" tIns="0" rIns="0" bIns="0" rtlCol="0" anchor="ctr"/>
          <a:lstStyle/>
          <a:p>
            <a:r>
              <a:rPr lang="en-US" sz="1150" dirty="0">
                <a:solidFill>
                  <a:srgbClr val="00263E"/>
                </a:solidFill>
                <a:latin typeface="Calibri" pitchFamily="34" charset="0"/>
                <a:ea typeface="Calibri" pitchFamily="34" charset="-122"/>
                <a:cs typeface="Calibri" pitchFamily="34" charset="-120"/>
              </a:rPr>
              <a:t>An AI inventory is to AI governance what an asset inventory is to cybersecurity. It is foundational.</a:t>
            </a:r>
            <a:endParaRPr lang="en-US" sz="1150" dirty="0"/>
          </a:p>
        </p:txBody>
      </p:sp>
      <p:pic>
        <p:nvPicPr>
          <p:cNvPr id="26" name="Graphic 25" descr="Clipboard Partially Crossed with solid fill">
            <a:extLst>
              <a:ext uri="{FF2B5EF4-FFF2-40B4-BE49-F238E27FC236}">
                <a16:creationId xmlns:a16="http://schemas.microsoft.com/office/drawing/2014/main" id="{5D38CF4F-18CC-3495-1DC5-5C172D1C6C0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06324" y="531725"/>
            <a:ext cx="685800" cy="685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08E0-E484-129E-225E-414AAEFAC31F}"/>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52C0FF4A-C3C7-9FC9-DBFA-F1E84DB38BDA}"/>
              </a:ext>
            </a:extLst>
          </p:cNvPr>
          <p:cNvSpPr>
            <a:spLocks noGrp="1"/>
          </p:cNvSpPr>
          <p:nvPr>
            <p:ph idx="1"/>
          </p:nvPr>
        </p:nvSpPr>
        <p:spPr>
          <a:xfrm>
            <a:off x="394071" y="1199827"/>
            <a:ext cx="8227218" cy="2920605"/>
          </a:xfrm>
        </p:spPr>
        <p:txBody>
          <a:bodyPr/>
          <a:lstStyle/>
          <a:p>
            <a:pPr marL="342900" indent="-342900">
              <a:buAutoNum type="arabicPeriod"/>
            </a:pPr>
            <a:r>
              <a:rPr lang="en-US" sz="1800" dirty="0"/>
              <a:t>Trends in AI Adoption </a:t>
            </a:r>
          </a:p>
          <a:p>
            <a:pPr marL="342900" indent="-342900">
              <a:buFont typeface="+mj-lt"/>
              <a:buAutoNum type="arabicPeriod"/>
            </a:pPr>
            <a:endParaRPr lang="en-US" sz="1800" dirty="0"/>
          </a:p>
          <a:p>
            <a:pPr marL="342900" indent="-342900">
              <a:buAutoNum type="arabicPeriod"/>
            </a:pPr>
            <a:r>
              <a:rPr lang="en-US" sz="1800" dirty="0"/>
              <a:t>AI Claims Trends</a:t>
            </a:r>
          </a:p>
          <a:p>
            <a:pPr marL="342900" indent="-342900">
              <a:buAutoNum type="arabicPeriod"/>
            </a:pPr>
            <a:endParaRPr lang="en-US" sz="1800" dirty="0"/>
          </a:p>
          <a:p>
            <a:pPr marL="342900" indent="-342900">
              <a:buAutoNum type="arabicPeriod"/>
            </a:pPr>
            <a:r>
              <a:rPr lang="en-US" sz="1800" dirty="0"/>
              <a:t>Insurance Implications </a:t>
            </a:r>
          </a:p>
          <a:p>
            <a:pPr marL="342900" indent="-342900">
              <a:buFont typeface="+mj-lt"/>
              <a:buAutoNum type="arabicPeriod"/>
            </a:pPr>
            <a:endParaRPr lang="en-US" sz="1800" dirty="0"/>
          </a:p>
          <a:p>
            <a:pPr marL="342900" indent="-342900">
              <a:buAutoNum type="arabicPeriod"/>
            </a:pPr>
            <a:r>
              <a:rPr lang="en-US" sz="1800" dirty="0"/>
              <a:t>Current Regulatory Landscape</a:t>
            </a:r>
          </a:p>
          <a:p>
            <a:pPr marL="342900" indent="-342900">
              <a:buFont typeface="+mj-lt"/>
              <a:buAutoNum type="arabicPeriod"/>
            </a:pPr>
            <a:endParaRPr lang="en-US" sz="1800" dirty="0"/>
          </a:p>
          <a:p>
            <a:pPr marL="342900" indent="-342900">
              <a:buAutoNum type="arabicPeriod"/>
            </a:pPr>
            <a:r>
              <a:rPr lang="en-US" sz="1800" dirty="0"/>
              <a:t>AI Governance Best Practices</a:t>
            </a:r>
          </a:p>
        </p:txBody>
      </p:sp>
      <p:sp>
        <p:nvSpPr>
          <p:cNvPr id="6" name="Footer Placeholder 5">
            <a:extLst>
              <a:ext uri="{FF2B5EF4-FFF2-40B4-BE49-F238E27FC236}">
                <a16:creationId xmlns:a16="http://schemas.microsoft.com/office/drawing/2014/main" id="{D4C87188-E644-93F1-7403-CA414C0D0E4D}"/>
              </a:ext>
            </a:extLst>
          </p:cNvPr>
          <p:cNvSpPr>
            <a:spLocks noGrp="1"/>
          </p:cNvSpPr>
          <p:nvPr>
            <p:ph type="ftr" sz="quarter" idx="3"/>
          </p:nvPr>
        </p:nvSpPr>
        <p:spPr/>
        <p:txBody>
          <a:bodyPr/>
          <a:lstStyle/>
          <a:p>
            <a:r>
              <a:rPr lang="en-US">
                <a:cs typeface="Arial" panose="020B0604020202020204" pitchFamily="34" charset="0"/>
              </a:rPr>
              <a:t>©2024 ARTHUR J. GALLAGHER &amp; CO.</a:t>
            </a:r>
            <a:endParaRPr lang="en-US" dirty="0">
              <a:cs typeface="Arial" panose="020B0604020202020204" pitchFamily="34" charset="0"/>
            </a:endParaRPr>
          </a:p>
        </p:txBody>
      </p:sp>
      <p:sp>
        <p:nvSpPr>
          <p:cNvPr id="7" name="Slide Number Placeholder 6">
            <a:extLst>
              <a:ext uri="{FF2B5EF4-FFF2-40B4-BE49-F238E27FC236}">
                <a16:creationId xmlns:a16="http://schemas.microsoft.com/office/drawing/2014/main" id="{F082DE7B-4225-9A0F-13FE-CC666C682D88}"/>
              </a:ext>
            </a:extLst>
          </p:cNvPr>
          <p:cNvSpPr>
            <a:spLocks noGrp="1"/>
          </p:cNvSpPr>
          <p:nvPr>
            <p:ph type="sldNum" sz="quarter" idx="4"/>
          </p:nvPr>
        </p:nvSpPr>
        <p:spPr/>
        <p:txBody>
          <a:bodyPr/>
          <a:lstStyle/>
          <a:p>
            <a:fld id="{40AA5F45-CDE6-4EA8-991E-B18CC5F21F47}" type="slidenum">
              <a:rPr lang="en-US" smtClean="0"/>
              <a:pPr/>
              <a:t>3</a:t>
            </a:fld>
            <a:endParaRPr lang="en-US" dirty="0"/>
          </a:p>
        </p:txBody>
      </p:sp>
    </p:spTree>
    <p:extLst>
      <p:ext uri="{BB962C8B-B14F-4D97-AF65-F5344CB8AC3E}">
        <p14:creationId xmlns:p14="http://schemas.microsoft.com/office/powerpoint/2010/main" val="20011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57200" y="256032"/>
            <a:ext cx="8229600" cy="201168"/>
          </a:xfrm>
          <a:prstGeom prst="rect">
            <a:avLst/>
          </a:prstGeom>
          <a:noFill/>
          <a:ln/>
        </p:spPr>
        <p:txBody>
          <a:bodyPr wrap="square" lIns="0" tIns="0" rIns="0" bIns="0" rtlCol="0" anchor="ctr"/>
          <a:lstStyle/>
          <a:p>
            <a:r>
              <a:rPr lang="en-US" sz="900" b="1" kern="0" spc="300" dirty="0">
                <a:solidFill>
                  <a:srgbClr val="6FACDE"/>
                </a:solidFill>
                <a:latin typeface="Calibri" pitchFamily="34" charset="0"/>
                <a:ea typeface="Calibri" pitchFamily="34" charset="-122"/>
                <a:cs typeface="Calibri" pitchFamily="34" charset="-120"/>
              </a:rPr>
              <a:t>STRATEGY 03</a:t>
            </a:r>
            <a:endParaRPr lang="en-US" sz="900" dirty="0"/>
          </a:p>
        </p:txBody>
      </p:sp>
      <p:sp>
        <p:nvSpPr>
          <p:cNvPr id="3" name="Shape 1"/>
          <p:cNvSpPr/>
          <p:nvPr/>
        </p:nvSpPr>
        <p:spPr>
          <a:xfrm>
            <a:off x="457200" y="493777"/>
            <a:ext cx="8229600" cy="16459"/>
          </a:xfrm>
          <a:prstGeom prst="rect">
            <a:avLst/>
          </a:prstGeom>
          <a:solidFill>
            <a:srgbClr val="C8DCF0"/>
          </a:solidFill>
          <a:ln w="12700">
            <a:solidFill>
              <a:srgbClr val="C8DCF0"/>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457200" y="621792"/>
            <a:ext cx="402336" cy="402336"/>
          </a:xfrm>
          <a:prstGeom prst="rect">
            <a:avLst/>
          </a:prstGeom>
        </p:spPr>
      </p:pic>
      <p:sp>
        <p:nvSpPr>
          <p:cNvPr id="5" name="Text 2"/>
          <p:cNvSpPr/>
          <p:nvPr/>
        </p:nvSpPr>
        <p:spPr>
          <a:xfrm>
            <a:off x="987552" y="640080"/>
            <a:ext cx="7680960" cy="512064"/>
          </a:xfrm>
          <a:prstGeom prst="rect">
            <a:avLst/>
          </a:prstGeom>
          <a:noFill/>
          <a:ln/>
        </p:spPr>
        <p:txBody>
          <a:bodyPr wrap="square" lIns="0" tIns="0" rIns="0" bIns="0" rtlCol="0" anchor="ctr"/>
          <a:lstStyle/>
          <a:p>
            <a:r>
              <a:rPr lang="en-US" sz="2300" b="1" dirty="0">
                <a:solidFill>
                  <a:srgbClr val="00263E"/>
                </a:solidFill>
                <a:latin typeface="Calibri" pitchFamily="34" charset="0"/>
                <a:ea typeface="Calibri" pitchFamily="34" charset="-122"/>
                <a:cs typeface="Calibri" pitchFamily="34" charset="-120"/>
              </a:rPr>
              <a:t>Define acceptable use</a:t>
            </a:r>
            <a:endParaRPr lang="en-US" sz="2300" dirty="0"/>
          </a:p>
        </p:txBody>
      </p:sp>
      <p:sp>
        <p:nvSpPr>
          <p:cNvPr id="6" name="Text 3"/>
          <p:cNvSpPr/>
          <p:nvPr/>
        </p:nvSpPr>
        <p:spPr>
          <a:xfrm>
            <a:off x="457200" y="1261872"/>
            <a:ext cx="8229600" cy="402336"/>
          </a:xfrm>
          <a:prstGeom prst="rect">
            <a:avLst/>
          </a:prstGeom>
          <a:noFill/>
          <a:ln/>
        </p:spPr>
        <p:txBody>
          <a:bodyPr wrap="square" lIns="0" tIns="0" rIns="0" bIns="0" rtlCol="0" anchor="ctr"/>
          <a:lstStyle/>
          <a:p>
            <a:r>
              <a:rPr lang="en-US" sz="1150" dirty="0">
                <a:solidFill>
                  <a:srgbClr val="4A6278"/>
                </a:solidFill>
                <a:latin typeface="Calibri" pitchFamily="34" charset="0"/>
                <a:ea typeface="Calibri" pitchFamily="34" charset="-122"/>
                <a:cs typeface="Calibri" pitchFamily="34" charset="-120"/>
              </a:rPr>
              <a:t>Most organizations have a cybersecurity policy but no AI use policy. Without one, employees make their own decisions — and those decisions become the organization's liability.</a:t>
            </a:r>
            <a:endParaRPr lang="en-US" sz="1150" dirty="0"/>
          </a:p>
        </p:txBody>
      </p:sp>
      <p:sp>
        <p:nvSpPr>
          <p:cNvPr id="7" name="Shape 4"/>
          <p:cNvSpPr/>
          <p:nvPr/>
        </p:nvSpPr>
        <p:spPr>
          <a:xfrm>
            <a:off x="457200" y="1682497"/>
            <a:ext cx="8229600" cy="11887"/>
          </a:xfrm>
          <a:prstGeom prst="rect">
            <a:avLst/>
          </a:prstGeom>
          <a:solidFill>
            <a:srgbClr val="C8DCF0"/>
          </a:solidFill>
          <a:ln w="12700">
            <a:solidFill>
              <a:srgbClr val="C8DCF0"/>
            </a:solidFill>
            <a:prstDash val="solid"/>
          </a:ln>
        </p:spPr>
        <p:txBody>
          <a:bodyPr/>
          <a:lstStyle/>
          <a:p>
            <a:endParaRPr lang="en-US"/>
          </a:p>
        </p:txBody>
      </p:sp>
      <p:sp>
        <p:nvSpPr>
          <p:cNvPr id="8" name="Shape 5"/>
          <p:cNvSpPr/>
          <p:nvPr/>
        </p:nvSpPr>
        <p:spPr>
          <a:xfrm>
            <a:off x="365760" y="1810512"/>
            <a:ext cx="2651760" cy="2084832"/>
          </a:xfrm>
          <a:prstGeom prst="roundRect">
            <a:avLst>
              <a:gd name="adj" fmla="val 3509"/>
            </a:avLst>
          </a:prstGeom>
          <a:solidFill>
            <a:srgbClr val="F4F8FB"/>
          </a:solidFill>
          <a:ln w="9525">
            <a:solidFill>
              <a:srgbClr val="C8DCF0"/>
            </a:solidFill>
            <a:prstDash val="solid"/>
          </a:ln>
          <a:effectLst>
            <a:outerShdw blurRad="63500" dist="12700" dir="2700000" algn="bl" rotWithShape="0">
              <a:srgbClr val="000000">
                <a:alpha val="8000"/>
              </a:srgbClr>
            </a:outerShdw>
          </a:effectLst>
        </p:spPr>
        <p:txBody>
          <a:bodyPr/>
          <a:lstStyle/>
          <a:p>
            <a:endParaRPr lang="en-US"/>
          </a:p>
        </p:txBody>
      </p:sp>
      <p:sp>
        <p:nvSpPr>
          <p:cNvPr id="9" name="Shape 6"/>
          <p:cNvSpPr/>
          <p:nvPr/>
        </p:nvSpPr>
        <p:spPr>
          <a:xfrm>
            <a:off x="530352" y="1947672"/>
            <a:ext cx="118872" cy="118872"/>
          </a:xfrm>
          <a:prstGeom prst="ellipse">
            <a:avLst/>
          </a:prstGeom>
          <a:solidFill>
            <a:srgbClr val="6FACDE"/>
          </a:solidFill>
          <a:ln w="12700">
            <a:solidFill>
              <a:srgbClr val="6FACDE"/>
            </a:solidFill>
            <a:prstDash val="solid"/>
          </a:ln>
        </p:spPr>
        <p:txBody>
          <a:bodyPr/>
          <a:lstStyle/>
          <a:p>
            <a:endParaRPr lang="en-US"/>
          </a:p>
        </p:txBody>
      </p:sp>
      <p:sp>
        <p:nvSpPr>
          <p:cNvPr id="10" name="Text 7"/>
          <p:cNvSpPr/>
          <p:nvPr/>
        </p:nvSpPr>
        <p:spPr>
          <a:xfrm>
            <a:off x="731520" y="1892808"/>
            <a:ext cx="2148840" cy="256032"/>
          </a:xfrm>
          <a:prstGeom prst="rect">
            <a:avLst/>
          </a:prstGeom>
          <a:noFill/>
          <a:ln/>
        </p:spPr>
        <p:txBody>
          <a:bodyPr wrap="square" lIns="0" tIns="0" rIns="0" bIns="0" rtlCol="0" anchor="ctr"/>
          <a:lstStyle/>
          <a:p>
            <a:r>
              <a:rPr lang="en-US" sz="1200" b="1" dirty="0">
                <a:solidFill>
                  <a:srgbClr val="00263E"/>
                </a:solidFill>
                <a:latin typeface="Calibri" pitchFamily="34" charset="0"/>
                <a:ea typeface="Calibri" pitchFamily="34" charset="-122"/>
                <a:cs typeface="Calibri" pitchFamily="34" charset="-120"/>
              </a:rPr>
              <a:t>Data input rules</a:t>
            </a:r>
            <a:endParaRPr lang="en-US" sz="1200" dirty="0"/>
          </a:p>
        </p:txBody>
      </p:sp>
      <p:sp>
        <p:nvSpPr>
          <p:cNvPr id="11" name="Shape 8"/>
          <p:cNvSpPr/>
          <p:nvPr/>
        </p:nvSpPr>
        <p:spPr>
          <a:xfrm>
            <a:off x="530352" y="2185417"/>
            <a:ext cx="2331720" cy="11887"/>
          </a:xfrm>
          <a:prstGeom prst="rect">
            <a:avLst/>
          </a:prstGeom>
          <a:solidFill>
            <a:srgbClr val="C8DCF0"/>
          </a:solidFill>
          <a:ln w="12700">
            <a:solidFill>
              <a:srgbClr val="C8DCF0"/>
            </a:solidFill>
            <a:prstDash val="solid"/>
          </a:ln>
        </p:spPr>
        <p:txBody>
          <a:bodyPr/>
          <a:lstStyle/>
          <a:p>
            <a:endParaRPr lang="en-US"/>
          </a:p>
        </p:txBody>
      </p:sp>
      <p:sp>
        <p:nvSpPr>
          <p:cNvPr id="12" name="Text 9"/>
          <p:cNvSpPr/>
          <p:nvPr/>
        </p:nvSpPr>
        <p:spPr>
          <a:xfrm>
            <a:off x="530352" y="2249424"/>
            <a:ext cx="2359152" cy="1554480"/>
          </a:xfrm>
          <a:prstGeom prst="rect">
            <a:avLst/>
          </a:prstGeom>
          <a:noFill/>
          <a:ln/>
        </p:spPr>
        <p:txBody>
          <a:bodyPr wrap="square" lIns="0" tIns="0" rIns="0" bIns="0" rtlCol="0" anchor="ctr"/>
          <a:lstStyle/>
          <a:p>
            <a:r>
              <a:rPr lang="en-US" sz="1050" dirty="0">
                <a:solidFill>
                  <a:srgbClr val="4A6278"/>
                </a:solidFill>
                <a:latin typeface="Calibri" pitchFamily="34" charset="0"/>
                <a:ea typeface="Calibri" pitchFamily="34" charset="-122"/>
                <a:cs typeface="Calibri" pitchFamily="34" charset="-120"/>
              </a:rPr>
              <a:t>Specify what categories of data — customer PII, trade secrets, regulated data — may not be submitted to external AI tools.</a:t>
            </a:r>
            <a:endParaRPr lang="en-US" sz="1050" dirty="0"/>
          </a:p>
        </p:txBody>
      </p:sp>
      <p:sp>
        <p:nvSpPr>
          <p:cNvPr id="13" name="Shape 10"/>
          <p:cNvSpPr/>
          <p:nvPr/>
        </p:nvSpPr>
        <p:spPr>
          <a:xfrm>
            <a:off x="3200400" y="1810512"/>
            <a:ext cx="2651760" cy="2084832"/>
          </a:xfrm>
          <a:prstGeom prst="roundRect">
            <a:avLst>
              <a:gd name="adj" fmla="val 3509"/>
            </a:avLst>
          </a:prstGeom>
          <a:solidFill>
            <a:srgbClr val="F4F8FB"/>
          </a:solidFill>
          <a:ln w="9525">
            <a:solidFill>
              <a:srgbClr val="C8DCF0"/>
            </a:solidFill>
            <a:prstDash val="solid"/>
          </a:ln>
          <a:effectLst>
            <a:outerShdw blurRad="63500" dist="12700" dir="2700000" algn="bl" rotWithShape="0">
              <a:srgbClr val="000000">
                <a:alpha val="8000"/>
              </a:srgbClr>
            </a:outerShdw>
          </a:effectLst>
        </p:spPr>
        <p:txBody>
          <a:bodyPr/>
          <a:lstStyle/>
          <a:p>
            <a:endParaRPr lang="en-US"/>
          </a:p>
        </p:txBody>
      </p:sp>
      <p:sp>
        <p:nvSpPr>
          <p:cNvPr id="14" name="Shape 11"/>
          <p:cNvSpPr/>
          <p:nvPr/>
        </p:nvSpPr>
        <p:spPr>
          <a:xfrm>
            <a:off x="3364992" y="1947672"/>
            <a:ext cx="118872" cy="118872"/>
          </a:xfrm>
          <a:prstGeom prst="ellipse">
            <a:avLst/>
          </a:prstGeom>
          <a:solidFill>
            <a:srgbClr val="6FACDE"/>
          </a:solidFill>
          <a:ln w="12700">
            <a:solidFill>
              <a:srgbClr val="6FACDE"/>
            </a:solidFill>
            <a:prstDash val="solid"/>
          </a:ln>
        </p:spPr>
        <p:txBody>
          <a:bodyPr/>
          <a:lstStyle/>
          <a:p>
            <a:endParaRPr lang="en-US"/>
          </a:p>
        </p:txBody>
      </p:sp>
      <p:sp>
        <p:nvSpPr>
          <p:cNvPr id="15" name="Text 12"/>
          <p:cNvSpPr/>
          <p:nvPr/>
        </p:nvSpPr>
        <p:spPr>
          <a:xfrm>
            <a:off x="3566160" y="1892808"/>
            <a:ext cx="2148840" cy="256032"/>
          </a:xfrm>
          <a:prstGeom prst="rect">
            <a:avLst/>
          </a:prstGeom>
          <a:noFill/>
          <a:ln/>
        </p:spPr>
        <p:txBody>
          <a:bodyPr wrap="square" lIns="0" tIns="0" rIns="0" bIns="0" rtlCol="0" anchor="ctr"/>
          <a:lstStyle/>
          <a:p>
            <a:r>
              <a:rPr lang="en-US" sz="1200" b="1" dirty="0">
                <a:solidFill>
                  <a:srgbClr val="00263E"/>
                </a:solidFill>
                <a:latin typeface="Calibri" pitchFamily="34" charset="0"/>
                <a:ea typeface="Calibri" pitchFamily="34" charset="-122"/>
                <a:cs typeface="Calibri" pitchFamily="34" charset="-120"/>
              </a:rPr>
              <a:t>Human-in-the-loop requirements</a:t>
            </a:r>
            <a:endParaRPr lang="en-US" sz="1200" dirty="0"/>
          </a:p>
        </p:txBody>
      </p:sp>
      <p:sp>
        <p:nvSpPr>
          <p:cNvPr id="16" name="Shape 13"/>
          <p:cNvSpPr/>
          <p:nvPr/>
        </p:nvSpPr>
        <p:spPr>
          <a:xfrm>
            <a:off x="3364992" y="2185417"/>
            <a:ext cx="2331720" cy="11887"/>
          </a:xfrm>
          <a:prstGeom prst="rect">
            <a:avLst/>
          </a:prstGeom>
          <a:solidFill>
            <a:srgbClr val="C8DCF0"/>
          </a:solidFill>
          <a:ln w="12700">
            <a:solidFill>
              <a:srgbClr val="C8DCF0"/>
            </a:solidFill>
            <a:prstDash val="solid"/>
          </a:ln>
        </p:spPr>
        <p:txBody>
          <a:bodyPr/>
          <a:lstStyle/>
          <a:p>
            <a:endParaRPr lang="en-US"/>
          </a:p>
        </p:txBody>
      </p:sp>
      <p:sp>
        <p:nvSpPr>
          <p:cNvPr id="17" name="Text 14"/>
          <p:cNvSpPr/>
          <p:nvPr/>
        </p:nvSpPr>
        <p:spPr>
          <a:xfrm>
            <a:off x="3364992" y="2249424"/>
            <a:ext cx="2359152" cy="1554480"/>
          </a:xfrm>
          <a:prstGeom prst="rect">
            <a:avLst/>
          </a:prstGeom>
          <a:noFill/>
          <a:ln/>
        </p:spPr>
        <p:txBody>
          <a:bodyPr wrap="square" lIns="0" tIns="0" rIns="0" bIns="0" rtlCol="0" anchor="ctr"/>
          <a:lstStyle/>
          <a:p>
            <a:r>
              <a:rPr lang="en-US" sz="1050" dirty="0">
                <a:solidFill>
                  <a:srgbClr val="4A6278"/>
                </a:solidFill>
                <a:latin typeface="Calibri" pitchFamily="34" charset="0"/>
                <a:ea typeface="Calibri" pitchFamily="34" charset="-122"/>
                <a:cs typeface="Calibri" pitchFamily="34" charset="-120"/>
              </a:rPr>
              <a:t>Define which decisions AI may make autonomously and which require human review before action is taken.</a:t>
            </a:r>
            <a:endParaRPr lang="en-US" sz="1050" dirty="0"/>
          </a:p>
        </p:txBody>
      </p:sp>
      <p:sp>
        <p:nvSpPr>
          <p:cNvPr id="18" name="Shape 15"/>
          <p:cNvSpPr/>
          <p:nvPr/>
        </p:nvSpPr>
        <p:spPr>
          <a:xfrm>
            <a:off x="6035040" y="1810512"/>
            <a:ext cx="2651760" cy="2084832"/>
          </a:xfrm>
          <a:prstGeom prst="roundRect">
            <a:avLst>
              <a:gd name="adj" fmla="val 3509"/>
            </a:avLst>
          </a:prstGeom>
          <a:solidFill>
            <a:srgbClr val="F4F8FB"/>
          </a:solidFill>
          <a:ln w="9525">
            <a:solidFill>
              <a:srgbClr val="C8DCF0"/>
            </a:solidFill>
            <a:prstDash val="solid"/>
          </a:ln>
          <a:effectLst>
            <a:outerShdw blurRad="63500" dist="12700" dir="2700000" algn="bl" rotWithShape="0">
              <a:srgbClr val="000000">
                <a:alpha val="8000"/>
              </a:srgbClr>
            </a:outerShdw>
          </a:effectLst>
        </p:spPr>
        <p:txBody>
          <a:bodyPr/>
          <a:lstStyle/>
          <a:p>
            <a:endParaRPr lang="en-US"/>
          </a:p>
        </p:txBody>
      </p:sp>
      <p:sp>
        <p:nvSpPr>
          <p:cNvPr id="19" name="Shape 16"/>
          <p:cNvSpPr/>
          <p:nvPr/>
        </p:nvSpPr>
        <p:spPr>
          <a:xfrm>
            <a:off x="6199632" y="1947672"/>
            <a:ext cx="118872" cy="118872"/>
          </a:xfrm>
          <a:prstGeom prst="ellipse">
            <a:avLst/>
          </a:prstGeom>
          <a:solidFill>
            <a:srgbClr val="6FACDE"/>
          </a:solidFill>
          <a:ln w="12700">
            <a:solidFill>
              <a:srgbClr val="6FACDE"/>
            </a:solidFill>
            <a:prstDash val="solid"/>
          </a:ln>
        </p:spPr>
        <p:txBody>
          <a:bodyPr/>
          <a:lstStyle/>
          <a:p>
            <a:endParaRPr lang="en-US"/>
          </a:p>
        </p:txBody>
      </p:sp>
      <p:sp>
        <p:nvSpPr>
          <p:cNvPr id="20" name="Text 17"/>
          <p:cNvSpPr/>
          <p:nvPr/>
        </p:nvSpPr>
        <p:spPr>
          <a:xfrm>
            <a:off x="6400800" y="1892808"/>
            <a:ext cx="2148840" cy="256032"/>
          </a:xfrm>
          <a:prstGeom prst="rect">
            <a:avLst/>
          </a:prstGeom>
          <a:noFill/>
          <a:ln/>
        </p:spPr>
        <p:txBody>
          <a:bodyPr wrap="square" lIns="0" tIns="0" rIns="0" bIns="0" rtlCol="0" anchor="ctr"/>
          <a:lstStyle/>
          <a:p>
            <a:r>
              <a:rPr lang="en-US" sz="1200" b="1" dirty="0">
                <a:solidFill>
                  <a:srgbClr val="00263E"/>
                </a:solidFill>
                <a:latin typeface="Calibri" pitchFamily="34" charset="0"/>
                <a:ea typeface="Calibri" pitchFamily="34" charset="-122"/>
                <a:cs typeface="Calibri" pitchFamily="34" charset="-120"/>
              </a:rPr>
              <a:t>Vendor AI evaluation</a:t>
            </a:r>
            <a:endParaRPr lang="en-US" sz="1200" dirty="0"/>
          </a:p>
        </p:txBody>
      </p:sp>
      <p:sp>
        <p:nvSpPr>
          <p:cNvPr id="21" name="Shape 18"/>
          <p:cNvSpPr/>
          <p:nvPr/>
        </p:nvSpPr>
        <p:spPr>
          <a:xfrm>
            <a:off x="6199632" y="2185417"/>
            <a:ext cx="2331720" cy="11887"/>
          </a:xfrm>
          <a:prstGeom prst="rect">
            <a:avLst/>
          </a:prstGeom>
          <a:solidFill>
            <a:srgbClr val="C8DCF0"/>
          </a:solidFill>
          <a:ln w="12700">
            <a:solidFill>
              <a:srgbClr val="C8DCF0"/>
            </a:solidFill>
            <a:prstDash val="solid"/>
          </a:ln>
        </p:spPr>
        <p:txBody>
          <a:bodyPr/>
          <a:lstStyle/>
          <a:p>
            <a:endParaRPr lang="en-US"/>
          </a:p>
        </p:txBody>
      </p:sp>
      <p:sp>
        <p:nvSpPr>
          <p:cNvPr id="22" name="Text 19"/>
          <p:cNvSpPr/>
          <p:nvPr/>
        </p:nvSpPr>
        <p:spPr>
          <a:xfrm>
            <a:off x="6199632" y="2249424"/>
            <a:ext cx="2359152" cy="1554480"/>
          </a:xfrm>
          <a:prstGeom prst="rect">
            <a:avLst/>
          </a:prstGeom>
          <a:noFill/>
          <a:ln/>
        </p:spPr>
        <p:txBody>
          <a:bodyPr wrap="square" lIns="0" tIns="0" rIns="0" bIns="0" rtlCol="0" anchor="ctr"/>
          <a:lstStyle/>
          <a:p>
            <a:r>
              <a:rPr lang="en-US" sz="1050" dirty="0">
                <a:solidFill>
                  <a:srgbClr val="4A6278"/>
                </a:solidFill>
                <a:latin typeface="Calibri" pitchFamily="34" charset="0"/>
                <a:ea typeface="Calibri" pitchFamily="34" charset="-122"/>
                <a:cs typeface="Calibri" pitchFamily="34" charset="-120"/>
              </a:rPr>
              <a:t>Third-party software increasingly embeds AI. Procurement should include AI risk review — what does the vendor's model do with your data?</a:t>
            </a:r>
            <a:endParaRPr lang="en-US" sz="1050" dirty="0"/>
          </a:p>
        </p:txBody>
      </p:sp>
      <p:sp>
        <p:nvSpPr>
          <p:cNvPr id="23" name="Shape 20"/>
          <p:cNvSpPr/>
          <p:nvPr/>
        </p:nvSpPr>
        <p:spPr>
          <a:xfrm>
            <a:off x="365760" y="4059936"/>
            <a:ext cx="8412480" cy="768096"/>
          </a:xfrm>
          <a:prstGeom prst="roundRect">
            <a:avLst>
              <a:gd name="adj" fmla="val 9524"/>
            </a:avLst>
          </a:prstGeom>
          <a:solidFill>
            <a:srgbClr val="EBF3FA"/>
          </a:solidFill>
          <a:ln w="9525">
            <a:solidFill>
              <a:srgbClr val="C8DCF0"/>
            </a:solidFill>
            <a:prstDash val="solid"/>
          </a:ln>
        </p:spPr>
        <p:txBody>
          <a:bodyPr/>
          <a:lstStyle/>
          <a:p>
            <a:endParaRPr lang="en-US"/>
          </a:p>
        </p:txBody>
      </p:sp>
      <p:sp>
        <p:nvSpPr>
          <p:cNvPr id="24" name="Shape 21"/>
          <p:cNvSpPr/>
          <p:nvPr/>
        </p:nvSpPr>
        <p:spPr>
          <a:xfrm>
            <a:off x="365760" y="4059936"/>
            <a:ext cx="54864" cy="768096"/>
          </a:xfrm>
          <a:prstGeom prst="rect">
            <a:avLst/>
          </a:prstGeom>
          <a:solidFill>
            <a:srgbClr val="6FACDE"/>
          </a:solidFill>
          <a:ln w="12700">
            <a:solidFill>
              <a:srgbClr val="6FACDE"/>
            </a:solidFill>
            <a:prstDash val="solid"/>
          </a:ln>
        </p:spPr>
        <p:txBody>
          <a:bodyPr/>
          <a:lstStyle/>
          <a:p>
            <a:endParaRPr lang="en-US"/>
          </a:p>
        </p:txBody>
      </p:sp>
      <p:sp>
        <p:nvSpPr>
          <p:cNvPr id="25" name="Text 22"/>
          <p:cNvSpPr/>
          <p:nvPr/>
        </p:nvSpPr>
        <p:spPr>
          <a:xfrm>
            <a:off x="594360" y="4096512"/>
            <a:ext cx="8001000" cy="694944"/>
          </a:xfrm>
          <a:prstGeom prst="rect">
            <a:avLst/>
          </a:prstGeom>
          <a:noFill/>
          <a:ln/>
        </p:spPr>
        <p:txBody>
          <a:bodyPr wrap="square" lIns="0" tIns="0" rIns="0" bIns="0" rtlCol="0" anchor="ctr"/>
          <a:lstStyle/>
          <a:p>
            <a:r>
              <a:rPr lang="en-US" sz="1150" dirty="0">
                <a:solidFill>
                  <a:srgbClr val="00263E"/>
                </a:solidFill>
                <a:latin typeface="Calibri" pitchFamily="34" charset="0"/>
                <a:ea typeface="Calibri" pitchFamily="34" charset="-122"/>
                <a:cs typeface="Calibri" pitchFamily="34" charset="-120"/>
              </a:rPr>
              <a:t>An acceptable use policy doesn't slow AI adoption; rather it creates the conditions under which adoption can be trusted.</a:t>
            </a:r>
            <a:endParaRPr lang="en-US" sz="115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57200" y="256032"/>
            <a:ext cx="8229600" cy="201168"/>
          </a:xfrm>
          <a:prstGeom prst="rect">
            <a:avLst/>
          </a:prstGeom>
          <a:noFill/>
          <a:ln/>
        </p:spPr>
        <p:txBody>
          <a:bodyPr wrap="square" lIns="0" tIns="0" rIns="0" bIns="0" rtlCol="0" anchor="ctr"/>
          <a:lstStyle/>
          <a:p>
            <a:r>
              <a:rPr lang="en-US" sz="900" b="1" kern="0" spc="300" dirty="0">
                <a:solidFill>
                  <a:srgbClr val="6FACDE"/>
                </a:solidFill>
                <a:latin typeface="Calibri" pitchFamily="34" charset="0"/>
                <a:ea typeface="Calibri" pitchFamily="34" charset="-122"/>
                <a:cs typeface="Calibri" pitchFamily="34" charset="-120"/>
              </a:rPr>
              <a:t>STRATEGY 04</a:t>
            </a:r>
            <a:endParaRPr lang="en-US" sz="900" dirty="0"/>
          </a:p>
        </p:txBody>
      </p:sp>
      <p:sp>
        <p:nvSpPr>
          <p:cNvPr id="3" name="Shape 1"/>
          <p:cNvSpPr/>
          <p:nvPr/>
        </p:nvSpPr>
        <p:spPr>
          <a:xfrm>
            <a:off x="457200" y="493777"/>
            <a:ext cx="8229600" cy="16459"/>
          </a:xfrm>
          <a:prstGeom prst="rect">
            <a:avLst/>
          </a:prstGeom>
          <a:solidFill>
            <a:srgbClr val="C8DCF0"/>
          </a:solidFill>
          <a:ln w="12700">
            <a:solidFill>
              <a:srgbClr val="C8DCF0"/>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457200" y="621792"/>
            <a:ext cx="402336" cy="402336"/>
          </a:xfrm>
          <a:prstGeom prst="rect">
            <a:avLst/>
          </a:prstGeom>
        </p:spPr>
      </p:pic>
      <p:sp>
        <p:nvSpPr>
          <p:cNvPr id="5" name="Text 2"/>
          <p:cNvSpPr/>
          <p:nvPr/>
        </p:nvSpPr>
        <p:spPr>
          <a:xfrm>
            <a:off x="987552" y="640080"/>
            <a:ext cx="7680960" cy="512064"/>
          </a:xfrm>
          <a:prstGeom prst="rect">
            <a:avLst/>
          </a:prstGeom>
          <a:noFill/>
          <a:ln/>
        </p:spPr>
        <p:txBody>
          <a:bodyPr wrap="square" lIns="0" tIns="0" rIns="0" bIns="0" rtlCol="0" anchor="ctr"/>
          <a:lstStyle/>
          <a:p>
            <a:r>
              <a:rPr lang="en-US" sz="2300" b="1" dirty="0">
                <a:solidFill>
                  <a:srgbClr val="00263E"/>
                </a:solidFill>
                <a:latin typeface="Calibri" pitchFamily="34" charset="0"/>
                <a:ea typeface="Calibri" pitchFamily="34" charset="-122"/>
                <a:cs typeface="Calibri" pitchFamily="34" charset="-120"/>
              </a:rPr>
              <a:t>Implement pre-deployment risk assessment</a:t>
            </a:r>
            <a:endParaRPr lang="en-US" sz="2300" dirty="0"/>
          </a:p>
        </p:txBody>
      </p:sp>
      <p:sp>
        <p:nvSpPr>
          <p:cNvPr id="6" name="Text 3"/>
          <p:cNvSpPr/>
          <p:nvPr/>
        </p:nvSpPr>
        <p:spPr>
          <a:xfrm>
            <a:off x="457200" y="1261872"/>
            <a:ext cx="8229600" cy="402336"/>
          </a:xfrm>
          <a:prstGeom prst="rect">
            <a:avLst/>
          </a:prstGeom>
          <a:noFill/>
          <a:ln/>
        </p:spPr>
        <p:txBody>
          <a:bodyPr wrap="square" lIns="0" tIns="0" rIns="0" bIns="0" rtlCol="0" anchor="ctr"/>
          <a:lstStyle/>
          <a:p>
            <a:r>
              <a:rPr lang="en-US" sz="1150" dirty="0">
                <a:solidFill>
                  <a:srgbClr val="4A6278"/>
                </a:solidFill>
                <a:latin typeface="Calibri" pitchFamily="34" charset="0"/>
                <a:ea typeface="Calibri" pitchFamily="34" charset="-122"/>
                <a:cs typeface="Calibri" pitchFamily="34" charset="-120"/>
              </a:rPr>
              <a:t>AI systems making credit, hiring, medical, or consequential decisions should clear a structured review before deployment. This is also the EU AI Act's baseline requirement.</a:t>
            </a:r>
            <a:endParaRPr lang="en-US" sz="1150" dirty="0"/>
          </a:p>
        </p:txBody>
      </p:sp>
      <p:sp>
        <p:nvSpPr>
          <p:cNvPr id="7" name="Shape 4"/>
          <p:cNvSpPr/>
          <p:nvPr/>
        </p:nvSpPr>
        <p:spPr>
          <a:xfrm>
            <a:off x="457200" y="1682497"/>
            <a:ext cx="8229600" cy="11887"/>
          </a:xfrm>
          <a:prstGeom prst="rect">
            <a:avLst/>
          </a:prstGeom>
          <a:solidFill>
            <a:srgbClr val="C8DCF0"/>
          </a:solidFill>
          <a:ln w="12700">
            <a:solidFill>
              <a:srgbClr val="C8DCF0"/>
            </a:solidFill>
            <a:prstDash val="solid"/>
          </a:ln>
        </p:spPr>
        <p:txBody>
          <a:bodyPr/>
          <a:lstStyle/>
          <a:p>
            <a:endParaRPr lang="en-US"/>
          </a:p>
        </p:txBody>
      </p:sp>
      <p:sp>
        <p:nvSpPr>
          <p:cNvPr id="8" name="Shape 5"/>
          <p:cNvSpPr/>
          <p:nvPr/>
        </p:nvSpPr>
        <p:spPr>
          <a:xfrm>
            <a:off x="365760" y="1810512"/>
            <a:ext cx="2651760" cy="2084832"/>
          </a:xfrm>
          <a:prstGeom prst="roundRect">
            <a:avLst>
              <a:gd name="adj" fmla="val 3509"/>
            </a:avLst>
          </a:prstGeom>
          <a:solidFill>
            <a:srgbClr val="F4F8FB"/>
          </a:solidFill>
          <a:ln w="9525">
            <a:solidFill>
              <a:srgbClr val="C8DCF0"/>
            </a:solidFill>
            <a:prstDash val="solid"/>
          </a:ln>
          <a:effectLst>
            <a:outerShdw blurRad="63500" dist="12700" dir="2700000" algn="bl" rotWithShape="0">
              <a:srgbClr val="000000">
                <a:alpha val="8000"/>
              </a:srgbClr>
            </a:outerShdw>
          </a:effectLst>
        </p:spPr>
        <p:txBody>
          <a:bodyPr/>
          <a:lstStyle/>
          <a:p>
            <a:endParaRPr lang="en-US"/>
          </a:p>
        </p:txBody>
      </p:sp>
      <p:sp>
        <p:nvSpPr>
          <p:cNvPr id="9" name="Shape 6"/>
          <p:cNvSpPr/>
          <p:nvPr/>
        </p:nvSpPr>
        <p:spPr>
          <a:xfrm>
            <a:off x="530352" y="1947672"/>
            <a:ext cx="118872" cy="118872"/>
          </a:xfrm>
          <a:prstGeom prst="ellipse">
            <a:avLst/>
          </a:prstGeom>
          <a:solidFill>
            <a:srgbClr val="6FACDE"/>
          </a:solidFill>
          <a:ln w="12700">
            <a:solidFill>
              <a:srgbClr val="6FACDE"/>
            </a:solidFill>
            <a:prstDash val="solid"/>
          </a:ln>
        </p:spPr>
        <p:txBody>
          <a:bodyPr/>
          <a:lstStyle/>
          <a:p>
            <a:endParaRPr lang="en-US"/>
          </a:p>
        </p:txBody>
      </p:sp>
      <p:sp>
        <p:nvSpPr>
          <p:cNvPr id="10" name="Text 7"/>
          <p:cNvSpPr/>
          <p:nvPr/>
        </p:nvSpPr>
        <p:spPr>
          <a:xfrm>
            <a:off x="731520" y="1892808"/>
            <a:ext cx="2148840" cy="256032"/>
          </a:xfrm>
          <a:prstGeom prst="rect">
            <a:avLst/>
          </a:prstGeom>
          <a:noFill/>
          <a:ln/>
        </p:spPr>
        <p:txBody>
          <a:bodyPr wrap="square" lIns="0" tIns="0" rIns="0" bIns="0" rtlCol="0" anchor="ctr"/>
          <a:lstStyle/>
          <a:p>
            <a:r>
              <a:rPr lang="en-US" sz="1200" b="1" dirty="0">
                <a:solidFill>
                  <a:srgbClr val="00263E"/>
                </a:solidFill>
                <a:latin typeface="Calibri" pitchFamily="34" charset="0"/>
                <a:ea typeface="Calibri" pitchFamily="34" charset="-122"/>
                <a:cs typeface="Calibri" pitchFamily="34" charset="-120"/>
              </a:rPr>
              <a:t>Bias and fairness testing</a:t>
            </a:r>
            <a:endParaRPr lang="en-US" sz="1200" dirty="0"/>
          </a:p>
        </p:txBody>
      </p:sp>
      <p:sp>
        <p:nvSpPr>
          <p:cNvPr id="11" name="Shape 8"/>
          <p:cNvSpPr/>
          <p:nvPr/>
        </p:nvSpPr>
        <p:spPr>
          <a:xfrm>
            <a:off x="530352" y="2185417"/>
            <a:ext cx="2331720" cy="11887"/>
          </a:xfrm>
          <a:prstGeom prst="rect">
            <a:avLst/>
          </a:prstGeom>
          <a:solidFill>
            <a:srgbClr val="C8DCF0"/>
          </a:solidFill>
          <a:ln w="12700">
            <a:solidFill>
              <a:srgbClr val="C8DCF0"/>
            </a:solidFill>
            <a:prstDash val="solid"/>
          </a:ln>
        </p:spPr>
        <p:txBody>
          <a:bodyPr/>
          <a:lstStyle/>
          <a:p>
            <a:endParaRPr lang="en-US"/>
          </a:p>
        </p:txBody>
      </p:sp>
      <p:sp>
        <p:nvSpPr>
          <p:cNvPr id="12" name="Text 9"/>
          <p:cNvSpPr/>
          <p:nvPr/>
        </p:nvSpPr>
        <p:spPr>
          <a:xfrm>
            <a:off x="530352" y="2249424"/>
            <a:ext cx="2359152" cy="1554480"/>
          </a:xfrm>
          <a:prstGeom prst="rect">
            <a:avLst/>
          </a:prstGeom>
          <a:noFill/>
          <a:ln/>
        </p:spPr>
        <p:txBody>
          <a:bodyPr wrap="square" lIns="0" tIns="0" rIns="0" bIns="0" rtlCol="0" anchor="ctr"/>
          <a:lstStyle/>
          <a:p>
            <a:r>
              <a:rPr lang="en-US" sz="1050" dirty="0">
                <a:solidFill>
                  <a:srgbClr val="4A6278"/>
                </a:solidFill>
                <a:latin typeface="Calibri" pitchFamily="34" charset="0"/>
                <a:ea typeface="Calibri" pitchFamily="34" charset="-122"/>
                <a:cs typeface="Calibri" pitchFamily="34" charset="-120"/>
              </a:rPr>
              <a:t>Outputs should be audited across demographic groups before deployment. Discriminatory AI decisions create regulatory and litigation exposure.</a:t>
            </a:r>
            <a:endParaRPr lang="en-US" sz="1050" dirty="0"/>
          </a:p>
        </p:txBody>
      </p:sp>
      <p:sp>
        <p:nvSpPr>
          <p:cNvPr id="13" name="Shape 10"/>
          <p:cNvSpPr/>
          <p:nvPr/>
        </p:nvSpPr>
        <p:spPr>
          <a:xfrm>
            <a:off x="3200400" y="1810512"/>
            <a:ext cx="2651760" cy="2084832"/>
          </a:xfrm>
          <a:prstGeom prst="roundRect">
            <a:avLst>
              <a:gd name="adj" fmla="val 3509"/>
            </a:avLst>
          </a:prstGeom>
          <a:solidFill>
            <a:srgbClr val="F4F8FB"/>
          </a:solidFill>
          <a:ln w="9525">
            <a:solidFill>
              <a:srgbClr val="C8DCF0"/>
            </a:solidFill>
            <a:prstDash val="solid"/>
          </a:ln>
          <a:effectLst>
            <a:outerShdw blurRad="63500" dist="12700" dir="2700000" algn="bl" rotWithShape="0">
              <a:srgbClr val="000000">
                <a:alpha val="8000"/>
              </a:srgbClr>
            </a:outerShdw>
          </a:effectLst>
        </p:spPr>
        <p:txBody>
          <a:bodyPr/>
          <a:lstStyle/>
          <a:p>
            <a:endParaRPr lang="en-US"/>
          </a:p>
        </p:txBody>
      </p:sp>
      <p:sp>
        <p:nvSpPr>
          <p:cNvPr id="14" name="Shape 11"/>
          <p:cNvSpPr/>
          <p:nvPr/>
        </p:nvSpPr>
        <p:spPr>
          <a:xfrm>
            <a:off x="3364992" y="1947672"/>
            <a:ext cx="118872" cy="118872"/>
          </a:xfrm>
          <a:prstGeom prst="ellipse">
            <a:avLst/>
          </a:prstGeom>
          <a:solidFill>
            <a:srgbClr val="6FACDE"/>
          </a:solidFill>
          <a:ln w="12700">
            <a:solidFill>
              <a:srgbClr val="6FACDE"/>
            </a:solidFill>
            <a:prstDash val="solid"/>
          </a:ln>
        </p:spPr>
        <p:txBody>
          <a:bodyPr/>
          <a:lstStyle/>
          <a:p>
            <a:endParaRPr lang="en-US"/>
          </a:p>
        </p:txBody>
      </p:sp>
      <p:sp>
        <p:nvSpPr>
          <p:cNvPr id="15" name="Text 12"/>
          <p:cNvSpPr/>
          <p:nvPr/>
        </p:nvSpPr>
        <p:spPr>
          <a:xfrm>
            <a:off x="3566160" y="1892808"/>
            <a:ext cx="2148840" cy="256032"/>
          </a:xfrm>
          <a:prstGeom prst="rect">
            <a:avLst/>
          </a:prstGeom>
          <a:noFill/>
          <a:ln/>
        </p:spPr>
        <p:txBody>
          <a:bodyPr wrap="square" lIns="0" tIns="0" rIns="0" bIns="0" rtlCol="0" anchor="ctr"/>
          <a:lstStyle/>
          <a:p>
            <a:r>
              <a:rPr lang="en-US" sz="1200" b="1" dirty="0">
                <a:solidFill>
                  <a:srgbClr val="00263E"/>
                </a:solidFill>
                <a:latin typeface="Calibri" pitchFamily="34" charset="0"/>
                <a:ea typeface="Calibri" pitchFamily="34" charset="-122"/>
                <a:cs typeface="Calibri" pitchFamily="34" charset="-120"/>
              </a:rPr>
              <a:t>Accuracy thresholds</a:t>
            </a:r>
            <a:endParaRPr lang="en-US" sz="1200" dirty="0"/>
          </a:p>
        </p:txBody>
      </p:sp>
      <p:sp>
        <p:nvSpPr>
          <p:cNvPr id="16" name="Shape 13"/>
          <p:cNvSpPr/>
          <p:nvPr/>
        </p:nvSpPr>
        <p:spPr>
          <a:xfrm>
            <a:off x="3364992" y="2185417"/>
            <a:ext cx="2331720" cy="11887"/>
          </a:xfrm>
          <a:prstGeom prst="rect">
            <a:avLst/>
          </a:prstGeom>
          <a:solidFill>
            <a:srgbClr val="C8DCF0"/>
          </a:solidFill>
          <a:ln w="12700">
            <a:solidFill>
              <a:srgbClr val="C8DCF0"/>
            </a:solidFill>
            <a:prstDash val="solid"/>
          </a:ln>
        </p:spPr>
        <p:txBody>
          <a:bodyPr/>
          <a:lstStyle/>
          <a:p>
            <a:endParaRPr lang="en-US"/>
          </a:p>
        </p:txBody>
      </p:sp>
      <p:sp>
        <p:nvSpPr>
          <p:cNvPr id="17" name="Text 14"/>
          <p:cNvSpPr/>
          <p:nvPr/>
        </p:nvSpPr>
        <p:spPr>
          <a:xfrm>
            <a:off x="3364992" y="2249424"/>
            <a:ext cx="2359152" cy="1554480"/>
          </a:xfrm>
          <a:prstGeom prst="rect">
            <a:avLst/>
          </a:prstGeom>
          <a:noFill/>
          <a:ln/>
        </p:spPr>
        <p:txBody>
          <a:bodyPr wrap="square" lIns="0" tIns="0" rIns="0" bIns="0" rtlCol="0" anchor="ctr"/>
          <a:lstStyle/>
          <a:p>
            <a:r>
              <a:rPr lang="en-US" sz="1050" dirty="0">
                <a:solidFill>
                  <a:srgbClr val="4A6278"/>
                </a:solidFill>
                <a:latin typeface="Calibri" pitchFamily="34" charset="0"/>
                <a:ea typeface="Calibri" pitchFamily="34" charset="-122"/>
                <a:cs typeface="Calibri" pitchFamily="34" charset="-120"/>
              </a:rPr>
              <a:t>Define acceptable error rates before launch — not after a claim. What hallucination rate or false positive rate is tolerable in this context?</a:t>
            </a:r>
            <a:endParaRPr lang="en-US" sz="1050" dirty="0"/>
          </a:p>
        </p:txBody>
      </p:sp>
      <p:sp>
        <p:nvSpPr>
          <p:cNvPr id="18" name="Shape 15"/>
          <p:cNvSpPr/>
          <p:nvPr/>
        </p:nvSpPr>
        <p:spPr>
          <a:xfrm>
            <a:off x="6035040" y="1810512"/>
            <a:ext cx="2651760" cy="2084832"/>
          </a:xfrm>
          <a:prstGeom prst="roundRect">
            <a:avLst>
              <a:gd name="adj" fmla="val 3509"/>
            </a:avLst>
          </a:prstGeom>
          <a:solidFill>
            <a:srgbClr val="F4F8FB"/>
          </a:solidFill>
          <a:ln w="9525">
            <a:solidFill>
              <a:srgbClr val="C8DCF0"/>
            </a:solidFill>
            <a:prstDash val="solid"/>
          </a:ln>
          <a:effectLst>
            <a:outerShdw blurRad="63500" dist="12700" dir="2700000" algn="bl" rotWithShape="0">
              <a:srgbClr val="000000">
                <a:alpha val="8000"/>
              </a:srgbClr>
            </a:outerShdw>
          </a:effectLst>
        </p:spPr>
        <p:txBody>
          <a:bodyPr/>
          <a:lstStyle/>
          <a:p>
            <a:endParaRPr lang="en-US"/>
          </a:p>
        </p:txBody>
      </p:sp>
      <p:sp>
        <p:nvSpPr>
          <p:cNvPr id="19" name="Shape 16"/>
          <p:cNvSpPr/>
          <p:nvPr/>
        </p:nvSpPr>
        <p:spPr>
          <a:xfrm>
            <a:off x="6199632" y="1947672"/>
            <a:ext cx="118872" cy="118872"/>
          </a:xfrm>
          <a:prstGeom prst="ellipse">
            <a:avLst/>
          </a:prstGeom>
          <a:solidFill>
            <a:srgbClr val="6FACDE"/>
          </a:solidFill>
          <a:ln w="12700">
            <a:solidFill>
              <a:srgbClr val="6FACDE"/>
            </a:solidFill>
            <a:prstDash val="solid"/>
          </a:ln>
        </p:spPr>
        <p:txBody>
          <a:bodyPr/>
          <a:lstStyle/>
          <a:p>
            <a:endParaRPr lang="en-US"/>
          </a:p>
        </p:txBody>
      </p:sp>
      <p:sp>
        <p:nvSpPr>
          <p:cNvPr id="20" name="Text 17"/>
          <p:cNvSpPr/>
          <p:nvPr/>
        </p:nvSpPr>
        <p:spPr>
          <a:xfrm>
            <a:off x="6400800" y="1892808"/>
            <a:ext cx="2148840" cy="256032"/>
          </a:xfrm>
          <a:prstGeom prst="rect">
            <a:avLst/>
          </a:prstGeom>
          <a:noFill/>
          <a:ln/>
        </p:spPr>
        <p:txBody>
          <a:bodyPr wrap="square" lIns="0" tIns="0" rIns="0" bIns="0" rtlCol="0" anchor="ctr"/>
          <a:lstStyle/>
          <a:p>
            <a:r>
              <a:rPr lang="en-US" sz="1200" b="1" dirty="0">
                <a:solidFill>
                  <a:srgbClr val="00263E"/>
                </a:solidFill>
                <a:latin typeface="Calibri" pitchFamily="34" charset="0"/>
                <a:ea typeface="Calibri" pitchFamily="34" charset="-122"/>
                <a:cs typeface="Calibri" pitchFamily="34" charset="-120"/>
              </a:rPr>
              <a:t>Failure mode analysis</a:t>
            </a:r>
            <a:endParaRPr lang="en-US" sz="1200" dirty="0"/>
          </a:p>
        </p:txBody>
      </p:sp>
      <p:sp>
        <p:nvSpPr>
          <p:cNvPr id="21" name="Shape 18"/>
          <p:cNvSpPr/>
          <p:nvPr/>
        </p:nvSpPr>
        <p:spPr>
          <a:xfrm>
            <a:off x="6199632" y="2185417"/>
            <a:ext cx="2331720" cy="11887"/>
          </a:xfrm>
          <a:prstGeom prst="rect">
            <a:avLst/>
          </a:prstGeom>
          <a:solidFill>
            <a:srgbClr val="C8DCF0"/>
          </a:solidFill>
          <a:ln w="12700">
            <a:solidFill>
              <a:srgbClr val="C8DCF0"/>
            </a:solidFill>
            <a:prstDash val="solid"/>
          </a:ln>
        </p:spPr>
        <p:txBody>
          <a:bodyPr/>
          <a:lstStyle/>
          <a:p>
            <a:endParaRPr lang="en-US"/>
          </a:p>
        </p:txBody>
      </p:sp>
      <p:sp>
        <p:nvSpPr>
          <p:cNvPr id="22" name="Text 19"/>
          <p:cNvSpPr/>
          <p:nvPr/>
        </p:nvSpPr>
        <p:spPr>
          <a:xfrm>
            <a:off x="6199632" y="2249424"/>
            <a:ext cx="2359152" cy="1554480"/>
          </a:xfrm>
          <a:prstGeom prst="rect">
            <a:avLst/>
          </a:prstGeom>
          <a:noFill/>
          <a:ln/>
        </p:spPr>
        <p:txBody>
          <a:bodyPr wrap="square" lIns="0" tIns="0" rIns="0" bIns="0" rtlCol="0" anchor="ctr"/>
          <a:lstStyle/>
          <a:p>
            <a:r>
              <a:rPr lang="en-US" sz="1050" dirty="0">
                <a:solidFill>
                  <a:srgbClr val="4A6278"/>
                </a:solidFill>
                <a:latin typeface="Calibri" pitchFamily="34" charset="0"/>
                <a:ea typeface="Calibri" pitchFamily="34" charset="-122"/>
                <a:cs typeface="Calibri" pitchFamily="34" charset="-120"/>
              </a:rPr>
              <a:t>Map the downstream consequences of AI errors before they occur in production. Post-incident remediation is far more costly.</a:t>
            </a:r>
            <a:endParaRPr lang="en-US" sz="1050" dirty="0"/>
          </a:p>
        </p:txBody>
      </p:sp>
      <p:sp>
        <p:nvSpPr>
          <p:cNvPr id="23" name="Shape 20"/>
          <p:cNvSpPr/>
          <p:nvPr/>
        </p:nvSpPr>
        <p:spPr>
          <a:xfrm>
            <a:off x="365760" y="4059936"/>
            <a:ext cx="8412480" cy="768096"/>
          </a:xfrm>
          <a:prstGeom prst="roundRect">
            <a:avLst>
              <a:gd name="adj" fmla="val 9524"/>
            </a:avLst>
          </a:prstGeom>
          <a:solidFill>
            <a:srgbClr val="EBF3FA"/>
          </a:solidFill>
          <a:ln w="9525">
            <a:solidFill>
              <a:srgbClr val="C8DCF0"/>
            </a:solidFill>
            <a:prstDash val="solid"/>
          </a:ln>
        </p:spPr>
        <p:txBody>
          <a:bodyPr/>
          <a:lstStyle/>
          <a:p>
            <a:endParaRPr lang="en-US"/>
          </a:p>
        </p:txBody>
      </p:sp>
      <p:sp>
        <p:nvSpPr>
          <p:cNvPr id="24" name="Shape 21"/>
          <p:cNvSpPr/>
          <p:nvPr/>
        </p:nvSpPr>
        <p:spPr>
          <a:xfrm>
            <a:off x="365760" y="4059936"/>
            <a:ext cx="54864" cy="768096"/>
          </a:xfrm>
          <a:prstGeom prst="rect">
            <a:avLst/>
          </a:prstGeom>
          <a:solidFill>
            <a:srgbClr val="6FACDE"/>
          </a:solidFill>
          <a:ln w="12700">
            <a:solidFill>
              <a:srgbClr val="6FACDE"/>
            </a:solidFill>
            <a:prstDash val="solid"/>
          </a:ln>
        </p:spPr>
        <p:txBody>
          <a:bodyPr/>
          <a:lstStyle/>
          <a:p>
            <a:endParaRPr lang="en-US"/>
          </a:p>
        </p:txBody>
      </p:sp>
      <p:sp>
        <p:nvSpPr>
          <p:cNvPr id="25" name="Text 22"/>
          <p:cNvSpPr/>
          <p:nvPr/>
        </p:nvSpPr>
        <p:spPr>
          <a:xfrm>
            <a:off x="594360" y="4096512"/>
            <a:ext cx="8001000" cy="694944"/>
          </a:xfrm>
          <a:prstGeom prst="rect">
            <a:avLst/>
          </a:prstGeom>
          <a:noFill/>
          <a:ln/>
        </p:spPr>
        <p:txBody>
          <a:bodyPr wrap="square" lIns="0" tIns="0" rIns="0" bIns="0" rtlCol="0" anchor="ctr"/>
          <a:lstStyle/>
          <a:p>
            <a:r>
              <a:rPr lang="en-US" sz="1150" dirty="0">
                <a:solidFill>
                  <a:srgbClr val="00263E"/>
                </a:solidFill>
                <a:latin typeface="Calibri" pitchFamily="34" charset="0"/>
                <a:ea typeface="Calibri" pitchFamily="34" charset="-122"/>
                <a:cs typeface="Calibri" pitchFamily="34" charset="-120"/>
              </a:rPr>
              <a:t>Pre-deployment review is the single highest-leverage governance control and it is far more costs effective than post-incident remediation.</a:t>
            </a:r>
            <a:endParaRPr lang="en-US" sz="115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57200" y="256032"/>
            <a:ext cx="8229600" cy="201168"/>
          </a:xfrm>
          <a:prstGeom prst="rect">
            <a:avLst/>
          </a:prstGeom>
          <a:noFill/>
          <a:ln/>
        </p:spPr>
        <p:txBody>
          <a:bodyPr wrap="square" lIns="0" tIns="0" rIns="0" bIns="0" rtlCol="0" anchor="ctr"/>
          <a:lstStyle/>
          <a:p>
            <a:r>
              <a:rPr lang="en-US" sz="900" b="1" kern="0" spc="300" dirty="0">
                <a:solidFill>
                  <a:srgbClr val="6FACDE"/>
                </a:solidFill>
                <a:latin typeface="Calibri" pitchFamily="34" charset="0"/>
                <a:ea typeface="Calibri" pitchFamily="34" charset="-122"/>
                <a:cs typeface="Calibri" pitchFamily="34" charset="-120"/>
              </a:rPr>
              <a:t>STRATEGY 05</a:t>
            </a:r>
            <a:endParaRPr lang="en-US" sz="900" dirty="0"/>
          </a:p>
        </p:txBody>
      </p:sp>
      <p:sp>
        <p:nvSpPr>
          <p:cNvPr id="3" name="Shape 1"/>
          <p:cNvSpPr/>
          <p:nvPr/>
        </p:nvSpPr>
        <p:spPr>
          <a:xfrm>
            <a:off x="457200" y="493777"/>
            <a:ext cx="8229600" cy="16459"/>
          </a:xfrm>
          <a:prstGeom prst="rect">
            <a:avLst/>
          </a:prstGeom>
          <a:solidFill>
            <a:srgbClr val="C8DCF0"/>
          </a:solidFill>
          <a:ln w="12700">
            <a:solidFill>
              <a:srgbClr val="C8DCF0"/>
            </a:solidFill>
            <a:prstDash val="solid"/>
          </a:ln>
        </p:spPr>
        <p:txBody>
          <a:bodyPr/>
          <a:lstStyle/>
          <a:p>
            <a:endParaRPr lang="en-US"/>
          </a:p>
        </p:txBody>
      </p:sp>
      <p:sp>
        <p:nvSpPr>
          <p:cNvPr id="5" name="Text 2"/>
          <p:cNvSpPr/>
          <p:nvPr/>
        </p:nvSpPr>
        <p:spPr>
          <a:xfrm>
            <a:off x="987552" y="640080"/>
            <a:ext cx="7680960" cy="512064"/>
          </a:xfrm>
          <a:prstGeom prst="rect">
            <a:avLst/>
          </a:prstGeom>
          <a:noFill/>
          <a:ln/>
        </p:spPr>
        <p:txBody>
          <a:bodyPr wrap="square" lIns="0" tIns="0" rIns="0" bIns="0" rtlCol="0" anchor="ctr"/>
          <a:lstStyle/>
          <a:p>
            <a:r>
              <a:rPr lang="en-US" sz="2300" b="1" dirty="0">
                <a:solidFill>
                  <a:srgbClr val="00263E"/>
                </a:solidFill>
                <a:latin typeface="Calibri" pitchFamily="34" charset="0"/>
                <a:ea typeface="Calibri" pitchFamily="34" charset="-122"/>
                <a:cs typeface="Calibri" pitchFamily="34" charset="-120"/>
              </a:rPr>
              <a:t>Monitor and audit in production</a:t>
            </a:r>
            <a:endParaRPr lang="en-US" sz="2300" dirty="0"/>
          </a:p>
        </p:txBody>
      </p:sp>
      <p:sp>
        <p:nvSpPr>
          <p:cNvPr id="6" name="Text 3"/>
          <p:cNvSpPr/>
          <p:nvPr/>
        </p:nvSpPr>
        <p:spPr>
          <a:xfrm>
            <a:off x="457200" y="1261872"/>
            <a:ext cx="8229600" cy="402336"/>
          </a:xfrm>
          <a:prstGeom prst="rect">
            <a:avLst/>
          </a:prstGeom>
          <a:noFill/>
          <a:ln/>
        </p:spPr>
        <p:txBody>
          <a:bodyPr wrap="square" lIns="0" tIns="0" rIns="0" bIns="0" rtlCol="0" anchor="ctr"/>
          <a:lstStyle/>
          <a:p>
            <a:r>
              <a:rPr lang="en-US" sz="1150" dirty="0">
                <a:solidFill>
                  <a:srgbClr val="4A6278"/>
                </a:solidFill>
                <a:latin typeface="Calibri" pitchFamily="34" charset="0"/>
                <a:ea typeface="Calibri" pitchFamily="34" charset="-122"/>
                <a:cs typeface="Calibri" pitchFamily="34" charset="-120"/>
              </a:rPr>
              <a:t>AI governance doesn't end at launch. Models drift as real-world data patterns shift — a model that performed well at deployment may produce harmful outputs months later.</a:t>
            </a:r>
            <a:endParaRPr lang="en-US" sz="1150" dirty="0"/>
          </a:p>
        </p:txBody>
      </p:sp>
      <p:sp>
        <p:nvSpPr>
          <p:cNvPr id="7" name="Shape 4"/>
          <p:cNvSpPr/>
          <p:nvPr/>
        </p:nvSpPr>
        <p:spPr>
          <a:xfrm>
            <a:off x="457200" y="1682497"/>
            <a:ext cx="8229600" cy="11887"/>
          </a:xfrm>
          <a:prstGeom prst="rect">
            <a:avLst/>
          </a:prstGeom>
          <a:solidFill>
            <a:srgbClr val="C8DCF0"/>
          </a:solidFill>
          <a:ln w="12700">
            <a:solidFill>
              <a:srgbClr val="C8DCF0"/>
            </a:solidFill>
            <a:prstDash val="solid"/>
          </a:ln>
        </p:spPr>
        <p:txBody>
          <a:bodyPr/>
          <a:lstStyle/>
          <a:p>
            <a:endParaRPr lang="en-US"/>
          </a:p>
        </p:txBody>
      </p:sp>
      <p:sp>
        <p:nvSpPr>
          <p:cNvPr id="8" name="Shape 5"/>
          <p:cNvSpPr/>
          <p:nvPr/>
        </p:nvSpPr>
        <p:spPr>
          <a:xfrm>
            <a:off x="365760" y="1810512"/>
            <a:ext cx="2651760" cy="2084832"/>
          </a:xfrm>
          <a:prstGeom prst="roundRect">
            <a:avLst>
              <a:gd name="adj" fmla="val 3509"/>
            </a:avLst>
          </a:prstGeom>
          <a:solidFill>
            <a:srgbClr val="F4F8FB"/>
          </a:solidFill>
          <a:ln w="9525">
            <a:solidFill>
              <a:srgbClr val="C8DCF0"/>
            </a:solidFill>
            <a:prstDash val="solid"/>
          </a:ln>
          <a:effectLst>
            <a:outerShdw blurRad="63500" dist="12700" dir="2700000" algn="bl" rotWithShape="0">
              <a:srgbClr val="000000">
                <a:alpha val="8000"/>
              </a:srgbClr>
            </a:outerShdw>
          </a:effectLst>
        </p:spPr>
        <p:txBody>
          <a:bodyPr/>
          <a:lstStyle/>
          <a:p>
            <a:endParaRPr lang="en-US"/>
          </a:p>
        </p:txBody>
      </p:sp>
      <p:sp>
        <p:nvSpPr>
          <p:cNvPr id="9" name="Shape 6"/>
          <p:cNvSpPr/>
          <p:nvPr/>
        </p:nvSpPr>
        <p:spPr>
          <a:xfrm>
            <a:off x="530352" y="1947672"/>
            <a:ext cx="118872" cy="118872"/>
          </a:xfrm>
          <a:prstGeom prst="ellipse">
            <a:avLst/>
          </a:prstGeom>
          <a:solidFill>
            <a:srgbClr val="6FACDE"/>
          </a:solidFill>
          <a:ln w="12700">
            <a:solidFill>
              <a:srgbClr val="6FACDE"/>
            </a:solidFill>
            <a:prstDash val="solid"/>
          </a:ln>
        </p:spPr>
        <p:txBody>
          <a:bodyPr/>
          <a:lstStyle/>
          <a:p>
            <a:endParaRPr lang="en-US"/>
          </a:p>
        </p:txBody>
      </p:sp>
      <p:sp>
        <p:nvSpPr>
          <p:cNvPr id="10" name="Text 7"/>
          <p:cNvSpPr/>
          <p:nvPr/>
        </p:nvSpPr>
        <p:spPr>
          <a:xfrm>
            <a:off x="731520" y="1892808"/>
            <a:ext cx="2148840" cy="256032"/>
          </a:xfrm>
          <a:prstGeom prst="rect">
            <a:avLst/>
          </a:prstGeom>
          <a:noFill/>
          <a:ln/>
        </p:spPr>
        <p:txBody>
          <a:bodyPr wrap="square" lIns="0" tIns="0" rIns="0" bIns="0" rtlCol="0" anchor="ctr"/>
          <a:lstStyle/>
          <a:p>
            <a:r>
              <a:rPr lang="en-US" sz="1200" b="1" dirty="0">
                <a:solidFill>
                  <a:srgbClr val="00263E"/>
                </a:solidFill>
                <a:latin typeface="Calibri" pitchFamily="34" charset="0"/>
                <a:ea typeface="Calibri" pitchFamily="34" charset="-122"/>
                <a:cs typeface="Calibri" pitchFamily="34" charset="-120"/>
              </a:rPr>
              <a:t>Ongoing performance monitoring</a:t>
            </a:r>
            <a:endParaRPr lang="en-US" sz="1200" dirty="0"/>
          </a:p>
        </p:txBody>
      </p:sp>
      <p:sp>
        <p:nvSpPr>
          <p:cNvPr id="11" name="Shape 8"/>
          <p:cNvSpPr/>
          <p:nvPr/>
        </p:nvSpPr>
        <p:spPr>
          <a:xfrm>
            <a:off x="530352" y="2185417"/>
            <a:ext cx="2331720" cy="11887"/>
          </a:xfrm>
          <a:prstGeom prst="rect">
            <a:avLst/>
          </a:prstGeom>
          <a:solidFill>
            <a:srgbClr val="C8DCF0"/>
          </a:solidFill>
          <a:ln w="12700">
            <a:solidFill>
              <a:srgbClr val="C8DCF0"/>
            </a:solidFill>
            <a:prstDash val="solid"/>
          </a:ln>
        </p:spPr>
        <p:txBody>
          <a:bodyPr/>
          <a:lstStyle/>
          <a:p>
            <a:endParaRPr lang="en-US"/>
          </a:p>
        </p:txBody>
      </p:sp>
      <p:sp>
        <p:nvSpPr>
          <p:cNvPr id="12" name="Text 9"/>
          <p:cNvSpPr/>
          <p:nvPr/>
        </p:nvSpPr>
        <p:spPr>
          <a:xfrm>
            <a:off x="530352" y="2249424"/>
            <a:ext cx="2359152" cy="1554480"/>
          </a:xfrm>
          <a:prstGeom prst="rect">
            <a:avLst/>
          </a:prstGeom>
          <a:noFill/>
          <a:ln/>
        </p:spPr>
        <p:txBody>
          <a:bodyPr wrap="square" lIns="0" tIns="0" rIns="0" bIns="0" rtlCol="0" anchor="ctr"/>
          <a:lstStyle/>
          <a:p>
            <a:r>
              <a:rPr lang="en-US" sz="1050" dirty="0">
                <a:solidFill>
                  <a:srgbClr val="4A6278"/>
                </a:solidFill>
                <a:latin typeface="Calibri" pitchFamily="34" charset="0"/>
                <a:ea typeface="Calibri" pitchFamily="34" charset="-122"/>
                <a:cs typeface="Calibri" pitchFamily="34" charset="-120"/>
              </a:rPr>
              <a:t>Track model accuracy, output distributions, and edge-case behavior continuously — not just at deployment.</a:t>
            </a:r>
            <a:endParaRPr lang="en-US" sz="1050" dirty="0"/>
          </a:p>
        </p:txBody>
      </p:sp>
      <p:sp>
        <p:nvSpPr>
          <p:cNvPr id="13" name="Shape 10"/>
          <p:cNvSpPr/>
          <p:nvPr/>
        </p:nvSpPr>
        <p:spPr>
          <a:xfrm>
            <a:off x="3200400" y="1810512"/>
            <a:ext cx="2651760" cy="2084832"/>
          </a:xfrm>
          <a:prstGeom prst="roundRect">
            <a:avLst>
              <a:gd name="adj" fmla="val 3509"/>
            </a:avLst>
          </a:prstGeom>
          <a:solidFill>
            <a:srgbClr val="F4F8FB"/>
          </a:solidFill>
          <a:ln w="9525">
            <a:solidFill>
              <a:srgbClr val="C8DCF0"/>
            </a:solidFill>
            <a:prstDash val="solid"/>
          </a:ln>
          <a:effectLst>
            <a:outerShdw blurRad="63500" dist="12700" dir="2700000" algn="bl" rotWithShape="0">
              <a:srgbClr val="000000">
                <a:alpha val="8000"/>
              </a:srgbClr>
            </a:outerShdw>
          </a:effectLst>
        </p:spPr>
        <p:txBody>
          <a:bodyPr/>
          <a:lstStyle/>
          <a:p>
            <a:endParaRPr lang="en-US"/>
          </a:p>
        </p:txBody>
      </p:sp>
      <p:sp>
        <p:nvSpPr>
          <p:cNvPr id="14" name="Shape 11"/>
          <p:cNvSpPr/>
          <p:nvPr/>
        </p:nvSpPr>
        <p:spPr>
          <a:xfrm>
            <a:off x="3364992" y="1947672"/>
            <a:ext cx="118872" cy="118872"/>
          </a:xfrm>
          <a:prstGeom prst="ellipse">
            <a:avLst/>
          </a:prstGeom>
          <a:solidFill>
            <a:srgbClr val="6FACDE"/>
          </a:solidFill>
          <a:ln w="12700">
            <a:solidFill>
              <a:srgbClr val="6FACDE"/>
            </a:solidFill>
            <a:prstDash val="solid"/>
          </a:ln>
        </p:spPr>
        <p:txBody>
          <a:bodyPr/>
          <a:lstStyle/>
          <a:p>
            <a:endParaRPr lang="en-US"/>
          </a:p>
        </p:txBody>
      </p:sp>
      <p:sp>
        <p:nvSpPr>
          <p:cNvPr id="15" name="Text 12"/>
          <p:cNvSpPr/>
          <p:nvPr/>
        </p:nvSpPr>
        <p:spPr>
          <a:xfrm>
            <a:off x="3566160" y="1892808"/>
            <a:ext cx="2148840" cy="256032"/>
          </a:xfrm>
          <a:prstGeom prst="rect">
            <a:avLst/>
          </a:prstGeom>
          <a:noFill/>
          <a:ln/>
        </p:spPr>
        <p:txBody>
          <a:bodyPr wrap="square" lIns="0" tIns="0" rIns="0" bIns="0" rtlCol="0" anchor="ctr"/>
          <a:lstStyle/>
          <a:p>
            <a:r>
              <a:rPr lang="en-US" sz="1200" b="1" dirty="0">
                <a:solidFill>
                  <a:srgbClr val="00263E"/>
                </a:solidFill>
                <a:latin typeface="Calibri" pitchFamily="34" charset="0"/>
                <a:ea typeface="Calibri" pitchFamily="34" charset="-122"/>
                <a:cs typeface="Calibri" pitchFamily="34" charset="-120"/>
              </a:rPr>
              <a:t>Scheduled audits</a:t>
            </a:r>
            <a:endParaRPr lang="en-US" sz="1200" dirty="0"/>
          </a:p>
        </p:txBody>
      </p:sp>
      <p:sp>
        <p:nvSpPr>
          <p:cNvPr id="16" name="Shape 13"/>
          <p:cNvSpPr/>
          <p:nvPr/>
        </p:nvSpPr>
        <p:spPr>
          <a:xfrm>
            <a:off x="3364992" y="2185417"/>
            <a:ext cx="2331720" cy="11887"/>
          </a:xfrm>
          <a:prstGeom prst="rect">
            <a:avLst/>
          </a:prstGeom>
          <a:solidFill>
            <a:srgbClr val="C8DCF0"/>
          </a:solidFill>
          <a:ln w="12700">
            <a:solidFill>
              <a:srgbClr val="C8DCF0"/>
            </a:solidFill>
            <a:prstDash val="solid"/>
          </a:ln>
        </p:spPr>
        <p:txBody>
          <a:bodyPr/>
          <a:lstStyle/>
          <a:p>
            <a:endParaRPr lang="en-US"/>
          </a:p>
        </p:txBody>
      </p:sp>
      <p:sp>
        <p:nvSpPr>
          <p:cNvPr id="17" name="Text 14"/>
          <p:cNvSpPr/>
          <p:nvPr/>
        </p:nvSpPr>
        <p:spPr>
          <a:xfrm>
            <a:off x="3364992" y="2249424"/>
            <a:ext cx="2359152" cy="1554480"/>
          </a:xfrm>
          <a:prstGeom prst="rect">
            <a:avLst/>
          </a:prstGeom>
          <a:noFill/>
          <a:ln/>
        </p:spPr>
        <p:txBody>
          <a:bodyPr wrap="square" lIns="0" tIns="0" rIns="0" bIns="0" rtlCol="0" anchor="ctr"/>
          <a:lstStyle/>
          <a:p>
            <a:r>
              <a:rPr lang="en-US" sz="1050" dirty="0">
                <a:solidFill>
                  <a:srgbClr val="4A6278"/>
                </a:solidFill>
                <a:latin typeface="Calibri" pitchFamily="34" charset="0"/>
                <a:ea typeface="Calibri" pitchFamily="34" charset="-122"/>
                <a:cs typeface="Calibri" pitchFamily="34" charset="-120"/>
              </a:rPr>
              <a:t>Periodic third-party audits of high-risk AI systems are becoming a regulatory expectation and an underwriting requirement.</a:t>
            </a:r>
            <a:endParaRPr lang="en-US" sz="1050" dirty="0"/>
          </a:p>
        </p:txBody>
      </p:sp>
      <p:sp>
        <p:nvSpPr>
          <p:cNvPr id="18" name="Shape 15"/>
          <p:cNvSpPr/>
          <p:nvPr/>
        </p:nvSpPr>
        <p:spPr>
          <a:xfrm>
            <a:off x="6035040" y="1810512"/>
            <a:ext cx="2651760" cy="2084832"/>
          </a:xfrm>
          <a:prstGeom prst="roundRect">
            <a:avLst>
              <a:gd name="adj" fmla="val 3509"/>
            </a:avLst>
          </a:prstGeom>
          <a:solidFill>
            <a:srgbClr val="F4F8FB"/>
          </a:solidFill>
          <a:ln w="9525">
            <a:solidFill>
              <a:srgbClr val="C8DCF0"/>
            </a:solidFill>
            <a:prstDash val="solid"/>
          </a:ln>
          <a:effectLst>
            <a:outerShdw blurRad="63500" dist="12700" dir="2700000" algn="bl" rotWithShape="0">
              <a:srgbClr val="000000">
                <a:alpha val="8000"/>
              </a:srgbClr>
            </a:outerShdw>
          </a:effectLst>
        </p:spPr>
        <p:txBody>
          <a:bodyPr/>
          <a:lstStyle/>
          <a:p>
            <a:endParaRPr lang="en-US"/>
          </a:p>
        </p:txBody>
      </p:sp>
      <p:sp>
        <p:nvSpPr>
          <p:cNvPr id="19" name="Shape 16"/>
          <p:cNvSpPr/>
          <p:nvPr/>
        </p:nvSpPr>
        <p:spPr>
          <a:xfrm>
            <a:off x="6199632" y="1947672"/>
            <a:ext cx="118872" cy="118872"/>
          </a:xfrm>
          <a:prstGeom prst="ellipse">
            <a:avLst/>
          </a:prstGeom>
          <a:solidFill>
            <a:srgbClr val="6FACDE"/>
          </a:solidFill>
          <a:ln w="12700">
            <a:solidFill>
              <a:srgbClr val="6FACDE"/>
            </a:solidFill>
            <a:prstDash val="solid"/>
          </a:ln>
        </p:spPr>
        <p:txBody>
          <a:bodyPr/>
          <a:lstStyle/>
          <a:p>
            <a:endParaRPr lang="en-US"/>
          </a:p>
        </p:txBody>
      </p:sp>
      <p:sp>
        <p:nvSpPr>
          <p:cNvPr id="20" name="Text 17"/>
          <p:cNvSpPr/>
          <p:nvPr/>
        </p:nvSpPr>
        <p:spPr>
          <a:xfrm>
            <a:off x="6400800" y="1892808"/>
            <a:ext cx="2148840" cy="256032"/>
          </a:xfrm>
          <a:prstGeom prst="rect">
            <a:avLst/>
          </a:prstGeom>
          <a:noFill/>
          <a:ln/>
        </p:spPr>
        <p:txBody>
          <a:bodyPr wrap="square" lIns="0" tIns="0" rIns="0" bIns="0" rtlCol="0" anchor="ctr"/>
          <a:lstStyle/>
          <a:p>
            <a:r>
              <a:rPr lang="en-US" sz="1200" b="1" dirty="0">
                <a:solidFill>
                  <a:srgbClr val="00263E"/>
                </a:solidFill>
                <a:latin typeface="Calibri" pitchFamily="34" charset="0"/>
                <a:ea typeface="Calibri" pitchFamily="34" charset="-122"/>
                <a:cs typeface="Calibri" pitchFamily="34" charset="-120"/>
              </a:rPr>
              <a:t>Incident response integration</a:t>
            </a:r>
            <a:endParaRPr lang="en-US" sz="1200" dirty="0"/>
          </a:p>
        </p:txBody>
      </p:sp>
      <p:sp>
        <p:nvSpPr>
          <p:cNvPr id="21" name="Shape 18"/>
          <p:cNvSpPr/>
          <p:nvPr/>
        </p:nvSpPr>
        <p:spPr>
          <a:xfrm>
            <a:off x="6199632" y="2185417"/>
            <a:ext cx="2331720" cy="11887"/>
          </a:xfrm>
          <a:prstGeom prst="rect">
            <a:avLst/>
          </a:prstGeom>
          <a:solidFill>
            <a:srgbClr val="C8DCF0"/>
          </a:solidFill>
          <a:ln w="12700">
            <a:solidFill>
              <a:srgbClr val="C8DCF0"/>
            </a:solidFill>
            <a:prstDash val="solid"/>
          </a:ln>
        </p:spPr>
        <p:txBody>
          <a:bodyPr/>
          <a:lstStyle/>
          <a:p>
            <a:endParaRPr lang="en-US"/>
          </a:p>
        </p:txBody>
      </p:sp>
      <p:sp>
        <p:nvSpPr>
          <p:cNvPr id="22" name="Text 19"/>
          <p:cNvSpPr/>
          <p:nvPr/>
        </p:nvSpPr>
        <p:spPr>
          <a:xfrm>
            <a:off x="6199632" y="2249424"/>
            <a:ext cx="2359152" cy="1554480"/>
          </a:xfrm>
          <a:prstGeom prst="rect">
            <a:avLst/>
          </a:prstGeom>
          <a:noFill/>
          <a:ln/>
        </p:spPr>
        <p:txBody>
          <a:bodyPr wrap="square" lIns="0" tIns="0" rIns="0" bIns="0" rtlCol="0" anchor="ctr"/>
          <a:lstStyle/>
          <a:p>
            <a:r>
              <a:rPr lang="en-US" sz="1050" dirty="0">
                <a:solidFill>
                  <a:srgbClr val="4A6278"/>
                </a:solidFill>
                <a:latin typeface="Calibri" pitchFamily="34" charset="0"/>
                <a:ea typeface="Calibri" pitchFamily="34" charset="-122"/>
                <a:cs typeface="Calibri" pitchFamily="34" charset="-120"/>
              </a:rPr>
              <a:t>AI failures should feed into the organization's incident response process. Who is notified? What is the remediation workflow?</a:t>
            </a:r>
            <a:endParaRPr lang="en-US" sz="1050" dirty="0"/>
          </a:p>
        </p:txBody>
      </p:sp>
      <p:sp>
        <p:nvSpPr>
          <p:cNvPr id="23" name="Shape 20"/>
          <p:cNvSpPr/>
          <p:nvPr/>
        </p:nvSpPr>
        <p:spPr>
          <a:xfrm>
            <a:off x="365760" y="4059936"/>
            <a:ext cx="8412480" cy="768096"/>
          </a:xfrm>
          <a:prstGeom prst="roundRect">
            <a:avLst>
              <a:gd name="adj" fmla="val 9524"/>
            </a:avLst>
          </a:prstGeom>
          <a:solidFill>
            <a:srgbClr val="EBF3FA"/>
          </a:solidFill>
          <a:ln w="9525">
            <a:solidFill>
              <a:srgbClr val="C8DCF0"/>
            </a:solidFill>
            <a:prstDash val="solid"/>
          </a:ln>
        </p:spPr>
        <p:txBody>
          <a:bodyPr/>
          <a:lstStyle/>
          <a:p>
            <a:endParaRPr lang="en-US"/>
          </a:p>
        </p:txBody>
      </p:sp>
      <p:sp>
        <p:nvSpPr>
          <p:cNvPr id="24" name="Shape 21"/>
          <p:cNvSpPr/>
          <p:nvPr/>
        </p:nvSpPr>
        <p:spPr>
          <a:xfrm>
            <a:off x="365760" y="4059936"/>
            <a:ext cx="54864" cy="768096"/>
          </a:xfrm>
          <a:prstGeom prst="rect">
            <a:avLst/>
          </a:prstGeom>
          <a:solidFill>
            <a:srgbClr val="6FACDE"/>
          </a:solidFill>
          <a:ln w="12700">
            <a:solidFill>
              <a:srgbClr val="6FACDE"/>
            </a:solidFill>
            <a:prstDash val="solid"/>
          </a:ln>
        </p:spPr>
        <p:txBody>
          <a:bodyPr/>
          <a:lstStyle/>
          <a:p>
            <a:endParaRPr lang="en-US"/>
          </a:p>
        </p:txBody>
      </p:sp>
      <p:sp>
        <p:nvSpPr>
          <p:cNvPr id="25" name="Text 22"/>
          <p:cNvSpPr/>
          <p:nvPr/>
        </p:nvSpPr>
        <p:spPr>
          <a:xfrm>
            <a:off x="594360" y="4096512"/>
            <a:ext cx="8001000" cy="694944"/>
          </a:xfrm>
          <a:prstGeom prst="rect">
            <a:avLst/>
          </a:prstGeom>
          <a:noFill/>
          <a:ln/>
        </p:spPr>
        <p:txBody>
          <a:bodyPr wrap="square" lIns="0" tIns="0" rIns="0" bIns="0" rtlCol="0" anchor="ctr"/>
          <a:lstStyle/>
          <a:p>
            <a:r>
              <a:rPr lang="en-US" sz="1150" dirty="0">
                <a:solidFill>
                  <a:srgbClr val="00263E"/>
                </a:solidFill>
                <a:latin typeface="Calibri" pitchFamily="34" charset="0"/>
                <a:ea typeface="Calibri" pitchFamily="34" charset="-122"/>
                <a:cs typeface="Calibri" pitchFamily="34" charset="-120"/>
              </a:rPr>
              <a:t>Regulators and plaintiffs will ask: what did you know, and when did you know it? Monitoring creates the answer.</a:t>
            </a:r>
            <a:endParaRPr lang="en-US" sz="1150" dirty="0"/>
          </a:p>
        </p:txBody>
      </p:sp>
      <p:pic>
        <p:nvPicPr>
          <p:cNvPr id="26" name="Graphic 25" descr="Security camera outline">
            <a:extLst>
              <a:ext uri="{FF2B5EF4-FFF2-40B4-BE49-F238E27FC236}">
                <a16:creationId xmlns:a16="http://schemas.microsoft.com/office/drawing/2014/main" id="{532B8037-AF33-C69D-9941-35B66557649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06324" y="498237"/>
            <a:ext cx="685800" cy="6858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57200" y="256032"/>
            <a:ext cx="8229600" cy="201168"/>
          </a:xfrm>
          <a:prstGeom prst="rect">
            <a:avLst/>
          </a:prstGeom>
          <a:noFill/>
          <a:ln/>
        </p:spPr>
        <p:txBody>
          <a:bodyPr wrap="square" lIns="0" tIns="0" rIns="0" bIns="0" rtlCol="0" anchor="ctr"/>
          <a:lstStyle/>
          <a:p>
            <a:r>
              <a:rPr lang="en-US" sz="900" b="1" kern="0" spc="300" dirty="0">
                <a:solidFill>
                  <a:srgbClr val="6FACDE"/>
                </a:solidFill>
                <a:latin typeface="Calibri" pitchFamily="34" charset="0"/>
                <a:ea typeface="Calibri" pitchFamily="34" charset="-122"/>
                <a:cs typeface="Calibri" pitchFamily="34" charset="-120"/>
              </a:rPr>
              <a:t>THE INSURANCE CONNECTION</a:t>
            </a:r>
            <a:endParaRPr lang="en-US" sz="900" dirty="0"/>
          </a:p>
        </p:txBody>
      </p:sp>
      <p:sp>
        <p:nvSpPr>
          <p:cNvPr id="3" name="Shape 1"/>
          <p:cNvSpPr/>
          <p:nvPr/>
        </p:nvSpPr>
        <p:spPr>
          <a:xfrm>
            <a:off x="457200" y="493777"/>
            <a:ext cx="8229600" cy="16459"/>
          </a:xfrm>
          <a:prstGeom prst="rect">
            <a:avLst/>
          </a:prstGeom>
          <a:solidFill>
            <a:srgbClr val="C8DCF0"/>
          </a:solidFill>
          <a:ln w="12700">
            <a:solidFill>
              <a:srgbClr val="C8DCF0"/>
            </a:solidFill>
            <a:prstDash val="solid"/>
          </a:ln>
        </p:spPr>
        <p:txBody>
          <a:bodyPr/>
          <a:lstStyle/>
          <a:p>
            <a:endParaRPr lang="en-US"/>
          </a:p>
        </p:txBody>
      </p:sp>
      <p:sp>
        <p:nvSpPr>
          <p:cNvPr id="4" name="Text 2"/>
          <p:cNvSpPr/>
          <p:nvPr/>
        </p:nvSpPr>
        <p:spPr>
          <a:xfrm>
            <a:off x="457200" y="621792"/>
            <a:ext cx="8229600" cy="566928"/>
          </a:xfrm>
          <a:prstGeom prst="rect">
            <a:avLst/>
          </a:prstGeom>
          <a:noFill/>
          <a:ln/>
        </p:spPr>
        <p:txBody>
          <a:bodyPr wrap="square" lIns="0" tIns="0" rIns="0" bIns="0" rtlCol="0" anchor="ctr"/>
          <a:lstStyle/>
          <a:p>
            <a:r>
              <a:rPr lang="en-US" sz="2600" b="1" dirty="0">
                <a:solidFill>
                  <a:schemeClr val="accent2"/>
                </a:solidFill>
                <a:latin typeface="Calibri" pitchFamily="34" charset="0"/>
                <a:ea typeface="Calibri" pitchFamily="34" charset="-122"/>
                <a:cs typeface="Calibri" pitchFamily="34" charset="-120"/>
              </a:rPr>
              <a:t>Governance gaps are insurance gaps</a:t>
            </a:r>
            <a:endParaRPr lang="en-US" sz="2600" dirty="0">
              <a:solidFill>
                <a:schemeClr val="accent2"/>
              </a:solidFill>
            </a:endParaRPr>
          </a:p>
        </p:txBody>
      </p:sp>
      <p:sp>
        <p:nvSpPr>
          <p:cNvPr id="5" name="Shape 3"/>
          <p:cNvSpPr/>
          <p:nvPr/>
        </p:nvSpPr>
        <p:spPr>
          <a:xfrm>
            <a:off x="320040" y="1371600"/>
            <a:ext cx="8412480" cy="329184"/>
          </a:xfrm>
          <a:prstGeom prst="roundRect">
            <a:avLst>
              <a:gd name="adj" fmla="val 11111"/>
            </a:avLst>
          </a:prstGeom>
          <a:solidFill>
            <a:srgbClr val="00263E"/>
          </a:solidFill>
          <a:ln w="12700">
            <a:solidFill>
              <a:srgbClr val="00263E"/>
            </a:solidFill>
            <a:prstDash val="solid"/>
          </a:ln>
        </p:spPr>
        <p:txBody>
          <a:bodyPr/>
          <a:lstStyle/>
          <a:p>
            <a:endParaRPr lang="en-US"/>
          </a:p>
        </p:txBody>
      </p:sp>
      <p:sp>
        <p:nvSpPr>
          <p:cNvPr id="6" name="Text 4"/>
          <p:cNvSpPr/>
          <p:nvPr/>
        </p:nvSpPr>
        <p:spPr>
          <a:xfrm>
            <a:off x="502920" y="1371600"/>
            <a:ext cx="3474720" cy="329184"/>
          </a:xfrm>
          <a:prstGeom prst="rect">
            <a:avLst/>
          </a:prstGeom>
          <a:noFill/>
          <a:ln/>
        </p:spPr>
        <p:txBody>
          <a:bodyPr wrap="square" lIns="0" tIns="0" rIns="0" bIns="0" rtlCol="0" anchor="ctr"/>
          <a:lstStyle/>
          <a:p>
            <a:r>
              <a:rPr lang="en-US" sz="1000" b="1" dirty="0">
                <a:solidFill>
                  <a:srgbClr val="6FACDE"/>
                </a:solidFill>
                <a:latin typeface="Calibri" pitchFamily="34" charset="0"/>
                <a:ea typeface="Calibri" pitchFamily="34" charset="-122"/>
                <a:cs typeface="Calibri" pitchFamily="34" charset="-120"/>
              </a:rPr>
              <a:t>Governance Gap</a:t>
            </a:r>
            <a:endParaRPr lang="en-US" sz="1000" dirty="0"/>
          </a:p>
        </p:txBody>
      </p:sp>
      <p:sp>
        <p:nvSpPr>
          <p:cNvPr id="7" name="Text 5"/>
          <p:cNvSpPr/>
          <p:nvPr/>
        </p:nvSpPr>
        <p:spPr>
          <a:xfrm>
            <a:off x="4160520" y="1371600"/>
            <a:ext cx="4572000" cy="329184"/>
          </a:xfrm>
          <a:prstGeom prst="rect">
            <a:avLst/>
          </a:prstGeom>
          <a:noFill/>
          <a:ln/>
        </p:spPr>
        <p:txBody>
          <a:bodyPr wrap="square" lIns="0" tIns="0" rIns="0" bIns="0" rtlCol="0" anchor="ctr"/>
          <a:lstStyle/>
          <a:p>
            <a:r>
              <a:rPr lang="en-US" sz="1000" b="1" dirty="0">
                <a:solidFill>
                  <a:srgbClr val="6FACDE"/>
                </a:solidFill>
                <a:latin typeface="Calibri" pitchFamily="34" charset="0"/>
                <a:ea typeface="Calibri" pitchFamily="34" charset="-122"/>
                <a:cs typeface="Calibri" pitchFamily="34" charset="-120"/>
              </a:rPr>
              <a:t>Insurance Implication</a:t>
            </a:r>
            <a:endParaRPr lang="en-US" sz="1000" dirty="0"/>
          </a:p>
        </p:txBody>
      </p:sp>
      <p:sp>
        <p:nvSpPr>
          <p:cNvPr id="8" name="Shape 6"/>
          <p:cNvSpPr/>
          <p:nvPr/>
        </p:nvSpPr>
        <p:spPr>
          <a:xfrm>
            <a:off x="365760" y="1773936"/>
            <a:ext cx="8412480" cy="548640"/>
          </a:xfrm>
          <a:prstGeom prst="roundRect">
            <a:avLst>
              <a:gd name="adj" fmla="val 6667"/>
            </a:avLst>
          </a:prstGeom>
          <a:solidFill>
            <a:schemeClr val="accent2">
              <a:lumMod val="50000"/>
            </a:schemeClr>
          </a:solidFill>
          <a:ln w="6350">
            <a:solidFill>
              <a:srgbClr val="1A4A6E"/>
            </a:solidFill>
            <a:prstDash val="solid"/>
          </a:ln>
        </p:spPr>
        <p:txBody>
          <a:bodyPr/>
          <a:lstStyle/>
          <a:p>
            <a:endParaRPr lang="en-US"/>
          </a:p>
        </p:txBody>
      </p:sp>
      <p:sp>
        <p:nvSpPr>
          <p:cNvPr id="9" name="Shape 7"/>
          <p:cNvSpPr/>
          <p:nvPr/>
        </p:nvSpPr>
        <p:spPr>
          <a:xfrm>
            <a:off x="502920" y="1984248"/>
            <a:ext cx="100584" cy="100584"/>
          </a:xfrm>
          <a:prstGeom prst="ellipse">
            <a:avLst/>
          </a:prstGeom>
          <a:solidFill>
            <a:srgbClr val="D4880A"/>
          </a:solidFill>
          <a:ln w="12700">
            <a:solidFill>
              <a:srgbClr val="D4880A"/>
            </a:solidFill>
            <a:prstDash val="solid"/>
          </a:ln>
        </p:spPr>
        <p:txBody>
          <a:bodyPr/>
          <a:lstStyle/>
          <a:p>
            <a:endParaRPr lang="en-US"/>
          </a:p>
        </p:txBody>
      </p:sp>
      <p:sp>
        <p:nvSpPr>
          <p:cNvPr id="10" name="Text 8"/>
          <p:cNvSpPr/>
          <p:nvPr/>
        </p:nvSpPr>
        <p:spPr>
          <a:xfrm>
            <a:off x="685800" y="1773936"/>
            <a:ext cx="3246120" cy="548640"/>
          </a:xfrm>
          <a:prstGeom prst="rect">
            <a:avLst/>
          </a:prstGeom>
          <a:noFill/>
          <a:ln/>
        </p:spPr>
        <p:txBody>
          <a:bodyPr wrap="square" lIns="0" tIns="0" rIns="0" bIns="0" rtlCol="0" anchor="ctr"/>
          <a:lstStyle/>
          <a:p>
            <a:r>
              <a:rPr lang="en-US" sz="1100" b="1" dirty="0">
                <a:solidFill>
                  <a:srgbClr val="FFFFFF"/>
                </a:solidFill>
                <a:latin typeface="Calibri" pitchFamily="34" charset="0"/>
                <a:ea typeface="Calibri" pitchFamily="34" charset="-122"/>
                <a:cs typeface="Calibri" pitchFamily="34" charset="-120"/>
              </a:rPr>
              <a:t>No AI inventory</a:t>
            </a:r>
            <a:endParaRPr lang="en-US" sz="1100" dirty="0"/>
          </a:p>
        </p:txBody>
      </p:sp>
      <p:sp>
        <p:nvSpPr>
          <p:cNvPr id="11" name="Shape 9"/>
          <p:cNvSpPr/>
          <p:nvPr/>
        </p:nvSpPr>
        <p:spPr>
          <a:xfrm>
            <a:off x="4069081" y="1865376"/>
            <a:ext cx="11887" cy="365760"/>
          </a:xfrm>
          <a:prstGeom prst="rect">
            <a:avLst/>
          </a:prstGeom>
          <a:solidFill>
            <a:srgbClr val="1A4A6E"/>
          </a:solidFill>
          <a:ln w="12700">
            <a:solidFill>
              <a:srgbClr val="1A4A6E"/>
            </a:solidFill>
            <a:prstDash val="solid"/>
          </a:ln>
        </p:spPr>
        <p:txBody>
          <a:bodyPr/>
          <a:lstStyle/>
          <a:p>
            <a:endParaRPr lang="en-US"/>
          </a:p>
        </p:txBody>
      </p:sp>
      <p:sp>
        <p:nvSpPr>
          <p:cNvPr id="12" name="Text 10"/>
          <p:cNvSpPr/>
          <p:nvPr/>
        </p:nvSpPr>
        <p:spPr>
          <a:xfrm>
            <a:off x="4206240" y="1773936"/>
            <a:ext cx="4434840" cy="548640"/>
          </a:xfrm>
          <a:prstGeom prst="rect">
            <a:avLst/>
          </a:prstGeom>
          <a:noFill/>
          <a:ln/>
        </p:spPr>
        <p:txBody>
          <a:bodyPr wrap="square" lIns="0" tIns="0" rIns="0" bIns="0" rtlCol="0" anchor="ctr"/>
          <a:lstStyle/>
          <a:p>
            <a:r>
              <a:rPr lang="en-US" sz="1000" dirty="0">
                <a:solidFill>
                  <a:schemeClr val="bg1"/>
                </a:solidFill>
                <a:latin typeface="Calibri" pitchFamily="34" charset="0"/>
                <a:ea typeface="Calibri" pitchFamily="34" charset="-122"/>
                <a:cs typeface="Calibri" pitchFamily="34" charset="-120"/>
              </a:rPr>
              <a:t>Silent AI perils in existing cyber and tech E&amp;O policies go undetected until claim time</a:t>
            </a:r>
            <a:endParaRPr lang="en-US" sz="1000" dirty="0">
              <a:solidFill>
                <a:schemeClr val="bg1"/>
              </a:solidFill>
            </a:endParaRPr>
          </a:p>
        </p:txBody>
      </p:sp>
      <p:sp>
        <p:nvSpPr>
          <p:cNvPr id="13" name="Shape 11"/>
          <p:cNvSpPr/>
          <p:nvPr/>
        </p:nvSpPr>
        <p:spPr>
          <a:xfrm>
            <a:off x="365760" y="2395728"/>
            <a:ext cx="8412480" cy="548640"/>
          </a:xfrm>
          <a:prstGeom prst="roundRect">
            <a:avLst>
              <a:gd name="adj" fmla="val 6667"/>
            </a:avLst>
          </a:prstGeom>
          <a:solidFill>
            <a:schemeClr val="accent2">
              <a:lumMod val="50000"/>
            </a:schemeClr>
          </a:solidFill>
          <a:ln w="6350">
            <a:solidFill>
              <a:srgbClr val="1A4A6E"/>
            </a:solidFill>
            <a:prstDash val="solid"/>
          </a:ln>
        </p:spPr>
        <p:txBody>
          <a:bodyPr/>
          <a:lstStyle/>
          <a:p>
            <a:endParaRPr lang="en-US"/>
          </a:p>
        </p:txBody>
      </p:sp>
      <p:sp>
        <p:nvSpPr>
          <p:cNvPr id="14" name="Shape 12"/>
          <p:cNvSpPr/>
          <p:nvPr/>
        </p:nvSpPr>
        <p:spPr>
          <a:xfrm>
            <a:off x="502920" y="2606040"/>
            <a:ext cx="100584" cy="100584"/>
          </a:xfrm>
          <a:prstGeom prst="ellipse">
            <a:avLst/>
          </a:prstGeom>
          <a:solidFill>
            <a:srgbClr val="D4880A"/>
          </a:solidFill>
          <a:ln w="12700">
            <a:solidFill>
              <a:srgbClr val="D4880A"/>
            </a:solidFill>
            <a:prstDash val="solid"/>
          </a:ln>
        </p:spPr>
        <p:txBody>
          <a:bodyPr/>
          <a:lstStyle/>
          <a:p>
            <a:endParaRPr lang="en-US"/>
          </a:p>
        </p:txBody>
      </p:sp>
      <p:sp>
        <p:nvSpPr>
          <p:cNvPr id="15" name="Text 13"/>
          <p:cNvSpPr/>
          <p:nvPr/>
        </p:nvSpPr>
        <p:spPr>
          <a:xfrm>
            <a:off x="685800" y="2395728"/>
            <a:ext cx="3246120" cy="548640"/>
          </a:xfrm>
          <a:prstGeom prst="rect">
            <a:avLst/>
          </a:prstGeom>
          <a:noFill/>
          <a:ln/>
        </p:spPr>
        <p:txBody>
          <a:bodyPr wrap="square" lIns="0" tIns="0" rIns="0" bIns="0" rtlCol="0" anchor="ctr"/>
          <a:lstStyle/>
          <a:p>
            <a:r>
              <a:rPr lang="en-US" sz="1100" b="1" dirty="0">
                <a:solidFill>
                  <a:srgbClr val="FFFFFF"/>
                </a:solidFill>
                <a:latin typeface="Calibri" pitchFamily="34" charset="0"/>
                <a:ea typeface="Calibri" pitchFamily="34" charset="-122"/>
                <a:cs typeface="Calibri" pitchFamily="34" charset="-120"/>
              </a:rPr>
              <a:t>No acceptable use policy</a:t>
            </a:r>
            <a:endParaRPr lang="en-US" sz="1100" dirty="0"/>
          </a:p>
        </p:txBody>
      </p:sp>
      <p:sp>
        <p:nvSpPr>
          <p:cNvPr id="16" name="Shape 14"/>
          <p:cNvSpPr/>
          <p:nvPr/>
        </p:nvSpPr>
        <p:spPr>
          <a:xfrm>
            <a:off x="4069081" y="2487168"/>
            <a:ext cx="11887" cy="365760"/>
          </a:xfrm>
          <a:prstGeom prst="rect">
            <a:avLst/>
          </a:prstGeom>
          <a:solidFill>
            <a:srgbClr val="1A4A6E"/>
          </a:solidFill>
          <a:ln w="12700">
            <a:solidFill>
              <a:srgbClr val="1A4A6E"/>
            </a:solidFill>
            <a:prstDash val="solid"/>
          </a:ln>
        </p:spPr>
        <p:txBody>
          <a:bodyPr/>
          <a:lstStyle/>
          <a:p>
            <a:endParaRPr lang="en-US"/>
          </a:p>
        </p:txBody>
      </p:sp>
      <p:sp>
        <p:nvSpPr>
          <p:cNvPr id="17" name="Text 15"/>
          <p:cNvSpPr/>
          <p:nvPr/>
        </p:nvSpPr>
        <p:spPr>
          <a:xfrm>
            <a:off x="4206240" y="2395728"/>
            <a:ext cx="4434840" cy="548640"/>
          </a:xfrm>
          <a:prstGeom prst="rect">
            <a:avLst/>
          </a:prstGeom>
          <a:solidFill>
            <a:schemeClr val="accent2">
              <a:lumMod val="50000"/>
            </a:schemeClr>
          </a:solidFill>
          <a:ln/>
        </p:spPr>
        <p:txBody>
          <a:bodyPr wrap="square" lIns="0" tIns="0" rIns="0" bIns="0" rtlCol="0" anchor="ctr"/>
          <a:lstStyle/>
          <a:p>
            <a:r>
              <a:rPr lang="en-US" sz="1000" dirty="0">
                <a:solidFill>
                  <a:schemeClr val="bg1"/>
                </a:solidFill>
                <a:latin typeface="Calibri" pitchFamily="34" charset="0"/>
                <a:ea typeface="Calibri" pitchFamily="34" charset="-122"/>
                <a:cs typeface="Calibri" pitchFamily="34" charset="-120"/>
              </a:rPr>
              <a:t>Employee-driven losses — data leakage into LLMs, unauthorized AI use — coverage is not attuned to the organization’s risk profil</a:t>
            </a:r>
            <a:r>
              <a:rPr lang="en-US" sz="1000" dirty="0">
                <a:solidFill>
                  <a:srgbClr val="7AABCC"/>
                </a:solidFill>
                <a:latin typeface="Calibri" pitchFamily="34" charset="0"/>
                <a:ea typeface="Calibri" pitchFamily="34" charset="-122"/>
                <a:cs typeface="Calibri" pitchFamily="34" charset="-120"/>
              </a:rPr>
              <a:t>e</a:t>
            </a:r>
            <a:endParaRPr lang="en-US" sz="1000" dirty="0"/>
          </a:p>
        </p:txBody>
      </p:sp>
      <p:sp>
        <p:nvSpPr>
          <p:cNvPr id="18" name="Shape 16"/>
          <p:cNvSpPr/>
          <p:nvPr/>
        </p:nvSpPr>
        <p:spPr>
          <a:xfrm>
            <a:off x="365760" y="3017520"/>
            <a:ext cx="8412480" cy="548640"/>
          </a:xfrm>
          <a:prstGeom prst="roundRect">
            <a:avLst>
              <a:gd name="adj" fmla="val 6667"/>
            </a:avLst>
          </a:prstGeom>
          <a:solidFill>
            <a:schemeClr val="accent2">
              <a:lumMod val="50000"/>
            </a:schemeClr>
          </a:solidFill>
          <a:ln w="6350">
            <a:solidFill>
              <a:srgbClr val="1A4A6E"/>
            </a:solidFill>
            <a:prstDash val="solid"/>
          </a:ln>
        </p:spPr>
        <p:txBody>
          <a:bodyPr/>
          <a:lstStyle/>
          <a:p>
            <a:endParaRPr lang="en-US"/>
          </a:p>
        </p:txBody>
      </p:sp>
      <p:sp>
        <p:nvSpPr>
          <p:cNvPr id="19" name="Shape 17"/>
          <p:cNvSpPr/>
          <p:nvPr/>
        </p:nvSpPr>
        <p:spPr>
          <a:xfrm>
            <a:off x="502920" y="3227832"/>
            <a:ext cx="100584" cy="100584"/>
          </a:xfrm>
          <a:prstGeom prst="ellipse">
            <a:avLst/>
          </a:prstGeom>
          <a:solidFill>
            <a:srgbClr val="D4880A"/>
          </a:solidFill>
          <a:ln w="12700">
            <a:solidFill>
              <a:srgbClr val="D4880A"/>
            </a:solidFill>
            <a:prstDash val="solid"/>
          </a:ln>
        </p:spPr>
        <p:txBody>
          <a:bodyPr/>
          <a:lstStyle/>
          <a:p>
            <a:endParaRPr lang="en-US"/>
          </a:p>
        </p:txBody>
      </p:sp>
      <p:sp>
        <p:nvSpPr>
          <p:cNvPr id="20" name="Text 18"/>
          <p:cNvSpPr/>
          <p:nvPr/>
        </p:nvSpPr>
        <p:spPr>
          <a:xfrm>
            <a:off x="685800" y="3017520"/>
            <a:ext cx="3246120" cy="548640"/>
          </a:xfrm>
          <a:prstGeom prst="rect">
            <a:avLst/>
          </a:prstGeom>
          <a:noFill/>
          <a:ln/>
        </p:spPr>
        <p:txBody>
          <a:bodyPr wrap="square" lIns="0" tIns="0" rIns="0" bIns="0" rtlCol="0" anchor="ctr"/>
          <a:lstStyle/>
          <a:p>
            <a:r>
              <a:rPr lang="en-US" sz="1100" b="1" dirty="0">
                <a:solidFill>
                  <a:srgbClr val="FFFFFF"/>
                </a:solidFill>
                <a:latin typeface="Calibri" pitchFamily="34" charset="0"/>
                <a:ea typeface="Calibri" pitchFamily="34" charset="-122"/>
                <a:cs typeface="Calibri" pitchFamily="34" charset="-120"/>
              </a:rPr>
              <a:t>No pre-deployment testing</a:t>
            </a:r>
            <a:endParaRPr lang="en-US" sz="1100" dirty="0"/>
          </a:p>
        </p:txBody>
      </p:sp>
      <p:sp>
        <p:nvSpPr>
          <p:cNvPr id="21" name="Shape 19"/>
          <p:cNvSpPr/>
          <p:nvPr/>
        </p:nvSpPr>
        <p:spPr>
          <a:xfrm>
            <a:off x="4069081" y="3108960"/>
            <a:ext cx="11887" cy="365760"/>
          </a:xfrm>
          <a:prstGeom prst="rect">
            <a:avLst/>
          </a:prstGeom>
          <a:solidFill>
            <a:srgbClr val="1A4A6E"/>
          </a:solidFill>
          <a:ln w="12700">
            <a:solidFill>
              <a:srgbClr val="1A4A6E"/>
            </a:solidFill>
            <a:prstDash val="solid"/>
          </a:ln>
        </p:spPr>
        <p:txBody>
          <a:bodyPr/>
          <a:lstStyle/>
          <a:p>
            <a:endParaRPr lang="en-US"/>
          </a:p>
        </p:txBody>
      </p:sp>
      <p:sp>
        <p:nvSpPr>
          <p:cNvPr id="22" name="Text 20"/>
          <p:cNvSpPr/>
          <p:nvPr/>
        </p:nvSpPr>
        <p:spPr>
          <a:xfrm>
            <a:off x="4206240" y="3017520"/>
            <a:ext cx="4434840" cy="548640"/>
          </a:xfrm>
          <a:prstGeom prst="rect">
            <a:avLst/>
          </a:prstGeom>
          <a:noFill/>
          <a:ln/>
        </p:spPr>
        <p:txBody>
          <a:bodyPr wrap="square" lIns="0" tIns="0" rIns="0" bIns="0" rtlCol="0" anchor="ctr"/>
          <a:lstStyle/>
          <a:p>
            <a:r>
              <a:rPr lang="en-US" sz="1000" dirty="0">
                <a:solidFill>
                  <a:schemeClr val="bg1"/>
                </a:solidFill>
                <a:latin typeface="Calibri" pitchFamily="34" charset="0"/>
                <a:ea typeface="Calibri" pitchFamily="34" charset="-122"/>
                <a:cs typeface="Calibri" pitchFamily="34" charset="-120"/>
              </a:rPr>
              <a:t>Carriers are adding AI exclusions; untested models trigger exclusion language more readily</a:t>
            </a:r>
            <a:endParaRPr lang="en-US" sz="1000" dirty="0">
              <a:solidFill>
                <a:schemeClr val="bg1"/>
              </a:solidFill>
            </a:endParaRPr>
          </a:p>
        </p:txBody>
      </p:sp>
      <p:sp>
        <p:nvSpPr>
          <p:cNvPr id="23" name="Shape 21"/>
          <p:cNvSpPr/>
          <p:nvPr/>
        </p:nvSpPr>
        <p:spPr>
          <a:xfrm>
            <a:off x="365760" y="3639312"/>
            <a:ext cx="8412480" cy="548640"/>
          </a:xfrm>
          <a:prstGeom prst="roundRect">
            <a:avLst>
              <a:gd name="adj" fmla="val 6667"/>
            </a:avLst>
          </a:prstGeom>
          <a:solidFill>
            <a:schemeClr val="accent2">
              <a:lumMod val="50000"/>
            </a:schemeClr>
          </a:solidFill>
          <a:ln w="6350">
            <a:solidFill>
              <a:srgbClr val="1A4A6E"/>
            </a:solidFill>
            <a:prstDash val="solid"/>
          </a:ln>
        </p:spPr>
        <p:txBody>
          <a:bodyPr/>
          <a:lstStyle/>
          <a:p>
            <a:endParaRPr lang="en-US"/>
          </a:p>
        </p:txBody>
      </p:sp>
      <p:sp>
        <p:nvSpPr>
          <p:cNvPr id="24" name="Shape 22"/>
          <p:cNvSpPr/>
          <p:nvPr/>
        </p:nvSpPr>
        <p:spPr>
          <a:xfrm>
            <a:off x="502920" y="3849624"/>
            <a:ext cx="100584" cy="100584"/>
          </a:xfrm>
          <a:prstGeom prst="ellipse">
            <a:avLst/>
          </a:prstGeom>
          <a:solidFill>
            <a:srgbClr val="D4880A"/>
          </a:solidFill>
          <a:ln w="12700">
            <a:solidFill>
              <a:srgbClr val="D4880A"/>
            </a:solidFill>
            <a:prstDash val="solid"/>
          </a:ln>
        </p:spPr>
        <p:txBody>
          <a:bodyPr/>
          <a:lstStyle/>
          <a:p>
            <a:endParaRPr lang="en-US"/>
          </a:p>
        </p:txBody>
      </p:sp>
      <p:sp>
        <p:nvSpPr>
          <p:cNvPr id="25" name="Text 23"/>
          <p:cNvSpPr/>
          <p:nvPr/>
        </p:nvSpPr>
        <p:spPr>
          <a:xfrm>
            <a:off x="685800" y="3639312"/>
            <a:ext cx="3246120" cy="548640"/>
          </a:xfrm>
          <a:prstGeom prst="rect">
            <a:avLst/>
          </a:prstGeom>
          <a:noFill/>
          <a:ln/>
        </p:spPr>
        <p:txBody>
          <a:bodyPr wrap="square" lIns="0" tIns="0" rIns="0" bIns="0" rtlCol="0" anchor="ctr"/>
          <a:lstStyle/>
          <a:p>
            <a:r>
              <a:rPr lang="en-US" sz="1100" b="1" dirty="0">
                <a:solidFill>
                  <a:srgbClr val="FFFFFF"/>
                </a:solidFill>
                <a:latin typeface="Calibri" pitchFamily="34" charset="0"/>
                <a:ea typeface="Calibri" pitchFamily="34" charset="-122"/>
                <a:cs typeface="Calibri" pitchFamily="34" charset="-120"/>
              </a:rPr>
              <a:t>No production monitoring</a:t>
            </a:r>
            <a:endParaRPr lang="en-US" sz="1100" dirty="0"/>
          </a:p>
        </p:txBody>
      </p:sp>
      <p:sp>
        <p:nvSpPr>
          <p:cNvPr id="26" name="Shape 24"/>
          <p:cNvSpPr/>
          <p:nvPr/>
        </p:nvSpPr>
        <p:spPr>
          <a:xfrm>
            <a:off x="4069081" y="3730752"/>
            <a:ext cx="11887" cy="365760"/>
          </a:xfrm>
          <a:prstGeom prst="rect">
            <a:avLst/>
          </a:prstGeom>
          <a:solidFill>
            <a:srgbClr val="1A4A6E"/>
          </a:solidFill>
          <a:ln w="12700">
            <a:solidFill>
              <a:srgbClr val="1A4A6E"/>
            </a:solidFill>
            <a:prstDash val="solid"/>
          </a:ln>
        </p:spPr>
        <p:txBody>
          <a:bodyPr/>
          <a:lstStyle/>
          <a:p>
            <a:endParaRPr lang="en-US"/>
          </a:p>
        </p:txBody>
      </p:sp>
      <p:sp>
        <p:nvSpPr>
          <p:cNvPr id="27" name="Text 25"/>
          <p:cNvSpPr/>
          <p:nvPr/>
        </p:nvSpPr>
        <p:spPr>
          <a:xfrm>
            <a:off x="4206240" y="3639312"/>
            <a:ext cx="4434840" cy="548640"/>
          </a:xfrm>
          <a:prstGeom prst="rect">
            <a:avLst/>
          </a:prstGeom>
          <a:noFill/>
          <a:ln/>
        </p:spPr>
        <p:txBody>
          <a:bodyPr wrap="square" lIns="0" tIns="0" rIns="0" bIns="0" rtlCol="0" anchor="ctr"/>
          <a:lstStyle/>
          <a:p>
            <a:r>
              <a:rPr lang="en-US" sz="1000" dirty="0">
                <a:solidFill>
                  <a:schemeClr val="bg1"/>
                </a:solidFill>
                <a:latin typeface="Calibri" pitchFamily="34" charset="0"/>
                <a:ea typeface="Calibri" pitchFamily="34" charset="-122"/>
                <a:cs typeface="Calibri" pitchFamily="34" charset="-120"/>
              </a:rPr>
              <a:t>"What did you know and when" becomes a bad-faith or late-notice argument against coverage</a:t>
            </a:r>
            <a:endParaRPr lang="en-US" sz="1000" dirty="0">
              <a:solidFill>
                <a:schemeClr val="bg1"/>
              </a:solidFill>
            </a:endParaRPr>
          </a:p>
        </p:txBody>
      </p:sp>
      <p:sp>
        <p:nvSpPr>
          <p:cNvPr id="28" name="Shape 26"/>
          <p:cNvSpPr/>
          <p:nvPr/>
        </p:nvSpPr>
        <p:spPr>
          <a:xfrm>
            <a:off x="365760" y="4261104"/>
            <a:ext cx="8412480" cy="548640"/>
          </a:xfrm>
          <a:prstGeom prst="roundRect">
            <a:avLst>
              <a:gd name="adj" fmla="val 6667"/>
            </a:avLst>
          </a:prstGeom>
          <a:solidFill>
            <a:schemeClr val="accent2">
              <a:lumMod val="50000"/>
            </a:schemeClr>
          </a:solidFill>
          <a:ln w="6350">
            <a:solidFill>
              <a:srgbClr val="1A4A6E"/>
            </a:solidFill>
            <a:prstDash val="solid"/>
          </a:ln>
        </p:spPr>
        <p:txBody>
          <a:bodyPr/>
          <a:lstStyle/>
          <a:p>
            <a:endParaRPr lang="en-US"/>
          </a:p>
        </p:txBody>
      </p:sp>
      <p:sp>
        <p:nvSpPr>
          <p:cNvPr id="29" name="Shape 27"/>
          <p:cNvSpPr/>
          <p:nvPr/>
        </p:nvSpPr>
        <p:spPr>
          <a:xfrm>
            <a:off x="502920" y="4471416"/>
            <a:ext cx="100584" cy="100584"/>
          </a:xfrm>
          <a:prstGeom prst="ellipse">
            <a:avLst/>
          </a:prstGeom>
          <a:solidFill>
            <a:srgbClr val="D4880A"/>
          </a:solidFill>
          <a:ln w="12700">
            <a:solidFill>
              <a:srgbClr val="D4880A"/>
            </a:solidFill>
            <a:prstDash val="solid"/>
          </a:ln>
        </p:spPr>
        <p:txBody>
          <a:bodyPr/>
          <a:lstStyle/>
          <a:p>
            <a:endParaRPr lang="en-US"/>
          </a:p>
        </p:txBody>
      </p:sp>
      <p:sp>
        <p:nvSpPr>
          <p:cNvPr id="30" name="Text 28"/>
          <p:cNvSpPr/>
          <p:nvPr/>
        </p:nvSpPr>
        <p:spPr>
          <a:xfrm>
            <a:off x="685800" y="4261104"/>
            <a:ext cx="3246120" cy="548640"/>
          </a:xfrm>
          <a:prstGeom prst="rect">
            <a:avLst/>
          </a:prstGeom>
          <a:noFill/>
          <a:ln/>
        </p:spPr>
        <p:txBody>
          <a:bodyPr wrap="square" lIns="0" tIns="0" rIns="0" bIns="0" rtlCol="0" anchor="ctr"/>
          <a:lstStyle/>
          <a:p>
            <a:r>
              <a:rPr lang="en-US" sz="1100" b="1" dirty="0">
                <a:solidFill>
                  <a:srgbClr val="FFFFFF"/>
                </a:solidFill>
                <a:latin typeface="Calibri" pitchFamily="34" charset="0"/>
                <a:ea typeface="Calibri" pitchFamily="34" charset="-122"/>
                <a:cs typeface="Calibri" pitchFamily="34" charset="-120"/>
              </a:rPr>
              <a:t>No accountability structure</a:t>
            </a:r>
            <a:endParaRPr lang="en-US" sz="1100" dirty="0"/>
          </a:p>
        </p:txBody>
      </p:sp>
      <p:sp>
        <p:nvSpPr>
          <p:cNvPr id="31" name="Shape 29"/>
          <p:cNvSpPr/>
          <p:nvPr/>
        </p:nvSpPr>
        <p:spPr>
          <a:xfrm>
            <a:off x="4069081" y="4352544"/>
            <a:ext cx="11887" cy="365760"/>
          </a:xfrm>
          <a:prstGeom prst="rect">
            <a:avLst/>
          </a:prstGeom>
          <a:solidFill>
            <a:srgbClr val="1A4A6E"/>
          </a:solidFill>
          <a:ln w="12700">
            <a:solidFill>
              <a:srgbClr val="1A4A6E"/>
            </a:solidFill>
            <a:prstDash val="solid"/>
          </a:ln>
        </p:spPr>
        <p:txBody>
          <a:bodyPr/>
          <a:lstStyle/>
          <a:p>
            <a:endParaRPr lang="en-US"/>
          </a:p>
        </p:txBody>
      </p:sp>
      <p:sp>
        <p:nvSpPr>
          <p:cNvPr id="32" name="Text 30"/>
          <p:cNvSpPr/>
          <p:nvPr/>
        </p:nvSpPr>
        <p:spPr>
          <a:xfrm>
            <a:off x="4206240" y="4261104"/>
            <a:ext cx="4434840" cy="548640"/>
          </a:xfrm>
          <a:prstGeom prst="rect">
            <a:avLst/>
          </a:prstGeom>
          <a:noFill/>
          <a:ln/>
        </p:spPr>
        <p:txBody>
          <a:bodyPr wrap="square" lIns="0" tIns="0" rIns="0" bIns="0" rtlCol="0" anchor="ctr"/>
          <a:lstStyle/>
          <a:p>
            <a:r>
              <a:rPr lang="en-US" sz="1000" dirty="0">
                <a:solidFill>
                  <a:schemeClr val="bg1"/>
                </a:solidFill>
                <a:latin typeface="Calibri" pitchFamily="34" charset="0"/>
                <a:ea typeface="Calibri" pitchFamily="34" charset="-122"/>
                <a:cs typeface="Calibri" pitchFamily="34" charset="-120"/>
              </a:rPr>
              <a:t>D&amp;O exposure escalates when AI failures are framed as fiduciary failures or material misstatements</a:t>
            </a:r>
            <a:endParaRPr lang="en-US" sz="1000"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7" name="Google Shape;197;p20" descr="image.png"/>
          <p:cNvPicPr preferRelativeResize="0"/>
          <p:nvPr/>
        </p:nvPicPr>
        <p:blipFill rotWithShape="1">
          <a:blip r:embed="rId3">
            <a:alphaModFix/>
          </a:blip>
          <a:srcRect/>
          <a:stretch/>
        </p:blipFill>
        <p:spPr>
          <a:xfrm>
            <a:off x="571500" y="1458218"/>
            <a:ext cx="3857625" cy="2777132"/>
          </a:xfrm>
          <a:prstGeom prst="rect">
            <a:avLst/>
          </a:prstGeom>
          <a:noFill/>
          <a:ln>
            <a:noFill/>
          </a:ln>
        </p:spPr>
      </p:pic>
      <p:pic>
        <p:nvPicPr>
          <p:cNvPr id="198" name="Google Shape;198;p20" descr="image.png"/>
          <p:cNvPicPr preferRelativeResize="0"/>
          <p:nvPr/>
        </p:nvPicPr>
        <p:blipFill rotWithShape="1">
          <a:blip r:embed="rId4">
            <a:alphaModFix/>
          </a:blip>
          <a:srcRect/>
          <a:stretch/>
        </p:blipFill>
        <p:spPr>
          <a:xfrm>
            <a:off x="4714875" y="1458218"/>
            <a:ext cx="3857625" cy="2777132"/>
          </a:xfrm>
          <a:prstGeom prst="rect">
            <a:avLst/>
          </a:prstGeom>
          <a:noFill/>
          <a:ln>
            <a:noFill/>
          </a:ln>
        </p:spPr>
      </p:pic>
      <p:sp>
        <p:nvSpPr>
          <p:cNvPr id="199" name="Google Shape;199;p20"/>
          <p:cNvSpPr txBox="1"/>
          <p:nvPr/>
        </p:nvSpPr>
        <p:spPr>
          <a:xfrm>
            <a:off x="828675" y="1715393"/>
            <a:ext cx="3510439" cy="190501"/>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38" b="1" i="0" u="none" strike="noStrike" kern="1200" cap="none" spc="0" normalizeH="0" baseline="0" noProof="0">
                <a:ln>
                  <a:noFill/>
                </a:ln>
                <a:solidFill>
                  <a:srgbClr val="10B981"/>
                </a:solidFill>
                <a:effectLst/>
                <a:uLnTx/>
                <a:uFillTx/>
                <a:latin typeface="Plus Jakarta Sans"/>
                <a:ea typeface="Plus Jakarta Sans"/>
                <a:cs typeface="Plus Jakarta Sans"/>
                <a:sym typeface="Plus Jakarta Sans"/>
              </a:rPr>
              <a:t>NIST AI RMF 1.0</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200" name="Google Shape;200;p20"/>
          <p:cNvSpPr txBox="1"/>
          <p:nvPr/>
        </p:nvSpPr>
        <p:spPr>
          <a:xfrm>
            <a:off x="828675" y="2022574"/>
            <a:ext cx="3343275" cy="664797"/>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0" i="0" u="none" strike="noStrike" kern="1200" cap="none" spc="0" normalizeH="0" baseline="0" noProof="0">
                <a:ln>
                  <a:noFill/>
                </a:ln>
                <a:solidFill>
                  <a:srgbClr val="9CA3AF"/>
                </a:solidFill>
                <a:effectLst/>
                <a:uLnTx/>
                <a:uFillTx/>
                <a:latin typeface="Inter"/>
                <a:ea typeface="Inter"/>
                <a:cs typeface="Inter"/>
                <a:sym typeface="Inter"/>
              </a:rPr>
              <a:t>A comprehensive trust, accountability, and ethical deployment structure developed by the National Institute of Standards and Technology:</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201" name="Google Shape;201;p20"/>
          <p:cNvSpPr txBox="1"/>
          <p:nvPr/>
        </p:nvSpPr>
        <p:spPr>
          <a:xfrm>
            <a:off x="4972050" y="1715393"/>
            <a:ext cx="3510439" cy="190501"/>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38" b="1" i="0" u="none" strike="noStrike" kern="1200" cap="none" spc="0" normalizeH="0" baseline="0" noProof="0">
                <a:ln>
                  <a:noFill/>
                </a:ln>
                <a:solidFill>
                  <a:srgbClr val="10B981"/>
                </a:solidFill>
                <a:effectLst/>
                <a:uLnTx/>
                <a:uFillTx/>
                <a:latin typeface="Plus Jakarta Sans"/>
                <a:ea typeface="Plus Jakarta Sans"/>
                <a:cs typeface="Plus Jakarta Sans"/>
                <a:sym typeface="Plus Jakarta Sans"/>
              </a:rPr>
              <a:t>ISO/IEC 42001:2023</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202" name="Google Shape;202;p20"/>
          <p:cNvSpPr txBox="1"/>
          <p:nvPr/>
        </p:nvSpPr>
        <p:spPr>
          <a:xfrm>
            <a:off x="4972050" y="2022574"/>
            <a:ext cx="3343275" cy="664797"/>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0" i="0" u="none" strike="noStrike" kern="1200" cap="none" spc="0" normalizeH="0" baseline="0" noProof="0">
                <a:ln>
                  <a:noFill/>
                </a:ln>
                <a:solidFill>
                  <a:srgbClr val="9CA3AF"/>
                </a:solidFill>
                <a:effectLst/>
                <a:uLnTx/>
                <a:uFillTx/>
                <a:latin typeface="Inter"/>
                <a:ea typeface="Inter"/>
                <a:cs typeface="Inter"/>
                <a:sym typeface="Inter"/>
              </a:rPr>
              <a:t>The first international standard specifying requirements for establishing, implementing, maintaining, and continually improving an AIMS (Artificial Intelligence Management System):</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203" name="Google Shape;203;p20"/>
          <p:cNvSpPr txBox="1"/>
          <p:nvPr/>
        </p:nvSpPr>
        <p:spPr>
          <a:xfrm>
            <a:off x="1078707" y="2678237"/>
            <a:ext cx="3093244" cy="221599"/>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1" i="0" u="none" strike="noStrike" kern="1200" cap="none" spc="0" normalizeH="0" baseline="0" noProof="0">
                <a:ln>
                  <a:noFill/>
                </a:ln>
                <a:solidFill>
                  <a:srgbClr val="9CA3AF"/>
                </a:solidFill>
                <a:effectLst/>
                <a:uLnTx/>
                <a:uFillTx/>
                <a:latin typeface="Inter"/>
                <a:ea typeface="Inter"/>
                <a:cs typeface="Inter"/>
                <a:sym typeface="Inter"/>
              </a:rPr>
              <a:t>Govern:</a:t>
            </a:r>
            <a:r>
              <a:rPr kumimoji="0" lang="en-US" sz="900" b="0" i="0" u="none" strike="noStrike" kern="1200" cap="none" spc="0" normalizeH="0" baseline="0" noProof="0">
                <a:ln>
                  <a:noFill/>
                </a:ln>
                <a:solidFill>
                  <a:srgbClr val="9CA3AF"/>
                </a:solidFill>
                <a:effectLst/>
                <a:uLnTx/>
                <a:uFillTx/>
                <a:latin typeface="Inter"/>
                <a:ea typeface="Inter"/>
                <a:cs typeface="Inter"/>
                <a:sym typeface="Inter"/>
              </a:rPr>
              <a:t> Cultivate corporate safety and risk culture.</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204" name="Google Shape;204;p20"/>
          <p:cNvSpPr txBox="1"/>
          <p:nvPr/>
        </p:nvSpPr>
        <p:spPr>
          <a:xfrm>
            <a:off x="1078707" y="2989660"/>
            <a:ext cx="3093244" cy="221599"/>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1" i="0" u="none" strike="noStrike" kern="1200" cap="none" spc="0" normalizeH="0" baseline="0" noProof="0">
                <a:ln>
                  <a:noFill/>
                </a:ln>
                <a:solidFill>
                  <a:srgbClr val="9CA3AF"/>
                </a:solidFill>
                <a:effectLst/>
                <a:uLnTx/>
                <a:uFillTx/>
                <a:latin typeface="Inter"/>
                <a:ea typeface="Inter"/>
                <a:cs typeface="Inter"/>
                <a:sym typeface="Inter"/>
              </a:rPr>
              <a:t>Map:</a:t>
            </a:r>
            <a:r>
              <a:rPr kumimoji="0" lang="en-US" sz="900" b="0" i="0" u="none" strike="noStrike" kern="1200" cap="none" spc="0" normalizeH="0" baseline="0" noProof="0">
                <a:ln>
                  <a:noFill/>
                </a:ln>
                <a:solidFill>
                  <a:srgbClr val="9CA3AF"/>
                </a:solidFill>
                <a:effectLst/>
                <a:uLnTx/>
                <a:uFillTx/>
                <a:latin typeface="Inter"/>
                <a:ea typeface="Inter"/>
                <a:cs typeface="Inter"/>
                <a:sym typeface="Inter"/>
              </a:rPr>
              <a:t> Identify contexts, vulnerabilities, and metrics.</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205" name="Google Shape;205;p20"/>
          <p:cNvSpPr txBox="1"/>
          <p:nvPr/>
        </p:nvSpPr>
        <p:spPr>
          <a:xfrm>
            <a:off x="1078707" y="3301082"/>
            <a:ext cx="3093244" cy="221599"/>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1" i="0" u="none" strike="noStrike" kern="1200" cap="none" spc="0" normalizeH="0" baseline="0" noProof="0">
                <a:ln>
                  <a:noFill/>
                </a:ln>
                <a:solidFill>
                  <a:srgbClr val="9CA3AF"/>
                </a:solidFill>
                <a:effectLst/>
                <a:uLnTx/>
                <a:uFillTx/>
                <a:latin typeface="Inter"/>
                <a:ea typeface="Inter"/>
                <a:cs typeface="Inter"/>
                <a:sym typeface="Inter"/>
              </a:rPr>
              <a:t>Measure:</a:t>
            </a:r>
            <a:r>
              <a:rPr kumimoji="0" lang="en-US" sz="900" b="0" i="0" u="none" strike="noStrike" kern="1200" cap="none" spc="0" normalizeH="0" baseline="0" noProof="0">
                <a:ln>
                  <a:noFill/>
                </a:ln>
                <a:solidFill>
                  <a:srgbClr val="9CA3AF"/>
                </a:solidFill>
                <a:effectLst/>
                <a:uLnTx/>
                <a:uFillTx/>
                <a:latin typeface="Inter"/>
                <a:ea typeface="Inter"/>
                <a:cs typeface="Inter"/>
                <a:sym typeface="Inter"/>
              </a:rPr>
              <a:t> Assess, analyze, and track performance.</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206" name="Google Shape;206;p20"/>
          <p:cNvSpPr txBox="1"/>
          <p:nvPr/>
        </p:nvSpPr>
        <p:spPr>
          <a:xfrm>
            <a:off x="1078707" y="3612505"/>
            <a:ext cx="3093244" cy="221599"/>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1" i="0" u="none" strike="noStrike" kern="1200" cap="none" spc="0" normalizeH="0" baseline="0" noProof="0">
                <a:ln>
                  <a:noFill/>
                </a:ln>
                <a:solidFill>
                  <a:srgbClr val="9CA3AF"/>
                </a:solidFill>
                <a:effectLst/>
                <a:uLnTx/>
                <a:uFillTx/>
                <a:latin typeface="Inter"/>
                <a:ea typeface="Inter"/>
                <a:cs typeface="Inter"/>
                <a:sym typeface="Inter"/>
              </a:rPr>
              <a:t>Manage:</a:t>
            </a:r>
            <a:r>
              <a:rPr kumimoji="0" lang="en-US" sz="900" b="0" i="0" u="none" strike="noStrike" kern="1200" cap="none" spc="0" normalizeH="0" baseline="0" noProof="0">
                <a:ln>
                  <a:noFill/>
                </a:ln>
                <a:solidFill>
                  <a:srgbClr val="9CA3AF"/>
                </a:solidFill>
                <a:effectLst/>
                <a:uLnTx/>
                <a:uFillTx/>
                <a:latin typeface="Inter"/>
                <a:ea typeface="Inter"/>
                <a:cs typeface="Inter"/>
                <a:sym typeface="Inter"/>
              </a:rPr>
              <a:t> Allocate resources to minimize risks.</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207" name="Google Shape;207;p20"/>
          <p:cNvSpPr txBox="1"/>
          <p:nvPr/>
        </p:nvSpPr>
        <p:spPr>
          <a:xfrm>
            <a:off x="5222082" y="2861072"/>
            <a:ext cx="3093244" cy="221599"/>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1" i="0" u="none" strike="noStrike" kern="1200" cap="none" spc="0" normalizeH="0" baseline="0" noProof="0">
                <a:ln>
                  <a:noFill/>
                </a:ln>
                <a:solidFill>
                  <a:srgbClr val="9CA3AF"/>
                </a:solidFill>
                <a:effectLst/>
                <a:uLnTx/>
                <a:uFillTx/>
                <a:latin typeface="Inter"/>
                <a:ea typeface="Inter"/>
                <a:cs typeface="Inter"/>
                <a:sym typeface="Inter"/>
              </a:rPr>
              <a:t>Scope:</a:t>
            </a:r>
            <a:r>
              <a:rPr kumimoji="0" lang="en-US" sz="900" b="0" i="0" u="none" strike="noStrike" kern="1200" cap="none" spc="0" normalizeH="0" baseline="0" noProof="0">
                <a:ln>
                  <a:noFill/>
                </a:ln>
                <a:solidFill>
                  <a:srgbClr val="9CA3AF"/>
                </a:solidFill>
                <a:effectLst/>
                <a:uLnTx/>
                <a:uFillTx/>
                <a:latin typeface="Inter"/>
                <a:ea typeface="Inter"/>
                <a:cs typeface="Inter"/>
                <a:sym typeface="Inter"/>
              </a:rPr>
              <a:t> Establishing clear bounds of technology use.</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208" name="Google Shape;208;p20"/>
          <p:cNvSpPr txBox="1"/>
          <p:nvPr/>
        </p:nvSpPr>
        <p:spPr>
          <a:xfrm>
            <a:off x="5222082" y="3172495"/>
            <a:ext cx="3093244" cy="221599"/>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1" i="0" u="none" strike="noStrike" kern="1200" cap="none" spc="0" normalizeH="0" baseline="0" noProof="0">
                <a:ln>
                  <a:noFill/>
                </a:ln>
                <a:solidFill>
                  <a:srgbClr val="9CA3AF"/>
                </a:solidFill>
                <a:effectLst/>
                <a:uLnTx/>
                <a:uFillTx/>
                <a:latin typeface="Inter"/>
                <a:ea typeface="Inter"/>
                <a:cs typeface="Inter"/>
                <a:sym typeface="Inter"/>
              </a:rPr>
              <a:t>Applicability:</a:t>
            </a:r>
            <a:r>
              <a:rPr kumimoji="0" lang="en-US" sz="900" b="0" i="0" u="none" strike="noStrike" kern="1200" cap="none" spc="0" normalizeH="0" baseline="0" noProof="0">
                <a:ln>
                  <a:noFill/>
                </a:ln>
                <a:solidFill>
                  <a:srgbClr val="9CA3AF"/>
                </a:solidFill>
                <a:effectLst/>
                <a:uLnTx/>
                <a:uFillTx/>
                <a:latin typeface="Inter"/>
                <a:ea typeface="Inter"/>
                <a:cs typeface="Inter"/>
                <a:sym typeface="Inter"/>
              </a:rPr>
              <a:t> Mandatory formal documentation.</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209" name="Google Shape;209;p20"/>
          <p:cNvSpPr txBox="1"/>
          <p:nvPr/>
        </p:nvSpPr>
        <p:spPr>
          <a:xfrm>
            <a:off x="5222082" y="3483918"/>
            <a:ext cx="3093244" cy="443198"/>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US" sz="900" b="1" i="0" u="none" strike="noStrike" kern="1200" cap="none" spc="0" normalizeH="0" baseline="0" noProof="0">
                <a:ln>
                  <a:noFill/>
                </a:ln>
                <a:solidFill>
                  <a:srgbClr val="9CA3AF"/>
                </a:solidFill>
                <a:effectLst/>
                <a:uLnTx/>
                <a:uFillTx/>
                <a:latin typeface="Inter"/>
                <a:ea typeface="Inter"/>
                <a:cs typeface="Inter"/>
                <a:sym typeface="Inter"/>
              </a:rPr>
              <a:t>PDCA Cycle:</a:t>
            </a:r>
            <a:r>
              <a:rPr kumimoji="0" lang="en-US" sz="900" b="0" i="0" u="none" strike="noStrike" kern="1200" cap="none" spc="0" normalizeH="0" baseline="0" noProof="0">
                <a:ln>
                  <a:noFill/>
                </a:ln>
                <a:solidFill>
                  <a:srgbClr val="9CA3AF"/>
                </a:solidFill>
                <a:effectLst/>
                <a:uLnTx/>
                <a:uFillTx/>
                <a:latin typeface="Inter"/>
                <a:ea typeface="Inter"/>
                <a:cs typeface="Inter"/>
                <a:sym typeface="Inter"/>
              </a:rPr>
              <a:t> Plan-Do-Check-Act for continuous operational evaluation.</a:t>
            </a:r>
            <a:endParaRPr kumimoji="0" sz="1350" b="0" i="0" u="none" strike="noStrike" kern="1200" cap="none" spc="0" normalizeH="0" baseline="0" noProof="0">
              <a:ln>
                <a:noFill/>
              </a:ln>
              <a:solidFill>
                <a:srgbClr val="444444"/>
              </a:solidFill>
              <a:effectLst/>
              <a:uLnTx/>
              <a:uFillTx/>
              <a:latin typeface="Arial" panose="020B0604020202020204"/>
              <a:ea typeface="+mn-ea"/>
              <a:cs typeface="+mn-cs"/>
            </a:endParaRPr>
          </a:p>
        </p:txBody>
      </p:sp>
      <p:pic>
        <p:nvPicPr>
          <p:cNvPr id="210" name="Google Shape;210;p20" descr="image.png"/>
          <p:cNvPicPr preferRelativeResize="0"/>
          <p:nvPr/>
        </p:nvPicPr>
        <p:blipFill rotWithShape="1">
          <a:blip r:embed="rId5">
            <a:alphaModFix/>
          </a:blip>
          <a:srcRect/>
          <a:stretch/>
        </p:blipFill>
        <p:spPr>
          <a:xfrm>
            <a:off x="828675" y="2703240"/>
            <a:ext cx="128588" cy="135731"/>
          </a:xfrm>
          <a:prstGeom prst="rect">
            <a:avLst/>
          </a:prstGeom>
          <a:noFill/>
          <a:ln>
            <a:noFill/>
          </a:ln>
        </p:spPr>
      </p:pic>
      <p:pic>
        <p:nvPicPr>
          <p:cNvPr id="211" name="Google Shape;211;p20" descr="image.png"/>
          <p:cNvPicPr preferRelativeResize="0"/>
          <p:nvPr/>
        </p:nvPicPr>
        <p:blipFill rotWithShape="1">
          <a:blip r:embed="rId6">
            <a:alphaModFix/>
          </a:blip>
          <a:srcRect/>
          <a:stretch/>
        </p:blipFill>
        <p:spPr>
          <a:xfrm>
            <a:off x="828675" y="3014663"/>
            <a:ext cx="142875" cy="135731"/>
          </a:xfrm>
          <a:prstGeom prst="rect">
            <a:avLst/>
          </a:prstGeom>
          <a:noFill/>
          <a:ln>
            <a:noFill/>
          </a:ln>
        </p:spPr>
      </p:pic>
      <p:pic>
        <p:nvPicPr>
          <p:cNvPr id="212" name="Google Shape;212;p20" descr="image.png"/>
          <p:cNvPicPr preferRelativeResize="0"/>
          <p:nvPr/>
        </p:nvPicPr>
        <p:blipFill rotWithShape="1">
          <a:blip r:embed="rId7">
            <a:alphaModFix/>
          </a:blip>
          <a:srcRect/>
          <a:stretch/>
        </p:blipFill>
        <p:spPr>
          <a:xfrm>
            <a:off x="828675" y="3326086"/>
            <a:ext cx="128588" cy="135731"/>
          </a:xfrm>
          <a:prstGeom prst="rect">
            <a:avLst/>
          </a:prstGeom>
          <a:noFill/>
          <a:ln>
            <a:noFill/>
          </a:ln>
        </p:spPr>
      </p:pic>
      <p:pic>
        <p:nvPicPr>
          <p:cNvPr id="213" name="Google Shape;213;p20" descr="image.png"/>
          <p:cNvPicPr preferRelativeResize="0"/>
          <p:nvPr/>
        </p:nvPicPr>
        <p:blipFill rotWithShape="1">
          <a:blip r:embed="rId8">
            <a:alphaModFix/>
          </a:blip>
          <a:srcRect/>
          <a:stretch/>
        </p:blipFill>
        <p:spPr>
          <a:xfrm>
            <a:off x="828675" y="3637508"/>
            <a:ext cx="128588" cy="135731"/>
          </a:xfrm>
          <a:prstGeom prst="rect">
            <a:avLst/>
          </a:prstGeom>
          <a:noFill/>
          <a:ln>
            <a:noFill/>
          </a:ln>
        </p:spPr>
      </p:pic>
      <p:pic>
        <p:nvPicPr>
          <p:cNvPr id="214" name="Google Shape;214;p20" descr="image.png"/>
          <p:cNvPicPr preferRelativeResize="0"/>
          <p:nvPr/>
        </p:nvPicPr>
        <p:blipFill rotWithShape="1">
          <a:blip r:embed="rId9">
            <a:alphaModFix/>
          </a:blip>
          <a:srcRect/>
          <a:stretch/>
        </p:blipFill>
        <p:spPr>
          <a:xfrm>
            <a:off x="4972050" y="2886076"/>
            <a:ext cx="128588" cy="135731"/>
          </a:xfrm>
          <a:prstGeom prst="rect">
            <a:avLst/>
          </a:prstGeom>
          <a:noFill/>
          <a:ln>
            <a:noFill/>
          </a:ln>
        </p:spPr>
      </p:pic>
      <p:pic>
        <p:nvPicPr>
          <p:cNvPr id="215" name="Google Shape;215;p20" descr="image.png"/>
          <p:cNvPicPr preferRelativeResize="0"/>
          <p:nvPr/>
        </p:nvPicPr>
        <p:blipFill rotWithShape="1">
          <a:blip r:embed="rId10">
            <a:alphaModFix/>
          </a:blip>
          <a:srcRect/>
          <a:stretch/>
        </p:blipFill>
        <p:spPr>
          <a:xfrm>
            <a:off x="4972050" y="3197498"/>
            <a:ext cx="142875" cy="135731"/>
          </a:xfrm>
          <a:prstGeom prst="rect">
            <a:avLst/>
          </a:prstGeom>
          <a:noFill/>
          <a:ln>
            <a:noFill/>
          </a:ln>
        </p:spPr>
      </p:pic>
      <p:pic>
        <p:nvPicPr>
          <p:cNvPr id="216" name="Google Shape;216;p20" descr="image.png"/>
          <p:cNvPicPr preferRelativeResize="0"/>
          <p:nvPr/>
        </p:nvPicPr>
        <p:blipFill rotWithShape="1">
          <a:blip r:embed="rId11">
            <a:alphaModFix/>
          </a:blip>
          <a:srcRect/>
          <a:stretch/>
        </p:blipFill>
        <p:spPr>
          <a:xfrm>
            <a:off x="4972050" y="3508921"/>
            <a:ext cx="128588" cy="135731"/>
          </a:xfrm>
          <a:prstGeom prst="rect">
            <a:avLst/>
          </a:prstGeom>
          <a:noFill/>
          <a:ln>
            <a:noFill/>
          </a:ln>
        </p:spPr>
      </p:pic>
      <p:sp>
        <p:nvSpPr>
          <p:cNvPr id="217" name="Google Shape;217;p20"/>
          <p:cNvSpPr txBox="1"/>
          <p:nvPr/>
        </p:nvSpPr>
        <p:spPr>
          <a:xfrm>
            <a:off x="571500" y="428625"/>
            <a:ext cx="8401050" cy="329001"/>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38" b="1" i="0" u="none" strike="noStrike" kern="1200" cap="none" spc="0" normalizeH="0" baseline="0" noProof="0" dirty="0">
                <a:ln>
                  <a:noFill/>
                </a:ln>
                <a:solidFill>
                  <a:srgbClr val="0070C0"/>
                </a:solidFill>
                <a:effectLst/>
                <a:uLnTx/>
                <a:uFillTx/>
                <a:latin typeface="Plus Jakarta Sans"/>
                <a:ea typeface="Plus Jakarta Sans"/>
                <a:cs typeface="Plus Jakarta Sans"/>
                <a:sym typeface="Plus Jakarta Sans"/>
              </a:rPr>
              <a:t>GRC Governance Frameworks</a:t>
            </a:r>
            <a:endParaRPr kumimoji="0" sz="1350" b="0" i="0" u="none" strike="noStrike" kern="1200" cap="none" spc="0" normalizeH="0" baseline="0" noProof="0" dirty="0">
              <a:ln>
                <a:noFill/>
              </a:ln>
              <a:solidFill>
                <a:srgbClr val="0070C0"/>
              </a:solidFill>
              <a:effectLst/>
              <a:uLnTx/>
              <a:uFillTx/>
              <a:latin typeface="Arial" panose="020B0604020202020204"/>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a:cs typeface="Arial" panose="020B0604020202020204" pitchFamily="34" charset="0"/>
              </a:rPr>
              <a:t>©</a:t>
            </a:r>
            <a:fld id="{D5FD7539-70B7-DB4F-9CA9-49DD89AB39BD}" type="datetimeyyyy">
              <a:rPr lang="en-HK">
                <a:cs typeface="Arial" panose="020B0604020202020204" pitchFamily="34" charset="0"/>
              </a:rPr>
              <a:pPr/>
              <a:t>2026</a:t>
            </a:fld>
            <a:r>
              <a:rPr lang="en-US">
                <a:cs typeface="Arial" panose="020B0604020202020204" pitchFamily="34" charset="0"/>
              </a:rPr>
              <a:t> ARTHUR J. GALLAGHER &amp; CO.</a:t>
            </a:r>
          </a:p>
        </p:txBody>
      </p:sp>
      <p:sp>
        <p:nvSpPr>
          <p:cNvPr id="3" name="Slide Number Placeholder 2"/>
          <p:cNvSpPr>
            <a:spLocks noGrp="1"/>
          </p:cNvSpPr>
          <p:nvPr>
            <p:ph type="sldNum" sz="quarter" idx="4"/>
          </p:nvPr>
        </p:nvSpPr>
        <p:spPr>
          <a:xfrm>
            <a:off x="8566988" y="4789367"/>
            <a:ext cx="118622" cy="126958"/>
          </a:xfrm>
        </p:spPr>
        <p:txBody>
          <a:bodyPr/>
          <a:lstStyle/>
          <a:p>
            <a:fld id="{40AA5F45-CDE6-4EA8-991E-B18CC5F21F47}" type="slidenum">
              <a:rPr lang="en-US" smtClean="0"/>
              <a:pPr/>
              <a:t>35</a:t>
            </a:fld>
            <a:endParaRPr lang="en-US"/>
          </a:p>
        </p:txBody>
      </p:sp>
      <p:sp>
        <p:nvSpPr>
          <p:cNvPr id="4" name="Title 3"/>
          <p:cNvSpPr>
            <a:spLocks noGrp="1"/>
          </p:cNvSpPr>
          <p:nvPr>
            <p:ph type="title"/>
          </p:nvPr>
        </p:nvSpPr>
        <p:spPr/>
        <p:txBody>
          <a:bodyPr/>
          <a:lstStyle/>
          <a:p>
            <a:r>
              <a:rPr lang="en-US"/>
              <a:t>Q&amp;A</a:t>
            </a:r>
          </a:p>
        </p:txBody>
      </p:sp>
    </p:spTree>
    <p:extLst>
      <p:ext uri="{BB962C8B-B14F-4D97-AF65-F5344CB8AC3E}">
        <p14:creationId xmlns:p14="http://schemas.microsoft.com/office/powerpoint/2010/main" val="359441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80" name="Google Shape;280;p24"/>
          <p:cNvSpPr txBox="1"/>
          <p:nvPr/>
        </p:nvSpPr>
        <p:spPr>
          <a:xfrm>
            <a:off x="791527" y="1543273"/>
            <a:ext cx="7560945" cy="623248"/>
          </a:xfrm>
          <a:prstGeom prst="rect">
            <a:avLst/>
          </a:prstGeom>
          <a:noFill/>
          <a:ln>
            <a:noFill/>
          </a:ln>
        </p:spPr>
        <p:txBody>
          <a:bodyPr spcFirstLastPara="1" wrap="square" lIns="0" tIns="0" rIns="0" bIns="0" anchor="t"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a:noFill/>
                </a:ln>
                <a:solidFill>
                  <a:srgbClr val="0075BC">
                    <a:lumMod val="40000"/>
                    <a:lumOff val="60000"/>
                  </a:srgbClr>
                </a:solidFill>
                <a:effectLst/>
                <a:uLnTx/>
                <a:uFillTx/>
                <a:latin typeface="Plus Jakarta Sans"/>
                <a:ea typeface="Plus Jakarta Sans"/>
                <a:cs typeface="Plus Jakarta Sans"/>
                <a:sym typeface="Plus Jakarta Sans"/>
              </a:rPr>
              <a:t>Questions?</a:t>
            </a:r>
            <a:endParaRPr kumimoji="0" sz="1350" b="0" i="0" u="none" strike="noStrike" kern="1200" cap="none" spc="0" normalizeH="0" baseline="0" noProof="0" dirty="0">
              <a:ln>
                <a:noFill/>
              </a:ln>
              <a:solidFill>
                <a:srgbClr val="0075BC">
                  <a:lumMod val="40000"/>
                  <a:lumOff val="60000"/>
                </a:srgbClr>
              </a:solidFill>
              <a:effectLst/>
              <a:uLnTx/>
              <a:uFillTx/>
              <a:latin typeface="Arial" panose="020B0604020202020204"/>
              <a:ea typeface="+mn-ea"/>
              <a:cs typeface="+mn-cs"/>
            </a:endParaRPr>
          </a:p>
        </p:txBody>
      </p:sp>
      <p:sp>
        <p:nvSpPr>
          <p:cNvPr id="281" name="Google Shape;281;p24"/>
          <p:cNvSpPr txBox="1"/>
          <p:nvPr/>
        </p:nvSpPr>
        <p:spPr>
          <a:xfrm>
            <a:off x="971550" y="2307655"/>
            <a:ext cx="7200900" cy="276999"/>
          </a:xfrm>
          <a:prstGeom prst="rect">
            <a:avLst/>
          </a:prstGeom>
          <a:noFill/>
          <a:ln>
            <a:noFill/>
          </a:ln>
        </p:spPr>
        <p:txBody>
          <a:bodyPr spcFirstLastPara="1" wrap="square" lIns="0" tIns="0" rIns="0" bIns="0" anchor="t" anchorCtr="0">
            <a:spAutoFit/>
          </a:bodyPr>
          <a:lstStyle/>
          <a:p>
            <a:pPr marL="0" marR="0" lvl="0" indent="0" algn="ctr" defTabSz="457200" rtl="0" eaLnBrk="1" fontAlgn="auto" latinLnBrk="0" hangingPunct="1">
              <a:lnSpc>
                <a:spcPct val="160000"/>
              </a:lnSpc>
              <a:spcBef>
                <a:spcPts val="0"/>
              </a:spcBef>
              <a:spcAft>
                <a:spcPts val="0"/>
              </a:spcAft>
              <a:buClrTx/>
              <a:buSzTx/>
              <a:buFontTx/>
              <a:buNone/>
              <a:tabLst/>
              <a:defRPr/>
            </a:pPr>
            <a:r>
              <a:rPr kumimoji="0" lang="en-US" sz="1125" b="0" i="0" u="none" strike="noStrike" kern="1200" cap="none" spc="0" normalizeH="0" baseline="0" noProof="0" dirty="0">
                <a:ln>
                  <a:noFill/>
                </a:ln>
                <a:solidFill>
                  <a:srgbClr val="000000"/>
                </a:solidFill>
                <a:effectLst/>
                <a:uLnTx/>
                <a:uFillTx/>
                <a:latin typeface="Inter"/>
                <a:ea typeface="Inter"/>
                <a:cs typeface="Inter"/>
                <a:sym typeface="Inter"/>
              </a:rPr>
              <a:t>Strategic consultation for emerging artificial intelligence risk management and corporate liability defense.</a:t>
            </a:r>
            <a:endParaRPr kumimoji="0"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2" name="Google Shape;282;p24"/>
          <p:cNvSpPr txBox="1"/>
          <p:nvPr/>
        </p:nvSpPr>
        <p:spPr>
          <a:xfrm>
            <a:off x="2766953" y="2993008"/>
            <a:ext cx="1852731" cy="155877"/>
          </a:xfrm>
          <a:prstGeom prst="rect">
            <a:avLst/>
          </a:prstGeom>
          <a:noFill/>
          <a:ln>
            <a:noFill/>
          </a:ln>
        </p:spPr>
        <p:txBody>
          <a:bodyPr spcFirstLastPara="1" wrap="square" lIns="0" tIns="0" rIns="0" bIns="0" anchor="t"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13" b="1" i="0" u="none" strike="noStrike" kern="1200" cap="none" spc="0" normalizeH="0" baseline="0" noProof="0">
                <a:ln>
                  <a:noFill/>
                </a:ln>
                <a:solidFill>
                  <a:srgbClr val="000000"/>
                </a:solidFill>
                <a:effectLst/>
                <a:uLnTx/>
                <a:uFillTx/>
                <a:latin typeface="Inter"/>
                <a:ea typeface="Inter"/>
                <a:cs typeface="Inter"/>
                <a:sym typeface="Inter"/>
              </a:rPr>
              <a:t>John Farley, CIPP/US</a:t>
            </a:r>
            <a:endParaRPr kumimoji="0"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3" name="Google Shape;283;p24"/>
          <p:cNvSpPr txBox="1"/>
          <p:nvPr/>
        </p:nvSpPr>
        <p:spPr>
          <a:xfrm>
            <a:off x="2811066" y="3200177"/>
            <a:ext cx="1764506" cy="207877"/>
          </a:xfrm>
          <a:prstGeom prst="rect">
            <a:avLst/>
          </a:prstGeom>
          <a:noFill/>
          <a:ln>
            <a:noFill/>
          </a:ln>
        </p:spPr>
        <p:txBody>
          <a:bodyPr spcFirstLastPara="1" wrap="square" lIns="0" tIns="0" rIns="0" bIns="0" anchor="t" anchorCtr="0">
            <a:spAutoFit/>
          </a:bodyPr>
          <a:lstStyle/>
          <a:p>
            <a:pPr marL="0" marR="0" lvl="0" indent="0" algn="ctr" defTabSz="457200" rtl="0" eaLnBrk="1" fontAlgn="auto" latinLnBrk="0" hangingPunct="1">
              <a:lnSpc>
                <a:spcPct val="160000"/>
              </a:lnSpc>
              <a:spcBef>
                <a:spcPts val="0"/>
              </a:spcBef>
              <a:spcAft>
                <a:spcPts val="0"/>
              </a:spcAft>
              <a:buClrTx/>
              <a:buSzTx/>
              <a:buFontTx/>
              <a:buNone/>
              <a:tabLst/>
              <a:defRPr/>
            </a:pPr>
            <a:r>
              <a:rPr kumimoji="0" lang="en-US" sz="844" b="0" i="0" u="none" strike="noStrike" kern="1200" cap="none" spc="0" normalizeH="0" baseline="0" noProof="0">
                <a:ln>
                  <a:noFill/>
                </a:ln>
                <a:solidFill>
                  <a:srgbClr val="000000"/>
                </a:solidFill>
                <a:effectLst/>
                <a:uLnTx/>
                <a:uFillTx/>
                <a:latin typeface="Inter"/>
                <a:ea typeface="Inter"/>
                <a:cs typeface="Inter"/>
                <a:sym typeface="Inter"/>
              </a:rPr>
              <a:t>Managing Director, Cyber Practice</a:t>
            </a:r>
            <a:endParaRPr kumimoji="0"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4" name="Google Shape;284;p24"/>
          <p:cNvSpPr txBox="1"/>
          <p:nvPr/>
        </p:nvSpPr>
        <p:spPr>
          <a:xfrm>
            <a:off x="2811066" y="3400202"/>
            <a:ext cx="1764506" cy="207877"/>
          </a:xfrm>
          <a:prstGeom prst="rect">
            <a:avLst/>
          </a:prstGeom>
          <a:noFill/>
          <a:ln>
            <a:noFill/>
          </a:ln>
        </p:spPr>
        <p:txBody>
          <a:bodyPr spcFirstLastPara="1" wrap="square" lIns="0" tIns="0" rIns="0" bIns="0" anchor="t" anchorCtr="0">
            <a:spAutoFit/>
          </a:bodyPr>
          <a:lstStyle/>
          <a:p>
            <a:pPr marL="0" marR="0" lvl="0" indent="0" algn="ctr" defTabSz="457200" rtl="0" eaLnBrk="1" fontAlgn="auto" latinLnBrk="0" hangingPunct="1">
              <a:lnSpc>
                <a:spcPct val="160000"/>
              </a:lnSpc>
              <a:spcBef>
                <a:spcPts val="0"/>
              </a:spcBef>
              <a:spcAft>
                <a:spcPts val="0"/>
              </a:spcAft>
              <a:buClrTx/>
              <a:buSzTx/>
              <a:buFontTx/>
              <a:buNone/>
              <a:tabLst/>
              <a:defRPr/>
            </a:pPr>
            <a:r>
              <a:rPr kumimoji="0" lang="en-US" sz="844" b="0" i="0" u="none" strike="noStrike" kern="1200" cap="none" spc="0" normalizeH="0" baseline="0" noProof="0">
                <a:ln>
                  <a:noFill/>
                </a:ln>
                <a:solidFill>
                  <a:srgbClr val="000000"/>
                </a:solidFill>
                <a:effectLst/>
                <a:uLnTx/>
                <a:uFillTx/>
                <a:latin typeface="Inter"/>
                <a:ea typeface="Inter"/>
                <a:cs typeface="Inter"/>
                <a:sym typeface="Inter"/>
              </a:rPr>
              <a:t>John_Farley@ajg.com</a:t>
            </a:r>
            <a:endParaRPr kumimoji="0"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5" name="Google Shape;285;p24"/>
          <p:cNvSpPr txBox="1"/>
          <p:nvPr/>
        </p:nvSpPr>
        <p:spPr>
          <a:xfrm>
            <a:off x="5117425" y="2993008"/>
            <a:ext cx="1245155" cy="155877"/>
          </a:xfrm>
          <a:prstGeom prst="rect">
            <a:avLst/>
          </a:prstGeom>
          <a:noFill/>
          <a:ln>
            <a:noFill/>
          </a:ln>
        </p:spPr>
        <p:txBody>
          <a:bodyPr spcFirstLastPara="1" wrap="square" lIns="0" tIns="0" rIns="0" bIns="0" anchor="t"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13" b="1" i="0" u="none" strike="noStrike" kern="1200" cap="none" spc="0" normalizeH="0" baseline="0" noProof="0">
                <a:ln>
                  <a:noFill/>
                </a:ln>
                <a:solidFill>
                  <a:srgbClr val="000000"/>
                </a:solidFill>
                <a:effectLst/>
                <a:uLnTx/>
                <a:uFillTx/>
                <a:latin typeface="Inter"/>
                <a:ea typeface="Inter"/>
                <a:cs typeface="Inter"/>
                <a:sym typeface="Inter"/>
              </a:rPr>
              <a:t>John Keir</a:t>
            </a:r>
            <a:endParaRPr kumimoji="0"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6" name="Google Shape;286;p24"/>
          <p:cNvSpPr txBox="1"/>
          <p:nvPr/>
        </p:nvSpPr>
        <p:spPr>
          <a:xfrm>
            <a:off x="5147071" y="3200177"/>
            <a:ext cx="1185863" cy="207877"/>
          </a:xfrm>
          <a:prstGeom prst="rect">
            <a:avLst/>
          </a:prstGeom>
          <a:noFill/>
          <a:ln>
            <a:noFill/>
          </a:ln>
        </p:spPr>
        <p:txBody>
          <a:bodyPr spcFirstLastPara="1" wrap="square" lIns="0" tIns="0" rIns="0" bIns="0" anchor="t" anchorCtr="0">
            <a:spAutoFit/>
          </a:bodyPr>
          <a:lstStyle/>
          <a:p>
            <a:pPr marL="0" marR="0" lvl="0" indent="0" algn="ctr" defTabSz="457200" rtl="0" eaLnBrk="1" fontAlgn="auto" latinLnBrk="0" hangingPunct="1">
              <a:lnSpc>
                <a:spcPct val="160000"/>
              </a:lnSpc>
              <a:spcBef>
                <a:spcPts val="0"/>
              </a:spcBef>
              <a:spcAft>
                <a:spcPts val="0"/>
              </a:spcAft>
              <a:buClrTx/>
              <a:buSzTx/>
              <a:buFontTx/>
              <a:buNone/>
              <a:tabLst/>
              <a:defRPr/>
            </a:pPr>
            <a:r>
              <a:rPr kumimoji="0" lang="en-US" sz="844" b="0" i="0" u="none" strike="noStrike" kern="1200" cap="none" spc="0" normalizeH="0" baseline="0" noProof="0">
                <a:ln>
                  <a:noFill/>
                </a:ln>
                <a:solidFill>
                  <a:srgbClr val="000000"/>
                </a:solidFill>
                <a:effectLst/>
                <a:uLnTx/>
                <a:uFillTx/>
                <a:latin typeface="Inter"/>
                <a:ea typeface="Inter"/>
                <a:cs typeface="Inter"/>
                <a:sym typeface="Inter"/>
              </a:rPr>
              <a:t>Partner, Constangy LLP</a:t>
            </a:r>
            <a:endParaRPr kumimoji="0"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7" name="Google Shape;287;p24"/>
          <p:cNvSpPr txBox="1"/>
          <p:nvPr/>
        </p:nvSpPr>
        <p:spPr>
          <a:xfrm>
            <a:off x="5147071" y="3400202"/>
            <a:ext cx="1185863" cy="207877"/>
          </a:xfrm>
          <a:prstGeom prst="rect">
            <a:avLst/>
          </a:prstGeom>
          <a:noFill/>
          <a:ln>
            <a:noFill/>
          </a:ln>
        </p:spPr>
        <p:txBody>
          <a:bodyPr spcFirstLastPara="1" wrap="square" lIns="0" tIns="0" rIns="0" bIns="0" anchor="t" anchorCtr="0">
            <a:spAutoFit/>
          </a:bodyPr>
          <a:lstStyle/>
          <a:p>
            <a:pPr marL="0" marR="0" lvl="0" indent="0" algn="ctr" defTabSz="457200" rtl="0" eaLnBrk="1" fontAlgn="auto" latinLnBrk="0" hangingPunct="1">
              <a:lnSpc>
                <a:spcPct val="160000"/>
              </a:lnSpc>
              <a:spcBef>
                <a:spcPts val="0"/>
              </a:spcBef>
              <a:spcAft>
                <a:spcPts val="0"/>
              </a:spcAft>
              <a:buClrTx/>
              <a:buSzTx/>
              <a:buFontTx/>
              <a:buNone/>
              <a:tabLst/>
              <a:defRPr/>
            </a:pPr>
            <a:r>
              <a:rPr kumimoji="0" lang="en-US" sz="844" b="0" i="0" u="none" strike="noStrike" kern="1200" cap="none" spc="0" normalizeH="0" baseline="0" noProof="0">
                <a:ln>
                  <a:noFill/>
                </a:ln>
                <a:solidFill>
                  <a:srgbClr val="000000"/>
                </a:solidFill>
                <a:effectLst/>
                <a:uLnTx/>
                <a:uFillTx/>
                <a:latin typeface="Inter"/>
                <a:ea typeface="Inter"/>
                <a:cs typeface="Inter"/>
                <a:sym typeface="Inter"/>
              </a:rPr>
              <a:t>jkeir@constangy.com</a:t>
            </a:r>
            <a:endParaRPr kumimoji="0"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2FA95-88C8-0128-56F4-8F4536F7284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EA8335F-58F1-217A-9EB2-BE8F2EA282F7}"/>
              </a:ext>
            </a:extLst>
          </p:cNvPr>
          <p:cNvSpPr>
            <a:spLocks noGrp="1"/>
          </p:cNvSpPr>
          <p:nvPr>
            <p:ph type="body" sz="quarter" idx="15"/>
          </p:nvPr>
        </p:nvSpPr>
        <p:spPr/>
        <p:txBody>
          <a:bodyPr/>
          <a:lstStyle/>
          <a:p>
            <a:r>
              <a:rPr lang="en-US" dirty="0"/>
              <a:t>1</a:t>
            </a:r>
          </a:p>
        </p:txBody>
      </p:sp>
      <p:sp>
        <p:nvSpPr>
          <p:cNvPr id="4" name="Text Placeholder 3">
            <a:extLst>
              <a:ext uri="{FF2B5EF4-FFF2-40B4-BE49-F238E27FC236}">
                <a16:creationId xmlns:a16="http://schemas.microsoft.com/office/drawing/2014/main" id="{E838F360-4627-1A94-8AB7-A0361B357364}"/>
              </a:ext>
            </a:extLst>
          </p:cNvPr>
          <p:cNvSpPr>
            <a:spLocks noGrp="1"/>
          </p:cNvSpPr>
          <p:nvPr>
            <p:ph type="body" sz="quarter" idx="19"/>
          </p:nvPr>
        </p:nvSpPr>
        <p:spPr>
          <a:xfrm>
            <a:off x="458392" y="905649"/>
            <a:ext cx="3647757" cy="623211"/>
          </a:xfrm>
        </p:spPr>
        <p:txBody>
          <a:bodyPr/>
          <a:lstStyle/>
          <a:p>
            <a:r>
              <a:rPr lang="en-US" dirty="0"/>
              <a:t>Trends in AI Adoption </a:t>
            </a:r>
          </a:p>
        </p:txBody>
      </p:sp>
    </p:spTree>
    <p:extLst>
      <p:ext uri="{BB962C8B-B14F-4D97-AF65-F5344CB8AC3E}">
        <p14:creationId xmlns:p14="http://schemas.microsoft.com/office/powerpoint/2010/main" val="218484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6C074D-F606-3EF2-0B9D-FCB66707AB12}"/>
              </a:ext>
            </a:extLst>
          </p:cNvPr>
          <p:cNvSpPr>
            <a:spLocks noGrp="1"/>
          </p:cNvSpPr>
          <p:nvPr>
            <p:ph type="title"/>
          </p:nvPr>
        </p:nvSpPr>
        <p:spPr/>
        <p:txBody>
          <a:bodyPr/>
          <a:lstStyle/>
          <a:p>
            <a:pPr>
              <a:lnSpc>
                <a:spcPct val="100000"/>
              </a:lnSpc>
            </a:pPr>
            <a:r>
              <a:rPr lang="en-US" sz="1800" dirty="0"/>
              <a:t>Gallagher’s </a:t>
            </a:r>
            <a:r>
              <a:rPr lang="en-US" sz="1800" i="1" dirty="0"/>
              <a:t>Attitudes to AI Adoption &amp; Risk Survey </a:t>
            </a:r>
          </a:p>
        </p:txBody>
      </p:sp>
      <p:sp>
        <p:nvSpPr>
          <p:cNvPr id="2" name="Footer Placeholder 1">
            <a:extLst>
              <a:ext uri="{FF2B5EF4-FFF2-40B4-BE49-F238E27FC236}">
                <a16:creationId xmlns:a16="http://schemas.microsoft.com/office/drawing/2014/main" id="{1146AC5B-C61A-EB4C-3C19-7CAD507A0C33}"/>
              </a:ext>
            </a:extLst>
          </p:cNvPr>
          <p:cNvSpPr>
            <a:spLocks noGrp="1"/>
          </p:cNvSpPr>
          <p:nvPr>
            <p:ph type="ftr" sz="quarter" idx="3"/>
          </p:nvPr>
        </p:nvSpPr>
        <p:spPr>
          <a:xfrm>
            <a:off x="458395" y="4801137"/>
            <a:ext cx="3028073" cy="92333"/>
          </a:xfrm>
        </p:spPr>
        <p:txBody>
          <a:bodyPr/>
          <a:lstStyle/>
          <a:p>
            <a:r>
              <a:rPr lang="en-US">
                <a:cs typeface="Arial" panose="020B0604020202020204" pitchFamily="34" charset="0"/>
              </a:rPr>
              <a:t>Attitudes to AI Adoption and Risk Global Survey ©2026 ARTHUR J. GALLAGHER &amp; CO.</a:t>
            </a:r>
          </a:p>
        </p:txBody>
      </p:sp>
      <p:sp>
        <p:nvSpPr>
          <p:cNvPr id="3" name="Slide Number Placeholder 2">
            <a:extLst>
              <a:ext uri="{FF2B5EF4-FFF2-40B4-BE49-F238E27FC236}">
                <a16:creationId xmlns:a16="http://schemas.microsoft.com/office/drawing/2014/main" id="{60153759-5E96-729A-3F5F-5BDF78625560}"/>
              </a:ext>
            </a:extLst>
          </p:cNvPr>
          <p:cNvSpPr>
            <a:spLocks noGrp="1"/>
          </p:cNvSpPr>
          <p:nvPr>
            <p:ph type="sldNum" sz="quarter" idx="4"/>
          </p:nvPr>
        </p:nvSpPr>
        <p:spPr>
          <a:xfrm>
            <a:off x="8626299" y="4783824"/>
            <a:ext cx="59312" cy="126958"/>
          </a:xfrm>
        </p:spPr>
        <p:txBody>
          <a:bodyPr/>
          <a:lstStyle/>
          <a:p>
            <a:fld id="{40AA5F45-CDE6-4EA8-991E-B18CC5F21F47}" type="slidenum">
              <a:rPr lang="en-US" smtClean="0"/>
              <a:pPr/>
              <a:t>5</a:t>
            </a:fld>
            <a:endParaRPr lang="en-US"/>
          </a:p>
        </p:txBody>
      </p:sp>
      <p:graphicFrame>
        <p:nvGraphicFramePr>
          <p:cNvPr id="5" name="Content Placeholder 7">
            <a:extLst>
              <a:ext uri="{FF2B5EF4-FFF2-40B4-BE49-F238E27FC236}">
                <a16:creationId xmlns:a16="http://schemas.microsoft.com/office/drawing/2014/main" id="{EED0EB83-F3E4-1E43-D469-6EACF3360C38}"/>
              </a:ext>
            </a:extLst>
          </p:cNvPr>
          <p:cNvGraphicFramePr>
            <a:graphicFrameLocks/>
          </p:cNvGraphicFramePr>
          <p:nvPr/>
        </p:nvGraphicFramePr>
        <p:xfrm>
          <a:off x="458390" y="1000457"/>
          <a:ext cx="7577247" cy="37833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008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32004"/>
            <a:ext cx="3840480" cy="5111496"/>
          </a:xfrm>
          <a:prstGeom prst="rect">
            <a:avLst/>
          </a:prstGeom>
          <a:solidFill>
            <a:srgbClr val="0070C0"/>
          </a:solidFill>
          <a:ln w="12700">
            <a:solidFill>
              <a:srgbClr val="00263E"/>
            </a:solidFill>
            <a:prstDash val="solid"/>
          </a:ln>
        </p:spPr>
        <p:txBody>
          <a:bodyPr/>
          <a:lstStyle/>
          <a:p>
            <a:endParaRPr lang="en-US"/>
          </a:p>
        </p:txBody>
      </p:sp>
      <p:sp>
        <p:nvSpPr>
          <p:cNvPr id="3" name="Shape 1"/>
          <p:cNvSpPr/>
          <p:nvPr/>
        </p:nvSpPr>
        <p:spPr>
          <a:xfrm>
            <a:off x="0" y="0"/>
            <a:ext cx="3840480" cy="64008"/>
          </a:xfrm>
          <a:prstGeom prst="rect">
            <a:avLst/>
          </a:prstGeom>
          <a:solidFill>
            <a:srgbClr val="6FACDE"/>
          </a:solidFill>
          <a:ln w="12700">
            <a:solidFill>
              <a:srgbClr val="6FACDE"/>
            </a:solidFill>
            <a:prstDash val="solid"/>
          </a:ln>
        </p:spPr>
        <p:txBody>
          <a:bodyPr/>
          <a:lstStyle/>
          <a:p>
            <a:endParaRPr lang="en-US"/>
          </a:p>
        </p:txBody>
      </p:sp>
      <p:sp>
        <p:nvSpPr>
          <p:cNvPr id="4" name="Text 2"/>
          <p:cNvSpPr/>
          <p:nvPr/>
        </p:nvSpPr>
        <p:spPr>
          <a:xfrm>
            <a:off x="411480" y="320040"/>
            <a:ext cx="3246120" cy="3200400"/>
          </a:xfrm>
          <a:prstGeom prst="rect">
            <a:avLst/>
          </a:prstGeom>
          <a:solidFill>
            <a:srgbClr val="0070C0"/>
          </a:solidFill>
          <a:ln/>
        </p:spPr>
        <p:txBody>
          <a:bodyPr wrap="square" rtlCol="0" anchor="t"/>
          <a:lstStyle/>
          <a:p>
            <a:r>
              <a:rPr lang="en-US" b="1" dirty="0">
                <a:solidFill>
                  <a:srgbClr val="FFFFFF"/>
                </a:solidFill>
                <a:latin typeface="Calibri" pitchFamily="34" charset="0"/>
                <a:ea typeface="Calibri" pitchFamily="34" charset="-122"/>
                <a:cs typeface="Calibri" pitchFamily="34" charset="-120"/>
              </a:rPr>
              <a:t>To mitigate the</a:t>
            </a:r>
            <a:endParaRPr lang="en-US" dirty="0"/>
          </a:p>
          <a:p>
            <a:r>
              <a:rPr lang="en-US" b="1" dirty="0">
                <a:solidFill>
                  <a:srgbClr val="FFFFFF"/>
                </a:solidFill>
                <a:latin typeface="Calibri" pitchFamily="34" charset="0"/>
                <a:ea typeface="Calibri" pitchFamily="34" charset="-122"/>
                <a:cs typeface="Calibri" pitchFamily="34" charset="-120"/>
              </a:rPr>
              <a:t>potential risks</a:t>
            </a:r>
            <a:endParaRPr lang="en-US" dirty="0"/>
          </a:p>
          <a:p>
            <a:r>
              <a:rPr lang="en-US" b="1" dirty="0">
                <a:solidFill>
                  <a:srgbClr val="FFFFFF"/>
                </a:solidFill>
                <a:latin typeface="Calibri" pitchFamily="34" charset="0"/>
                <a:ea typeface="Calibri" pitchFamily="34" charset="-122"/>
                <a:cs typeface="Calibri" pitchFamily="34" charset="-120"/>
              </a:rPr>
              <a:t>associated with</a:t>
            </a:r>
            <a:endParaRPr lang="en-US" dirty="0"/>
          </a:p>
          <a:p>
            <a:r>
              <a:rPr lang="en-US" b="1" dirty="0">
                <a:solidFill>
                  <a:srgbClr val="FFFFFF"/>
                </a:solidFill>
                <a:latin typeface="Calibri" pitchFamily="34" charset="0"/>
                <a:ea typeface="Calibri" pitchFamily="34" charset="-122"/>
                <a:cs typeface="Calibri" pitchFamily="34" charset="-120"/>
              </a:rPr>
              <a:t>AI adoption,</a:t>
            </a:r>
            <a:endParaRPr lang="en-US" dirty="0"/>
          </a:p>
          <a:p>
            <a:r>
              <a:rPr lang="en-US" b="1" dirty="0">
                <a:solidFill>
                  <a:srgbClr val="FFFFFF"/>
                </a:solidFill>
                <a:latin typeface="Calibri" pitchFamily="34" charset="0"/>
                <a:ea typeface="Calibri" pitchFamily="34" charset="-122"/>
                <a:cs typeface="Calibri" pitchFamily="34" charset="-120"/>
              </a:rPr>
              <a:t>many businesses</a:t>
            </a:r>
            <a:endParaRPr lang="en-US" dirty="0"/>
          </a:p>
          <a:p>
            <a:r>
              <a:rPr lang="en-US" b="1" dirty="0">
                <a:solidFill>
                  <a:srgbClr val="FFFFFF"/>
                </a:solidFill>
                <a:latin typeface="Calibri" pitchFamily="34" charset="0"/>
                <a:ea typeface="Calibri" pitchFamily="34" charset="-122"/>
                <a:cs typeface="Calibri" pitchFamily="34" charset="-120"/>
              </a:rPr>
              <a:t>are updating their</a:t>
            </a:r>
            <a:endParaRPr lang="en-US" dirty="0"/>
          </a:p>
          <a:p>
            <a:r>
              <a:rPr lang="en-US" b="1" dirty="0">
                <a:solidFill>
                  <a:srgbClr val="FFFFFF"/>
                </a:solidFill>
                <a:latin typeface="Calibri" pitchFamily="34" charset="0"/>
                <a:ea typeface="Calibri" pitchFamily="34" charset="-122"/>
                <a:cs typeface="Calibri" pitchFamily="34" charset="-120"/>
              </a:rPr>
              <a:t>risk management</a:t>
            </a:r>
            <a:endParaRPr lang="en-US" dirty="0"/>
          </a:p>
          <a:p>
            <a:r>
              <a:rPr lang="en-US" b="1" dirty="0">
                <a:solidFill>
                  <a:srgbClr val="FFFFFF"/>
                </a:solidFill>
                <a:latin typeface="Calibri" pitchFamily="34" charset="0"/>
                <a:ea typeface="Calibri" pitchFamily="34" charset="-122"/>
                <a:cs typeface="Calibri" pitchFamily="34" charset="-120"/>
              </a:rPr>
              <a:t>frameworks.</a:t>
            </a:r>
            <a:endParaRPr lang="en-US" dirty="0"/>
          </a:p>
        </p:txBody>
      </p:sp>
      <p:sp>
        <p:nvSpPr>
          <p:cNvPr id="5" name="Shape 3"/>
          <p:cNvSpPr/>
          <p:nvPr/>
        </p:nvSpPr>
        <p:spPr>
          <a:xfrm>
            <a:off x="411480" y="3566160"/>
            <a:ext cx="2834640" cy="27432"/>
          </a:xfrm>
          <a:prstGeom prst="rect">
            <a:avLst/>
          </a:prstGeom>
          <a:solidFill>
            <a:srgbClr val="6FACDE"/>
          </a:solidFill>
          <a:ln w="12700">
            <a:solidFill>
              <a:srgbClr val="6FACDE"/>
            </a:solidFill>
            <a:prstDash val="solid"/>
          </a:ln>
        </p:spPr>
        <p:txBody>
          <a:bodyPr/>
          <a:lstStyle/>
          <a:p>
            <a:endParaRPr lang="en-US"/>
          </a:p>
        </p:txBody>
      </p:sp>
      <p:sp>
        <p:nvSpPr>
          <p:cNvPr id="6" name="Text 4"/>
          <p:cNvSpPr/>
          <p:nvPr/>
        </p:nvSpPr>
        <p:spPr>
          <a:xfrm>
            <a:off x="411480" y="3657600"/>
            <a:ext cx="3200400" cy="1005840"/>
          </a:xfrm>
          <a:prstGeom prst="rect">
            <a:avLst/>
          </a:prstGeom>
          <a:noFill/>
          <a:ln/>
        </p:spPr>
        <p:txBody>
          <a:bodyPr wrap="square" rtlCol="0" anchor="t"/>
          <a:lstStyle/>
          <a:p>
            <a:r>
              <a:rPr lang="en-US" sz="1300" b="1" dirty="0">
                <a:solidFill>
                  <a:srgbClr val="6FACDE"/>
                </a:solidFill>
                <a:latin typeface="Calibri" pitchFamily="34" charset="0"/>
                <a:ea typeface="Calibri" pitchFamily="34" charset="-122"/>
                <a:cs typeface="Calibri" pitchFamily="34" charset="-120"/>
              </a:rPr>
              <a:t>Nearly 1 in 5 (17%)</a:t>
            </a:r>
            <a:r>
              <a:rPr lang="en-US" sz="1300" dirty="0">
                <a:solidFill>
                  <a:srgbClr val="FFFFFF"/>
                </a:solidFill>
                <a:latin typeface="Calibri" pitchFamily="34" charset="0"/>
                <a:ea typeface="Calibri" pitchFamily="34" charset="-122"/>
                <a:cs typeface="Calibri" pitchFamily="34" charset="-120"/>
              </a:rPr>
              <a:t> small businesses indicated they have </a:t>
            </a:r>
            <a:r>
              <a:rPr lang="en-US" sz="1300" b="1" dirty="0">
                <a:solidFill>
                  <a:srgbClr val="6FACDE"/>
                </a:solidFill>
                <a:latin typeface="Calibri" pitchFamily="34" charset="0"/>
                <a:ea typeface="Calibri" pitchFamily="34" charset="-122"/>
                <a:cs typeface="Calibri" pitchFamily="34" charset="-120"/>
              </a:rPr>
              <a:t>"</a:t>
            </a:r>
            <a:r>
              <a:rPr lang="en-US" sz="1300" b="1" dirty="0">
                <a:solidFill>
                  <a:schemeClr val="accent4"/>
                </a:solidFill>
                <a:latin typeface="Calibri" pitchFamily="34" charset="0"/>
                <a:ea typeface="Calibri" pitchFamily="34" charset="-122"/>
                <a:cs typeface="Calibri" pitchFamily="34" charset="-120"/>
              </a:rPr>
              <a:t>no plans yet</a:t>
            </a:r>
            <a:r>
              <a:rPr lang="en-US" sz="1300" b="1" dirty="0">
                <a:solidFill>
                  <a:srgbClr val="6FACDE"/>
                </a:solidFill>
                <a:latin typeface="Calibri" pitchFamily="34" charset="0"/>
                <a:ea typeface="Calibri" pitchFamily="34" charset="-122"/>
                <a:cs typeface="Calibri" pitchFamily="34" charset="-120"/>
              </a:rPr>
              <a:t>."</a:t>
            </a:r>
            <a:endParaRPr lang="en-US" sz="1300" dirty="0"/>
          </a:p>
        </p:txBody>
      </p:sp>
      <p:sp>
        <p:nvSpPr>
          <p:cNvPr id="8" name="Text 6"/>
          <p:cNvSpPr/>
          <p:nvPr/>
        </p:nvSpPr>
        <p:spPr>
          <a:xfrm>
            <a:off x="4297680" y="978408"/>
            <a:ext cx="4754880" cy="274320"/>
          </a:xfrm>
          <a:prstGeom prst="rect">
            <a:avLst/>
          </a:prstGeom>
          <a:noFill/>
          <a:ln/>
        </p:spPr>
        <p:txBody>
          <a:bodyPr wrap="square" rtlCol="0" anchor="ctr"/>
          <a:lstStyle/>
          <a:p>
            <a:r>
              <a:rPr lang="en-US" sz="900" b="1" kern="0" spc="150" dirty="0">
                <a:solidFill>
                  <a:srgbClr val="6FACDE"/>
                </a:solidFill>
                <a:latin typeface="Calibri" pitchFamily="34" charset="0"/>
                <a:ea typeface="Calibri" pitchFamily="34" charset="-122"/>
                <a:cs typeface="Calibri" pitchFamily="34" charset="-120"/>
              </a:rPr>
              <a:t>HOW BUSINESSES ARE RESPONDING</a:t>
            </a:r>
            <a:endParaRPr lang="en-US" sz="900" dirty="0"/>
          </a:p>
        </p:txBody>
      </p:sp>
      <p:sp>
        <p:nvSpPr>
          <p:cNvPr id="37" name="Text 35"/>
          <p:cNvSpPr/>
          <p:nvPr/>
        </p:nvSpPr>
        <p:spPr>
          <a:xfrm>
            <a:off x="274320" y="4864608"/>
            <a:ext cx="6400800" cy="246888"/>
          </a:xfrm>
          <a:prstGeom prst="rect">
            <a:avLst/>
          </a:prstGeom>
          <a:noFill/>
          <a:ln/>
        </p:spPr>
        <p:txBody>
          <a:bodyPr wrap="square" rtlCol="0" anchor="ctr"/>
          <a:lstStyle/>
          <a:p>
            <a:r>
              <a:rPr lang="en-US" sz="750" dirty="0">
                <a:solidFill>
                  <a:schemeClr val="bg1"/>
                </a:solidFill>
                <a:latin typeface="Calibri" pitchFamily="34" charset="0"/>
                <a:ea typeface="Calibri" pitchFamily="34" charset="-122"/>
                <a:cs typeface="Calibri" pitchFamily="34" charset="-120"/>
              </a:rPr>
              <a:t>Attitudes to AI Adoption and Risk Global Survey ©</a:t>
            </a:r>
            <a:r>
              <a:rPr lang="en-US" sz="750">
                <a:solidFill>
                  <a:schemeClr val="bg1"/>
                </a:solidFill>
                <a:latin typeface="Calibri" pitchFamily="34" charset="0"/>
                <a:ea typeface="Calibri" pitchFamily="34" charset="-122"/>
                <a:cs typeface="Calibri" pitchFamily="34" charset="-120"/>
              </a:rPr>
              <a:t>2026</a:t>
            </a:r>
            <a:r>
              <a:rPr lang="en-US" sz="750" dirty="0">
                <a:solidFill>
                  <a:schemeClr val="bg1"/>
                </a:solidFill>
                <a:latin typeface="Calibri" pitchFamily="34" charset="0"/>
                <a:ea typeface="Calibri" pitchFamily="34" charset="-122"/>
                <a:cs typeface="Calibri" pitchFamily="34" charset="-120"/>
              </a:rPr>
              <a:t> Arthur J. Gallagher &amp; Co</a:t>
            </a:r>
            <a:r>
              <a:rPr lang="en-US" sz="750" dirty="0">
                <a:solidFill>
                  <a:srgbClr val="A0B4C5"/>
                </a:solidFill>
                <a:latin typeface="Calibri" pitchFamily="34" charset="0"/>
                <a:ea typeface="Calibri" pitchFamily="34" charset="-122"/>
                <a:cs typeface="Calibri" pitchFamily="34" charset="-120"/>
              </a:rPr>
              <a:t>.</a:t>
            </a:r>
            <a:endParaRPr lang="en-US" sz="750" dirty="0"/>
          </a:p>
        </p:txBody>
      </p:sp>
      <p:sp>
        <p:nvSpPr>
          <p:cNvPr id="38" name="Text 36"/>
          <p:cNvSpPr/>
          <p:nvPr/>
        </p:nvSpPr>
        <p:spPr>
          <a:xfrm>
            <a:off x="7315200" y="4864608"/>
            <a:ext cx="1554480" cy="246888"/>
          </a:xfrm>
          <a:prstGeom prst="rect">
            <a:avLst/>
          </a:prstGeom>
          <a:noFill/>
          <a:ln/>
        </p:spPr>
        <p:txBody>
          <a:bodyPr wrap="square" rtlCol="0" anchor="ctr"/>
          <a:lstStyle/>
          <a:p>
            <a:pPr algn="r"/>
            <a:r>
              <a:rPr lang="en-US" sz="1100" b="1" dirty="0">
                <a:solidFill>
                  <a:srgbClr val="FFFFFF"/>
                </a:solidFill>
                <a:latin typeface="Calibri" pitchFamily="34" charset="0"/>
                <a:ea typeface="Calibri" pitchFamily="34" charset="-122"/>
                <a:cs typeface="Calibri" pitchFamily="34" charset="-120"/>
              </a:rPr>
              <a:t>Gallagher</a:t>
            </a:r>
            <a:endParaRPr lang="en-US" sz="1100" dirty="0"/>
          </a:p>
        </p:txBody>
      </p:sp>
      <p:graphicFrame>
        <p:nvGraphicFramePr>
          <p:cNvPr id="36" name="Chart 35">
            <a:extLst>
              <a:ext uri="{FF2B5EF4-FFF2-40B4-BE49-F238E27FC236}">
                <a16:creationId xmlns:a16="http://schemas.microsoft.com/office/drawing/2014/main" id="{2EBBF3B1-BBCC-089A-79FC-2A406FB58C81}"/>
              </a:ext>
            </a:extLst>
          </p:cNvPr>
          <p:cNvGraphicFramePr/>
          <p:nvPr/>
        </p:nvGraphicFramePr>
        <p:xfrm>
          <a:off x="4023360" y="724663"/>
          <a:ext cx="4696288" cy="39633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2</a:t>
            </a:r>
          </a:p>
        </p:txBody>
      </p:sp>
      <p:sp>
        <p:nvSpPr>
          <p:cNvPr id="4" name="Text Placeholder 3"/>
          <p:cNvSpPr>
            <a:spLocks noGrp="1"/>
          </p:cNvSpPr>
          <p:nvPr>
            <p:ph type="body" sz="quarter" idx="19"/>
          </p:nvPr>
        </p:nvSpPr>
        <p:spPr>
          <a:xfrm>
            <a:off x="458392" y="905649"/>
            <a:ext cx="2839587" cy="623211"/>
          </a:xfrm>
        </p:spPr>
        <p:txBody>
          <a:bodyPr/>
          <a:lstStyle/>
          <a:p>
            <a:r>
              <a:rPr lang="en-US" dirty="0"/>
              <a:t>AI Driven Claims:</a:t>
            </a:r>
          </a:p>
        </p:txBody>
      </p:sp>
      <p:sp>
        <p:nvSpPr>
          <p:cNvPr id="5" name="Text Placeholder 4"/>
          <p:cNvSpPr>
            <a:spLocks noGrp="1"/>
          </p:cNvSpPr>
          <p:nvPr>
            <p:ph type="body" sz="quarter" idx="20"/>
          </p:nvPr>
        </p:nvSpPr>
        <p:spPr>
          <a:xfrm>
            <a:off x="458392" y="1531561"/>
            <a:ext cx="2616770" cy="623211"/>
          </a:xfrm>
        </p:spPr>
        <p:txBody>
          <a:bodyPr/>
          <a:lstStyle/>
          <a:p>
            <a:r>
              <a:rPr lang="en-US" dirty="0"/>
              <a:t>Emerging Risks</a:t>
            </a:r>
          </a:p>
        </p:txBody>
      </p:sp>
    </p:spTree>
    <p:extLst>
      <p:ext uri="{BB962C8B-B14F-4D97-AF65-F5344CB8AC3E}">
        <p14:creationId xmlns:p14="http://schemas.microsoft.com/office/powerpoint/2010/main" val="349088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65760" y="164592"/>
            <a:ext cx="8229600" cy="502920"/>
          </a:xfrm>
          <a:prstGeom prst="rect">
            <a:avLst/>
          </a:prstGeom>
          <a:noFill/>
          <a:ln/>
        </p:spPr>
        <p:txBody>
          <a:bodyPr wrap="square" lIns="0" tIns="0" rIns="0" bIns="0" rtlCol="0" anchor="ctr"/>
          <a:lstStyle/>
          <a:p>
            <a:r>
              <a:rPr lang="en-US" sz="2400" dirty="0">
                <a:solidFill>
                  <a:srgbClr val="00263E"/>
                </a:solidFill>
                <a:latin typeface="Calibri" pitchFamily="34" charset="0"/>
                <a:ea typeface="Calibri" pitchFamily="34" charset="-122"/>
                <a:cs typeface="Calibri" pitchFamily="34" charset="-120"/>
              </a:rPr>
              <a:t>Claims Trends Associated with Use of AI</a:t>
            </a:r>
            <a:endParaRPr lang="en-US" sz="2400" dirty="0"/>
          </a:p>
        </p:txBody>
      </p:sp>
      <p:sp>
        <p:nvSpPr>
          <p:cNvPr id="4" name="Shape 2"/>
          <p:cNvSpPr/>
          <p:nvPr/>
        </p:nvSpPr>
        <p:spPr>
          <a:xfrm>
            <a:off x="992852" y="1001269"/>
            <a:ext cx="50292" cy="64579"/>
          </a:xfrm>
          <a:prstGeom prst="rect">
            <a:avLst/>
          </a:prstGeom>
          <a:solidFill>
            <a:srgbClr val="6FACDE"/>
          </a:solidFill>
          <a:ln w="12700">
            <a:solidFill>
              <a:srgbClr val="6FACDE"/>
            </a:solidFill>
            <a:prstDash val="solid"/>
          </a:ln>
        </p:spPr>
        <p:txBody>
          <a:bodyPr/>
          <a:lstStyle/>
          <a:p>
            <a:endParaRPr lang="en-US"/>
          </a:p>
        </p:txBody>
      </p:sp>
      <p:sp>
        <p:nvSpPr>
          <p:cNvPr id="5" name="Shape 3"/>
          <p:cNvSpPr/>
          <p:nvPr/>
        </p:nvSpPr>
        <p:spPr>
          <a:xfrm>
            <a:off x="1012582" y="1047561"/>
            <a:ext cx="50292" cy="64580"/>
          </a:xfrm>
          <a:prstGeom prst="rect">
            <a:avLst/>
          </a:prstGeom>
          <a:solidFill>
            <a:srgbClr val="6FACDE"/>
          </a:solidFill>
          <a:ln w="12700">
            <a:solidFill>
              <a:srgbClr val="6FACDE"/>
            </a:solidFill>
            <a:prstDash val="solid"/>
          </a:ln>
        </p:spPr>
        <p:txBody>
          <a:bodyPr/>
          <a:lstStyle/>
          <a:p>
            <a:endParaRPr lang="en-US"/>
          </a:p>
        </p:txBody>
      </p:sp>
      <p:sp>
        <p:nvSpPr>
          <p:cNvPr id="6" name="Shape 4"/>
          <p:cNvSpPr/>
          <p:nvPr/>
        </p:nvSpPr>
        <p:spPr>
          <a:xfrm>
            <a:off x="1032265" y="1093852"/>
            <a:ext cx="50292" cy="64579"/>
          </a:xfrm>
          <a:prstGeom prst="rect">
            <a:avLst/>
          </a:prstGeom>
          <a:solidFill>
            <a:srgbClr val="6FACDE"/>
          </a:solidFill>
          <a:ln w="12700">
            <a:solidFill>
              <a:srgbClr val="6FACDE"/>
            </a:solidFill>
            <a:prstDash val="solid"/>
          </a:ln>
        </p:spPr>
        <p:txBody>
          <a:bodyPr/>
          <a:lstStyle/>
          <a:p>
            <a:endParaRPr lang="en-US"/>
          </a:p>
        </p:txBody>
      </p:sp>
      <p:sp>
        <p:nvSpPr>
          <p:cNvPr id="7" name="Shape 5"/>
          <p:cNvSpPr/>
          <p:nvPr/>
        </p:nvSpPr>
        <p:spPr>
          <a:xfrm>
            <a:off x="1051873" y="1140144"/>
            <a:ext cx="50292" cy="64580"/>
          </a:xfrm>
          <a:prstGeom prst="rect">
            <a:avLst/>
          </a:prstGeom>
          <a:solidFill>
            <a:srgbClr val="6FACDE"/>
          </a:solidFill>
          <a:ln w="12700">
            <a:solidFill>
              <a:srgbClr val="6FACDE"/>
            </a:solidFill>
            <a:prstDash val="solid"/>
          </a:ln>
        </p:spPr>
        <p:txBody>
          <a:bodyPr/>
          <a:lstStyle/>
          <a:p>
            <a:endParaRPr lang="en-US"/>
          </a:p>
        </p:txBody>
      </p:sp>
      <p:sp>
        <p:nvSpPr>
          <p:cNvPr id="8" name="Shape 6"/>
          <p:cNvSpPr/>
          <p:nvPr/>
        </p:nvSpPr>
        <p:spPr>
          <a:xfrm>
            <a:off x="1071374" y="1186435"/>
            <a:ext cx="50292" cy="64579"/>
          </a:xfrm>
          <a:prstGeom prst="rect">
            <a:avLst/>
          </a:prstGeom>
          <a:solidFill>
            <a:srgbClr val="6FACDE"/>
          </a:solidFill>
          <a:ln w="12700">
            <a:solidFill>
              <a:srgbClr val="6FACDE"/>
            </a:solidFill>
            <a:prstDash val="solid"/>
          </a:ln>
        </p:spPr>
        <p:txBody>
          <a:bodyPr/>
          <a:lstStyle/>
          <a:p>
            <a:endParaRPr lang="en-US"/>
          </a:p>
        </p:txBody>
      </p:sp>
      <p:sp>
        <p:nvSpPr>
          <p:cNvPr id="9" name="Shape 7"/>
          <p:cNvSpPr/>
          <p:nvPr/>
        </p:nvSpPr>
        <p:spPr>
          <a:xfrm>
            <a:off x="1090740" y="1232727"/>
            <a:ext cx="50292" cy="64579"/>
          </a:xfrm>
          <a:prstGeom prst="rect">
            <a:avLst/>
          </a:prstGeom>
          <a:solidFill>
            <a:srgbClr val="6FACDE"/>
          </a:solidFill>
          <a:ln w="12700">
            <a:solidFill>
              <a:srgbClr val="6FACDE"/>
            </a:solidFill>
            <a:prstDash val="solid"/>
          </a:ln>
        </p:spPr>
        <p:txBody>
          <a:bodyPr/>
          <a:lstStyle/>
          <a:p>
            <a:endParaRPr lang="en-US"/>
          </a:p>
        </p:txBody>
      </p:sp>
      <p:sp>
        <p:nvSpPr>
          <p:cNvPr id="10" name="Shape 8"/>
          <p:cNvSpPr/>
          <p:nvPr/>
        </p:nvSpPr>
        <p:spPr>
          <a:xfrm>
            <a:off x="1109939" y="1279018"/>
            <a:ext cx="50292" cy="64580"/>
          </a:xfrm>
          <a:prstGeom prst="rect">
            <a:avLst/>
          </a:prstGeom>
          <a:solidFill>
            <a:srgbClr val="6FACDE"/>
          </a:solidFill>
          <a:ln w="12700">
            <a:solidFill>
              <a:srgbClr val="6FACDE"/>
            </a:solidFill>
            <a:prstDash val="solid"/>
          </a:ln>
        </p:spPr>
        <p:txBody>
          <a:bodyPr/>
          <a:lstStyle/>
          <a:p>
            <a:endParaRPr lang="en-US"/>
          </a:p>
        </p:txBody>
      </p:sp>
      <p:sp>
        <p:nvSpPr>
          <p:cNvPr id="11" name="Shape 9"/>
          <p:cNvSpPr/>
          <p:nvPr/>
        </p:nvSpPr>
        <p:spPr>
          <a:xfrm>
            <a:off x="1128942" y="1325310"/>
            <a:ext cx="50292" cy="64579"/>
          </a:xfrm>
          <a:prstGeom prst="rect">
            <a:avLst/>
          </a:prstGeom>
          <a:solidFill>
            <a:srgbClr val="6FACDE"/>
          </a:solidFill>
          <a:ln w="12700">
            <a:solidFill>
              <a:srgbClr val="6FACDE"/>
            </a:solidFill>
            <a:prstDash val="solid"/>
          </a:ln>
        </p:spPr>
        <p:txBody>
          <a:bodyPr/>
          <a:lstStyle/>
          <a:p>
            <a:endParaRPr lang="en-US"/>
          </a:p>
        </p:txBody>
      </p:sp>
      <p:sp>
        <p:nvSpPr>
          <p:cNvPr id="12" name="Shape 10"/>
          <p:cNvSpPr/>
          <p:nvPr/>
        </p:nvSpPr>
        <p:spPr>
          <a:xfrm>
            <a:off x="1147720" y="1371601"/>
            <a:ext cx="50292" cy="64580"/>
          </a:xfrm>
          <a:prstGeom prst="rect">
            <a:avLst/>
          </a:prstGeom>
          <a:solidFill>
            <a:srgbClr val="6FACDE"/>
          </a:solidFill>
          <a:ln w="12700">
            <a:solidFill>
              <a:srgbClr val="6FACDE"/>
            </a:solidFill>
            <a:prstDash val="solid"/>
          </a:ln>
        </p:spPr>
        <p:txBody>
          <a:bodyPr/>
          <a:lstStyle/>
          <a:p>
            <a:endParaRPr lang="en-US"/>
          </a:p>
        </p:txBody>
      </p:sp>
      <p:sp>
        <p:nvSpPr>
          <p:cNvPr id="13" name="Shape 11"/>
          <p:cNvSpPr/>
          <p:nvPr/>
        </p:nvSpPr>
        <p:spPr>
          <a:xfrm>
            <a:off x="1166244" y="1417893"/>
            <a:ext cx="50292" cy="64579"/>
          </a:xfrm>
          <a:prstGeom prst="rect">
            <a:avLst/>
          </a:prstGeom>
          <a:solidFill>
            <a:srgbClr val="6FACDE"/>
          </a:solidFill>
          <a:ln w="12700">
            <a:solidFill>
              <a:srgbClr val="6FACDE"/>
            </a:solidFill>
            <a:prstDash val="solid"/>
          </a:ln>
        </p:spPr>
        <p:txBody>
          <a:bodyPr/>
          <a:lstStyle/>
          <a:p>
            <a:endParaRPr lang="en-US"/>
          </a:p>
        </p:txBody>
      </p:sp>
      <p:sp>
        <p:nvSpPr>
          <p:cNvPr id="14" name="Shape 12"/>
          <p:cNvSpPr/>
          <p:nvPr/>
        </p:nvSpPr>
        <p:spPr>
          <a:xfrm>
            <a:off x="1184486" y="1464184"/>
            <a:ext cx="50292" cy="64580"/>
          </a:xfrm>
          <a:prstGeom prst="rect">
            <a:avLst/>
          </a:prstGeom>
          <a:solidFill>
            <a:srgbClr val="6FACDE"/>
          </a:solidFill>
          <a:ln w="12700">
            <a:solidFill>
              <a:srgbClr val="6FACDE"/>
            </a:solidFill>
            <a:prstDash val="solid"/>
          </a:ln>
        </p:spPr>
        <p:txBody>
          <a:bodyPr/>
          <a:lstStyle/>
          <a:p>
            <a:endParaRPr lang="en-US"/>
          </a:p>
        </p:txBody>
      </p:sp>
      <p:sp>
        <p:nvSpPr>
          <p:cNvPr id="15" name="Shape 13"/>
          <p:cNvSpPr/>
          <p:nvPr/>
        </p:nvSpPr>
        <p:spPr>
          <a:xfrm>
            <a:off x="1202417" y="1510476"/>
            <a:ext cx="50292" cy="64579"/>
          </a:xfrm>
          <a:prstGeom prst="rect">
            <a:avLst/>
          </a:prstGeom>
          <a:solidFill>
            <a:srgbClr val="6FACDE"/>
          </a:solidFill>
          <a:ln w="12700">
            <a:solidFill>
              <a:srgbClr val="6FACDE"/>
            </a:solidFill>
            <a:prstDash val="solid"/>
          </a:ln>
        </p:spPr>
        <p:txBody>
          <a:bodyPr/>
          <a:lstStyle/>
          <a:p>
            <a:endParaRPr lang="en-US"/>
          </a:p>
        </p:txBody>
      </p:sp>
      <p:sp>
        <p:nvSpPr>
          <p:cNvPr id="16" name="Shape 14"/>
          <p:cNvSpPr/>
          <p:nvPr/>
        </p:nvSpPr>
        <p:spPr>
          <a:xfrm>
            <a:off x="1220009" y="1556767"/>
            <a:ext cx="50292" cy="64580"/>
          </a:xfrm>
          <a:prstGeom prst="rect">
            <a:avLst/>
          </a:prstGeom>
          <a:solidFill>
            <a:srgbClr val="6FACDE"/>
          </a:solidFill>
          <a:ln w="12700">
            <a:solidFill>
              <a:srgbClr val="6FACDE"/>
            </a:solidFill>
            <a:prstDash val="solid"/>
          </a:ln>
        </p:spPr>
        <p:txBody>
          <a:bodyPr/>
          <a:lstStyle/>
          <a:p>
            <a:endParaRPr lang="en-US"/>
          </a:p>
        </p:txBody>
      </p:sp>
      <p:sp>
        <p:nvSpPr>
          <p:cNvPr id="17" name="Shape 15"/>
          <p:cNvSpPr/>
          <p:nvPr/>
        </p:nvSpPr>
        <p:spPr>
          <a:xfrm>
            <a:off x="1237236" y="1603059"/>
            <a:ext cx="50292" cy="64580"/>
          </a:xfrm>
          <a:prstGeom prst="rect">
            <a:avLst/>
          </a:prstGeom>
          <a:solidFill>
            <a:srgbClr val="6FACDE"/>
          </a:solidFill>
          <a:ln w="12700">
            <a:solidFill>
              <a:srgbClr val="6FACDE"/>
            </a:solidFill>
            <a:prstDash val="solid"/>
          </a:ln>
        </p:spPr>
        <p:txBody>
          <a:bodyPr/>
          <a:lstStyle/>
          <a:p>
            <a:endParaRPr lang="en-US"/>
          </a:p>
        </p:txBody>
      </p:sp>
      <p:sp>
        <p:nvSpPr>
          <p:cNvPr id="18" name="Shape 16"/>
          <p:cNvSpPr/>
          <p:nvPr/>
        </p:nvSpPr>
        <p:spPr>
          <a:xfrm>
            <a:off x="1254071" y="1649350"/>
            <a:ext cx="50292" cy="64579"/>
          </a:xfrm>
          <a:prstGeom prst="rect">
            <a:avLst/>
          </a:prstGeom>
          <a:solidFill>
            <a:srgbClr val="6FACDE"/>
          </a:solidFill>
          <a:ln w="12700">
            <a:solidFill>
              <a:srgbClr val="6FACDE"/>
            </a:solidFill>
            <a:prstDash val="solid"/>
          </a:ln>
        </p:spPr>
        <p:txBody>
          <a:bodyPr/>
          <a:lstStyle/>
          <a:p>
            <a:endParaRPr lang="en-US"/>
          </a:p>
        </p:txBody>
      </p:sp>
      <p:sp>
        <p:nvSpPr>
          <p:cNvPr id="19" name="Shape 17"/>
          <p:cNvSpPr/>
          <p:nvPr/>
        </p:nvSpPr>
        <p:spPr>
          <a:xfrm>
            <a:off x="1270488" y="1695642"/>
            <a:ext cx="50292" cy="64579"/>
          </a:xfrm>
          <a:prstGeom prst="rect">
            <a:avLst/>
          </a:prstGeom>
          <a:solidFill>
            <a:srgbClr val="6FACDE"/>
          </a:solidFill>
          <a:ln w="12700">
            <a:solidFill>
              <a:srgbClr val="6FACDE"/>
            </a:solidFill>
            <a:prstDash val="solid"/>
          </a:ln>
        </p:spPr>
        <p:txBody>
          <a:bodyPr/>
          <a:lstStyle/>
          <a:p>
            <a:endParaRPr lang="en-US"/>
          </a:p>
        </p:txBody>
      </p:sp>
      <p:sp>
        <p:nvSpPr>
          <p:cNvPr id="20" name="Shape 18"/>
          <p:cNvSpPr/>
          <p:nvPr/>
        </p:nvSpPr>
        <p:spPr>
          <a:xfrm>
            <a:off x="1286462" y="1741933"/>
            <a:ext cx="50292" cy="64580"/>
          </a:xfrm>
          <a:prstGeom prst="rect">
            <a:avLst/>
          </a:prstGeom>
          <a:solidFill>
            <a:srgbClr val="6FACDE"/>
          </a:solidFill>
          <a:ln w="12700">
            <a:solidFill>
              <a:srgbClr val="6FACDE"/>
            </a:solidFill>
            <a:prstDash val="solid"/>
          </a:ln>
        </p:spPr>
        <p:txBody>
          <a:bodyPr/>
          <a:lstStyle/>
          <a:p>
            <a:endParaRPr lang="en-US"/>
          </a:p>
        </p:txBody>
      </p:sp>
      <p:sp>
        <p:nvSpPr>
          <p:cNvPr id="21" name="Shape 19"/>
          <p:cNvSpPr/>
          <p:nvPr/>
        </p:nvSpPr>
        <p:spPr>
          <a:xfrm>
            <a:off x="1301968" y="1788225"/>
            <a:ext cx="50292" cy="64580"/>
          </a:xfrm>
          <a:prstGeom prst="rect">
            <a:avLst/>
          </a:prstGeom>
          <a:solidFill>
            <a:srgbClr val="6FACDE"/>
          </a:solidFill>
          <a:ln w="12700">
            <a:solidFill>
              <a:srgbClr val="6FACDE"/>
            </a:solidFill>
            <a:prstDash val="solid"/>
          </a:ln>
        </p:spPr>
        <p:txBody>
          <a:bodyPr/>
          <a:lstStyle/>
          <a:p>
            <a:endParaRPr lang="en-US"/>
          </a:p>
        </p:txBody>
      </p:sp>
      <p:sp>
        <p:nvSpPr>
          <p:cNvPr id="22" name="Shape 20"/>
          <p:cNvSpPr/>
          <p:nvPr/>
        </p:nvSpPr>
        <p:spPr>
          <a:xfrm>
            <a:off x="1316981" y="1834516"/>
            <a:ext cx="50292" cy="64579"/>
          </a:xfrm>
          <a:prstGeom prst="rect">
            <a:avLst/>
          </a:prstGeom>
          <a:solidFill>
            <a:srgbClr val="6FACDE"/>
          </a:solidFill>
          <a:ln w="12700">
            <a:solidFill>
              <a:srgbClr val="6FACDE"/>
            </a:solidFill>
            <a:prstDash val="solid"/>
          </a:ln>
        </p:spPr>
        <p:txBody>
          <a:bodyPr/>
          <a:lstStyle/>
          <a:p>
            <a:endParaRPr lang="en-US"/>
          </a:p>
        </p:txBody>
      </p:sp>
      <p:sp>
        <p:nvSpPr>
          <p:cNvPr id="23" name="Shape 21"/>
          <p:cNvSpPr/>
          <p:nvPr/>
        </p:nvSpPr>
        <p:spPr>
          <a:xfrm>
            <a:off x="1331480" y="1880808"/>
            <a:ext cx="50292" cy="64580"/>
          </a:xfrm>
          <a:prstGeom prst="rect">
            <a:avLst/>
          </a:prstGeom>
          <a:solidFill>
            <a:srgbClr val="6FACDE"/>
          </a:solidFill>
          <a:ln w="12700">
            <a:solidFill>
              <a:srgbClr val="6FACDE"/>
            </a:solidFill>
            <a:prstDash val="solid"/>
          </a:ln>
        </p:spPr>
        <p:txBody>
          <a:bodyPr/>
          <a:lstStyle/>
          <a:p>
            <a:endParaRPr lang="en-US"/>
          </a:p>
        </p:txBody>
      </p:sp>
      <p:sp>
        <p:nvSpPr>
          <p:cNvPr id="24" name="Shape 22"/>
          <p:cNvSpPr/>
          <p:nvPr/>
        </p:nvSpPr>
        <p:spPr>
          <a:xfrm>
            <a:off x="1345442" y="1927099"/>
            <a:ext cx="50292" cy="64580"/>
          </a:xfrm>
          <a:prstGeom prst="rect">
            <a:avLst/>
          </a:prstGeom>
          <a:solidFill>
            <a:srgbClr val="6FACDE"/>
          </a:solidFill>
          <a:ln w="12700">
            <a:solidFill>
              <a:srgbClr val="6FACDE"/>
            </a:solidFill>
            <a:prstDash val="solid"/>
          </a:ln>
        </p:spPr>
        <p:txBody>
          <a:bodyPr/>
          <a:lstStyle/>
          <a:p>
            <a:endParaRPr lang="en-US"/>
          </a:p>
        </p:txBody>
      </p:sp>
      <p:sp>
        <p:nvSpPr>
          <p:cNvPr id="25" name="Shape 23"/>
          <p:cNvSpPr/>
          <p:nvPr/>
        </p:nvSpPr>
        <p:spPr>
          <a:xfrm>
            <a:off x="1358844" y="1973391"/>
            <a:ext cx="50292" cy="64579"/>
          </a:xfrm>
          <a:prstGeom prst="rect">
            <a:avLst/>
          </a:prstGeom>
          <a:solidFill>
            <a:srgbClr val="6FACDE"/>
          </a:solidFill>
          <a:ln w="12700">
            <a:solidFill>
              <a:srgbClr val="6FACDE"/>
            </a:solidFill>
            <a:prstDash val="solid"/>
          </a:ln>
        </p:spPr>
        <p:txBody>
          <a:bodyPr/>
          <a:lstStyle/>
          <a:p>
            <a:endParaRPr lang="en-US"/>
          </a:p>
        </p:txBody>
      </p:sp>
      <p:sp>
        <p:nvSpPr>
          <p:cNvPr id="26" name="Shape 24"/>
          <p:cNvSpPr/>
          <p:nvPr/>
        </p:nvSpPr>
        <p:spPr>
          <a:xfrm>
            <a:off x="1371667" y="2019682"/>
            <a:ext cx="50292" cy="64580"/>
          </a:xfrm>
          <a:prstGeom prst="rect">
            <a:avLst/>
          </a:prstGeom>
          <a:solidFill>
            <a:srgbClr val="6FACDE"/>
          </a:solidFill>
          <a:ln w="12700">
            <a:solidFill>
              <a:srgbClr val="6FACDE"/>
            </a:solidFill>
            <a:prstDash val="solid"/>
          </a:ln>
        </p:spPr>
        <p:txBody>
          <a:bodyPr/>
          <a:lstStyle/>
          <a:p>
            <a:endParaRPr lang="en-US"/>
          </a:p>
        </p:txBody>
      </p:sp>
      <p:sp>
        <p:nvSpPr>
          <p:cNvPr id="27" name="Shape 25"/>
          <p:cNvSpPr/>
          <p:nvPr/>
        </p:nvSpPr>
        <p:spPr>
          <a:xfrm>
            <a:off x="1383891" y="2065974"/>
            <a:ext cx="50292" cy="64580"/>
          </a:xfrm>
          <a:prstGeom prst="rect">
            <a:avLst/>
          </a:prstGeom>
          <a:solidFill>
            <a:srgbClr val="6FACDE"/>
          </a:solidFill>
          <a:ln w="12700">
            <a:solidFill>
              <a:srgbClr val="6FACDE"/>
            </a:solidFill>
            <a:prstDash val="solid"/>
          </a:ln>
        </p:spPr>
        <p:txBody>
          <a:bodyPr/>
          <a:lstStyle/>
          <a:p>
            <a:endParaRPr lang="en-US"/>
          </a:p>
        </p:txBody>
      </p:sp>
      <p:sp>
        <p:nvSpPr>
          <p:cNvPr id="28" name="Shape 26"/>
          <p:cNvSpPr/>
          <p:nvPr/>
        </p:nvSpPr>
        <p:spPr>
          <a:xfrm>
            <a:off x="1395497" y="2112265"/>
            <a:ext cx="50292" cy="64580"/>
          </a:xfrm>
          <a:prstGeom prst="rect">
            <a:avLst/>
          </a:prstGeom>
          <a:solidFill>
            <a:srgbClr val="6FACDE"/>
          </a:solidFill>
          <a:ln w="12700">
            <a:solidFill>
              <a:srgbClr val="6FACDE"/>
            </a:solidFill>
            <a:prstDash val="solid"/>
          </a:ln>
        </p:spPr>
        <p:txBody>
          <a:bodyPr/>
          <a:lstStyle/>
          <a:p>
            <a:endParaRPr lang="en-US"/>
          </a:p>
        </p:txBody>
      </p:sp>
      <p:sp>
        <p:nvSpPr>
          <p:cNvPr id="29" name="Shape 27"/>
          <p:cNvSpPr/>
          <p:nvPr/>
        </p:nvSpPr>
        <p:spPr>
          <a:xfrm>
            <a:off x="1406466" y="2158557"/>
            <a:ext cx="50292" cy="64580"/>
          </a:xfrm>
          <a:prstGeom prst="rect">
            <a:avLst/>
          </a:prstGeom>
          <a:solidFill>
            <a:srgbClr val="6FACDE"/>
          </a:solidFill>
          <a:ln w="12700">
            <a:solidFill>
              <a:srgbClr val="6FACDE"/>
            </a:solidFill>
            <a:prstDash val="solid"/>
          </a:ln>
        </p:spPr>
        <p:txBody>
          <a:bodyPr/>
          <a:lstStyle/>
          <a:p>
            <a:endParaRPr lang="en-US"/>
          </a:p>
        </p:txBody>
      </p:sp>
      <p:sp>
        <p:nvSpPr>
          <p:cNvPr id="30" name="Shape 28"/>
          <p:cNvSpPr/>
          <p:nvPr/>
        </p:nvSpPr>
        <p:spPr>
          <a:xfrm>
            <a:off x="1416783" y="2204848"/>
            <a:ext cx="50292" cy="64579"/>
          </a:xfrm>
          <a:prstGeom prst="rect">
            <a:avLst/>
          </a:prstGeom>
          <a:solidFill>
            <a:srgbClr val="6FACDE"/>
          </a:solidFill>
          <a:ln w="12700">
            <a:solidFill>
              <a:srgbClr val="6FACDE"/>
            </a:solidFill>
            <a:prstDash val="solid"/>
          </a:ln>
        </p:spPr>
        <p:txBody>
          <a:bodyPr/>
          <a:lstStyle/>
          <a:p>
            <a:endParaRPr lang="en-US"/>
          </a:p>
        </p:txBody>
      </p:sp>
      <p:sp>
        <p:nvSpPr>
          <p:cNvPr id="31" name="Shape 29"/>
          <p:cNvSpPr/>
          <p:nvPr/>
        </p:nvSpPr>
        <p:spPr>
          <a:xfrm>
            <a:off x="1426430" y="2251140"/>
            <a:ext cx="50292" cy="64579"/>
          </a:xfrm>
          <a:prstGeom prst="rect">
            <a:avLst/>
          </a:prstGeom>
          <a:solidFill>
            <a:srgbClr val="6FACDE"/>
          </a:solidFill>
          <a:ln w="12700">
            <a:solidFill>
              <a:srgbClr val="6FACDE"/>
            </a:solidFill>
            <a:prstDash val="solid"/>
          </a:ln>
        </p:spPr>
        <p:txBody>
          <a:bodyPr/>
          <a:lstStyle/>
          <a:p>
            <a:endParaRPr lang="en-US"/>
          </a:p>
        </p:txBody>
      </p:sp>
      <p:sp>
        <p:nvSpPr>
          <p:cNvPr id="32" name="Shape 30"/>
          <p:cNvSpPr/>
          <p:nvPr/>
        </p:nvSpPr>
        <p:spPr>
          <a:xfrm>
            <a:off x="1435394" y="2297431"/>
            <a:ext cx="50292" cy="64580"/>
          </a:xfrm>
          <a:prstGeom prst="rect">
            <a:avLst/>
          </a:prstGeom>
          <a:solidFill>
            <a:srgbClr val="6FACDE"/>
          </a:solidFill>
          <a:ln w="12700">
            <a:solidFill>
              <a:srgbClr val="6FACDE"/>
            </a:solidFill>
            <a:prstDash val="solid"/>
          </a:ln>
        </p:spPr>
        <p:txBody>
          <a:bodyPr/>
          <a:lstStyle/>
          <a:p>
            <a:endParaRPr lang="en-US"/>
          </a:p>
        </p:txBody>
      </p:sp>
      <p:sp>
        <p:nvSpPr>
          <p:cNvPr id="33" name="Shape 31"/>
          <p:cNvSpPr/>
          <p:nvPr/>
        </p:nvSpPr>
        <p:spPr>
          <a:xfrm>
            <a:off x="1443660" y="2343723"/>
            <a:ext cx="50292" cy="64580"/>
          </a:xfrm>
          <a:prstGeom prst="rect">
            <a:avLst/>
          </a:prstGeom>
          <a:solidFill>
            <a:srgbClr val="6FACDE"/>
          </a:solidFill>
          <a:ln w="12700">
            <a:solidFill>
              <a:srgbClr val="6FACDE"/>
            </a:solidFill>
            <a:prstDash val="solid"/>
          </a:ln>
        </p:spPr>
        <p:txBody>
          <a:bodyPr/>
          <a:lstStyle/>
          <a:p>
            <a:endParaRPr lang="en-US"/>
          </a:p>
        </p:txBody>
      </p:sp>
      <p:sp>
        <p:nvSpPr>
          <p:cNvPr id="34" name="Shape 32"/>
          <p:cNvSpPr/>
          <p:nvPr/>
        </p:nvSpPr>
        <p:spPr>
          <a:xfrm>
            <a:off x="1451216" y="2390014"/>
            <a:ext cx="50292" cy="64580"/>
          </a:xfrm>
          <a:prstGeom prst="rect">
            <a:avLst/>
          </a:prstGeom>
          <a:solidFill>
            <a:srgbClr val="6FACDE"/>
          </a:solidFill>
          <a:ln w="12700">
            <a:solidFill>
              <a:srgbClr val="6FACDE"/>
            </a:solidFill>
            <a:prstDash val="solid"/>
          </a:ln>
        </p:spPr>
        <p:txBody>
          <a:bodyPr/>
          <a:lstStyle/>
          <a:p>
            <a:endParaRPr lang="en-US"/>
          </a:p>
        </p:txBody>
      </p:sp>
      <p:sp>
        <p:nvSpPr>
          <p:cNvPr id="35" name="Shape 33"/>
          <p:cNvSpPr/>
          <p:nvPr/>
        </p:nvSpPr>
        <p:spPr>
          <a:xfrm>
            <a:off x="1458050" y="2436306"/>
            <a:ext cx="50292" cy="64580"/>
          </a:xfrm>
          <a:prstGeom prst="rect">
            <a:avLst/>
          </a:prstGeom>
          <a:solidFill>
            <a:srgbClr val="6FACDE"/>
          </a:solidFill>
          <a:ln w="12700">
            <a:solidFill>
              <a:srgbClr val="6FACDE"/>
            </a:solidFill>
            <a:prstDash val="solid"/>
          </a:ln>
        </p:spPr>
        <p:txBody>
          <a:bodyPr/>
          <a:lstStyle/>
          <a:p>
            <a:endParaRPr lang="en-US"/>
          </a:p>
        </p:txBody>
      </p:sp>
      <p:sp>
        <p:nvSpPr>
          <p:cNvPr id="36" name="Shape 34"/>
          <p:cNvSpPr/>
          <p:nvPr/>
        </p:nvSpPr>
        <p:spPr>
          <a:xfrm>
            <a:off x="1464152" y="2482597"/>
            <a:ext cx="50292" cy="64579"/>
          </a:xfrm>
          <a:prstGeom prst="rect">
            <a:avLst/>
          </a:prstGeom>
          <a:solidFill>
            <a:srgbClr val="6FACDE"/>
          </a:solidFill>
          <a:ln w="12700">
            <a:solidFill>
              <a:srgbClr val="6FACDE"/>
            </a:solidFill>
            <a:prstDash val="solid"/>
          </a:ln>
        </p:spPr>
        <p:txBody>
          <a:bodyPr/>
          <a:lstStyle/>
          <a:p>
            <a:endParaRPr lang="en-US"/>
          </a:p>
        </p:txBody>
      </p:sp>
      <p:sp>
        <p:nvSpPr>
          <p:cNvPr id="37" name="Shape 35"/>
          <p:cNvSpPr/>
          <p:nvPr/>
        </p:nvSpPr>
        <p:spPr>
          <a:xfrm>
            <a:off x="1469511" y="2528889"/>
            <a:ext cx="50292" cy="64579"/>
          </a:xfrm>
          <a:prstGeom prst="rect">
            <a:avLst/>
          </a:prstGeom>
          <a:solidFill>
            <a:srgbClr val="6FACDE"/>
          </a:solidFill>
          <a:ln w="12700">
            <a:solidFill>
              <a:srgbClr val="6FACDE"/>
            </a:solidFill>
            <a:prstDash val="solid"/>
          </a:ln>
        </p:spPr>
        <p:txBody>
          <a:bodyPr/>
          <a:lstStyle/>
          <a:p>
            <a:endParaRPr lang="en-US"/>
          </a:p>
        </p:txBody>
      </p:sp>
      <p:sp>
        <p:nvSpPr>
          <p:cNvPr id="38" name="Shape 36"/>
          <p:cNvSpPr/>
          <p:nvPr/>
        </p:nvSpPr>
        <p:spPr>
          <a:xfrm>
            <a:off x="1474120" y="2575180"/>
            <a:ext cx="50292" cy="64580"/>
          </a:xfrm>
          <a:prstGeom prst="rect">
            <a:avLst/>
          </a:prstGeom>
          <a:solidFill>
            <a:srgbClr val="6FACDE"/>
          </a:solidFill>
          <a:ln w="12700">
            <a:solidFill>
              <a:srgbClr val="6FACDE"/>
            </a:solidFill>
            <a:prstDash val="solid"/>
          </a:ln>
        </p:spPr>
        <p:txBody>
          <a:bodyPr/>
          <a:lstStyle/>
          <a:p>
            <a:endParaRPr lang="en-US"/>
          </a:p>
        </p:txBody>
      </p:sp>
      <p:sp>
        <p:nvSpPr>
          <p:cNvPr id="39" name="Shape 37"/>
          <p:cNvSpPr/>
          <p:nvPr/>
        </p:nvSpPr>
        <p:spPr>
          <a:xfrm>
            <a:off x="1477972" y="2621472"/>
            <a:ext cx="50292" cy="64580"/>
          </a:xfrm>
          <a:prstGeom prst="rect">
            <a:avLst/>
          </a:prstGeom>
          <a:solidFill>
            <a:srgbClr val="6FACDE"/>
          </a:solidFill>
          <a:ln w="12700">
            <a:solidFill>
              <a:srgbClr val="6FACDE"/>
            </a:solidFill>
            <a:prstDash val="solid"/>
          </a:ln>
        </p:spPr>
        <p:txBody>
          <a:bodyPr/>
          <a:lstStyle/>
          <a:p>
            <a:endParaRPr lang="en-US"/>
          </a:p>
        </p:txBody>
      </p:sp>
      <p:sp>
        <p:nvSpPr>
          <p:cNvPr id="40" name="Shape 38"/>
          <p:cNvSpPr/>
          <p:nvPr/>
        </p:nvSpPr>
        <p:spPr>
          <a:xfrm>
            <a:off x="1481061" y="2667763"/>
            <a:ext cx="50292" cy="64580"/>
          </a:xfrm>
          <a:prstGeom prst="rect">
            <a:avLst/>
          </a:prstGeom>
          <a:solidFill>
            <a:srgbClr val="6FACDE"/>
          </a:solidFill>
          <a:ln w="12700">
            <a:solidFill>
              <a:srgbClr val="6FACDE"/>
            </a:solidFill>
            <a:prstDash val="solid"/>
          </a:ln>
        </p:spPr>
        <p:txBody>
          <a:bodyPr/>
          <a:lstStyle/>
          <a:p>
            <a:endParaRPr lang="en-US"/>
          </a:p>
        </p:txBody>
      </p:sp>
      <p:sp>
        <p:nvSpPr>
          <p:cNvPr id="41" name="Shape 39"/>
          <p:cNvSpPr/>
          <p:nvPr/>
        </p:nvSpPr>
        <p:spPr>
          <a:xfrm>
            <a:off x="1483382" y="2714055"/>
            <a:ext cx="50292" cy="64580"/>
          </a:xfrm>
          <a:prstGeom prst="rect">
            <a:avLst/>
          </a:prstGeom>
          <a:solidFill>
            <a:srgbClr val="6FACDE"/>
          </a:solidFill>
          <a:ln w="12700">
            <a:solidFill>
              <a:srgbClr val="6FACDE"/>
            </a:solidFill>
            <a:prstDash val="solid"/>
          </a:ln>
        </p:spPr>
        <p:txBody>
          <a:bodyPr/>
          <a:lstStyle/>
          <a:p>
            <a:endParaRPr lang="en-US"/>
          </a:p>
        </p:txBody>
      </p:sp>
      <p:sp>
        <p:nvSpPr>
          <p:cNvPr id="42" name="Shape 40"/>
          <p:cNvSpPr/>
          <p:nvPr/>
        </p:nvSpPr>
        <p:spPr>
          <a:xfrm>
            <a:off x="1484931" y="2760346"/>
            <a:ext cx="50292" cy="64579"/>
          </a:xfrm>
          <a:prstGeom prst="rect">
            <a:avLst/>
          </a:prstGeom>
          <a:solidFill>
            <a:srgbClr val="6FACDE"/>
          </a:solidFill>
          <a:ln w="12700">
            <a:solidFill>
              <a:srgbClr val="6FACDE"/>
            </a:solidFill>
            <a:prstDash val="solid"/>
          </a:ln>
        </p:spPr>
        <p:txBody>
          <a:bodyPr/>
          <a:lstStyle/>
          <a:p>
            <a:endParaRPr lang="en-US"/>
          </a:p>
        </p:txBody>
      </p:sp>
      <p:sp>
        <p:nvSpPr>
          <p:cNvPr id="43" name="Shape 41"/>
          <p:cNvSpPr/>
          <p:nvPr/>
        </p:nvSpPr>
        <p:spPr>
          <a:xfrm>
            <a:off x="1485706" y="2806638"/>
            <a:ext cx="50292" cy="64580"/>
          </a:xfrm>
          <a:prstGeom prst="rect">
            <a:avLst/>
          </a:prstGeom>
          <a:solidFill>
            <a:srgbClr val="6FACDE"/>
          </a:solidFill>
          <a:ln w="12700">
            <a:solidFill>
              <a:srgbClr val="6FACDE"/>
            </a:solidFill>
            <a:prstDash val="solid"/>
          </a:ln>
        </p:spPr>
        <p:txBody>
          <a:bodyPr/>
          <a:lstStyle/>
          <a:p>
            <a:endParaRPr lang="en-US"/>
          </a:p>
        </p:txBody>
      </p:sp>
      <p:sp>
        <p:nvSpPr>
          <p:cNvPr id="44" name="Shape 42"/>
          <p:cNvSpPr/>
          <p:nvPr/>
        </p:nvSpPr>
        <p:spPr>
          <a:xfrm>
            <a:off x="1485706" y="2852929"/>
            <a:ext cx="50292" cy="64579"/>
          </a:xfrm>
          <a:prstGeom prst="rect">
            <a:avLst/>
          </a:prstGeom>
          <a:solidFill>
            <a:srgbClr val="6FACDE"/>
          </a:solidFill>
          <a:ln w="12700">
            <a:solidFill>
              <a:srgbClr val="6FACDE"/>
            </a:solidFill>
            <a:prstDash val="solid"/>
          </a:ln>
        </p:spPr>
        <p:txBody>
          <a:bodyPr/>
          <a:lstStyle/>
          <a:p>
            <a:endParaRPr lang="en-US"/>
          </a:p>
        </p:txBody>
      </p:sp>
      <p:sp>
        <p:nvSpPr>
          <p:cNvPr id="45" name="Shape 43"/>
          <p:cNvSpPr/>
          <p:nvPr/>
        </p:nvSpPr>
        <p:spPr>
          <a:xfrm>
            <a:off x="1484931" y="2899221"/>
            <a:ext cx="50292" cy="64580"/>
          </a:xfrm>
          <a:prstGeom prst="rect">
            <a:avLst/>
          </a:prstGeom>
          <a:solidFill>
            <a:srgbClr val="6FACDE"/>
          </a:solidFill>
          <a:ln w="12700">
            <a:solidFill>
              <a:srgbClr val="6FACDE"/>
            </a:solidFill>
            <a:prstDash val="solid"/>
          </a:ln>
        </p:spPr>
        <p:txBody>
          <a:bodyPr/>
          <a:lstStyle/>
          <a:p>
            <a:endParaRPr lang="en-US"/>
          </a:p>
        </p:txBody>
      </p:sp>
      <p:sp>
        <p:nvSpPr>
          <p:cNvPr id="46" name="Shape 44"/>
          <p:cNvSpPr/>
          <p:nvPr/>
        </p:nvSpPr>
        <p:spPr>
          <a:xfrm>
            <a:off x="1483382" y="2945512"/>
            <a:ext cx="50292" cy="64579"/>
          </a:xfrm>
          <a:prstGeom prst="rect">
            <a:avLst/>
          </a:prstGeom>
          <a:solidFill>
            <a:srgbClr val="6FACDE"/>
          </a:solidFill>
          <a:ln w="12700">
            <a:solidFill>
              <a:srgbClr val="6FACDE"/>
            </a:solidFill>
            <a:prstDash val="solid"/>
          </a:ln>
        </p:spPr>
        <p:txBody>
          <a:bodyPr/>
          <a:lstStyle/>
          <a:p>
            <a:endParaRPr lang="en-US"/>
          </a:p>
        </p:txBody>
      </p:sp>
      <p:sp>
        <p:nvSpPr>
          <p:cNvPr id="47" name="Shape 45"/>
          <p:cNvSpPr/>
          <p:nvPr/>
        </p:nvSpPr>
        <p:spPr>
          <a:xfrm>
            <a:off x="1481061" y="2991804"/>
            <a:ext cx="50292" cy="64580"/>
          </a:xfrm>
          <a:prstGeom prst="rect">
            <a:avLst/>
          </a:prstGeom>
          <a:solidFill>
            <a:srgbClr val="6FACDE"/>
          </a:solidFill>
          <a:ln w="12700">
            <a:solidFill>
              <a:srgbClr val="6FACDE"/>
            </a:solidFill>
            <a:prstDash val="solid"/>
          </a:ln>
        </p:spPr>
        <p:txBody>
          <a:bodyPr/>
          <a:lstStyle/>
          <a:p>
            <a:endParaRPr lang="en-US"/>
          </a:p>
        </p:txBody>
      </p:sp>
      <p:sp>
        <p:nvSpPr>
          <p:cNvPr id="48" name="Shape 46"/>
          <p:cNvSpPr/>
          <p:nvPr/>
        </p:nvSpPr>
        <p:spPr>
          <a:xfrm>
            <a:off x="1477972" y="3038095"/>
            <a:ext cx="50292" cy="64579"/>
          </a:xfrm>
          <a:prstGeom prst="rect">
            <a:avLst/>
          </a:prstGeom>
          <a:solidFill>
            <a:srgbClr val="6FACDE"/>
          </a:solidFill>
          <a:ln w="12700">
            <a:solidFill>
              <a:srgbClr val="6FACDE"/>
            </a:solidFill>
            <a:prstDash val="solid"/>
          </a:ln>
        </p:spPr>
        <p:txBody>
          <a:bodyPr/>
          <a:lstStyle/>
          <a:p>
            <a:endParaRPr lang="en-US"/>
          </a:p>
        </p:txBody>
      </p:sp>
      <p:sp>
        <p:nvSpPr>
          <p:cNvPr id="49" name="Shape 47"/>
          <p:cNvSpPr/>
          <p:nvPr/>
        </p:nvSpPr>
        <p:spPr>
          <a:xfrm>
            <a:off x="1474120" y="3084387"/>
            <a:ext cx="50292" cy="64580"/>
          </a:xfrm>
          <a:prstGeom prst="rect">
            <a:avLst/>
          </a:prstGeom>
          <a:solidFill>
            <a:srgbClr val="6FACDE"/>
          </a:solidFill>
          <a:ln w="12700">
            <a:solidFill>
              <a:srgbClr val="6FACDE"/>
            </a:solidFill>
            <a:prstDash val="solid"/>
          </a:ln>
        </p:spPr>
        <p:txBody>
          <a:bodyPr/>
          <a:lstStyle/>
          <a:p>
            <a:endParaRPr lang="en-US"/>
          </a:p>
        </p:txBody>
      </p:sp>
      <p:sp>
        <p:nvSpPr>
          <p:cNvPr id="50" name="Shape 48"/>
          <p:cNvSpPr/>
          <p:nvPr/>
        </p:nvSpPr>
        <p:spPr>
          <a:xfrm>
            <a:off x="1469511" y="3130678"/>
            <a:ext cx="50292" cy="64580"/>
          </a:xfrm>
          <a:prstGeom prst="rect">
            <a:avLst/>
          </a:prstGeom>
          <a:solidFill>
            <a:srgbClr val="6FACDE"/>
          </a:solidFill>
          <a:ln w="12700">
            <a:solidFill>
              <a:srgbClr val="6FACDE"/>
            </a:solidFill>
            <a:prstDash val="solid"/>
          </a:ln>
        </p:spPr>
        <p:txBody>
          <a:bodyPr/>
          <a:lstStyle/>
          <a:p>
            <a:endParaRPr lang="en-US"/>
          </a:p>
        </p:txBody>
      </p:sp>
      <p:sp>
        <p:nvSpPr>
          <p:cNvPr id="51" name="Shape 49"/>
          <p:cNvSpPr/>
          <p:nvPr/>
        </p:nvSpPr>
        <p:spPr>
          <a:xfrm>
            <a:off x="1464152" y="3176970"/>
            <a:ext cx="50292" cy="64579"/>
          </a:xfrm>
          <a:prstGeom prst="rect">
            <a:avLst/>
          </a:prstGeom>
          <a:solidFill>
            <a:srgbClr val="6FACDE"/>
          </a:solidFill>
          <a:ln w="12700">
            <a:solidFill>
              <a:srgbClr val="6FACDE"/>
            </a:solidFill>
            <a:prstDash val="solid"/>
          </a:ln>
        </p:spPr>
        <p:txBody>
          <a:bodyPr/>
          <a:lstStyle/>
          <a:p>
            <a:endParaRPr lang="en-US"/>
          </a:p>
        </p:txBody>
      </p:sp>
      <p:sp>
        <p:nvSpPr>
          <p:cNvPr id="52" name="Shape 50"/>
          <p:cNvSpPr/>
          <p:nvPr/>
        </p:nvSpPr>
        <p:spPr>
          <a:xfrm>
            <a:off x="1458050" y="3223261"/>
            <a:ext cx="50292" cy="64580"/>
          </a:xfrm>
          <a:prstGeom prst="rect">
            <a:avLst/>
          </a:prstGeom>
          <a:solidFill>
            <a:srgbClr val="6FACDE"/>
          </a:solidFill>
          <a:ln w="12700">
            <a:solidFill>
              <a:srgbClr val="6FACDE"/>
            </a:solidFill>
            <a:prstDash val="solid"/>
          </a:ln>
        </p:spPr>
        <p:txBody>
          <a:bodyPr/>
          <a:lstStyle/>
          <a:p>
            <a:endParaRPr lang="en-US"/>
          </a:p>
        </p:txBody>
      </p:sp>
      <p:sp>
        <p:nvSpPr>
          <p:cNvPr id="53" name="Shape 51"/>
          <p:cNvSpPr/>
          <p:nvPr/>
        </p:nvSpPr>
        <p:spPr>
          <a:xfrm>
            <a:off x="1451216" y="3269553"/>
            <a:ext cx="50292" cy="64579"/>
          </a:xfrm>
          <a:prstGeom prst="rect">
            <a:avLst/>
          </a:prstGeom>
          <a:solidFill>
            <a:srgbClr val="6FACDE"/>
          </a:solidFill>
          <a:ln w="12700">
            <a:solidFill>
              <a:srgbClr val="6FACDE"/>
            </a:solidFill>
            <a:prstDash val="solid"/>
          </a:ln>
        </p:spPr>
        <p:txBody>
          <a:bodyPr/>
          <a:lstStyle/>
          <a:p>
            <a:endParaRPr lang="en-US"/>
          </a:p>
        </p:txBody>
      </p:sp>
      <p:sp>
        <p:nvSpPr>
          <p:cNvPr id="54" name="Shape 52"/>
          <p:cNvSpPr/>
          <p:nvPr/>
        </p:nvSpPr>
        <p:spPr>
          <a:xfrm>
            <a:off x="1443660" y="3315844"/>
            <a:ext cx="50292" cy="64579"/>
          </a:xfrm>
          <a:prstGeom prst="rect">
            <a:avLst/>
          </a:prstGeom>
          <a:solidFill>
            <a:srgbClr val="6FACDE"/>
          </a:solidFill>
          <a:ln w="12700">
            <a:solidFill>
              <a:srgbClr val="6FACDE"/>
            </a:solidFill>
            <a:prstDash val="solid"/>
          </a:ln>
        </p:spPr>
        <p:txBody>
          <a:bodyPr/>
          <a:lstStyle/>
          <a:p>
            <a:endParaRPr lang="en-US"/>
          </a:p>
        </p:txBody>
      </p:sp>
      <p:sp>
        <p:nvSpPr>
          <p:cNvPr id="55" name="Shape 53"/>
          <p:cNvSpPr/>
          <p:nvPr/>
        </p:nvSpPr>
        <p:spPr>
          <a:xfrm>
            <a:off x="1435394" y="3362136"/>
            <a:ext cx="50292" cy="64580"/>
          </a:xfrm>
          <a:prstGeom prst="rect">
            <a:avLst/>
          </a:prstGeom>
          <a:solidFill>
            <a:srgbClr val="6FACDE"/>
          </a:solidFill>
          <a:ln w="12700">
            <a:solidFill>
              <a:srgbClr val="6FACDE"/>
            </a:solidFill>
            <a:prstDash val="solid"/>
          </a:ln>
        </p:spPr>
        <p:txBody>
          <a:bodyPr/>
          <a:lstStyle/>
          <a:p>
            <a:endParaRPr lang="en-US"/>
          </a:p>
        </p:txBody>
      </p:sp>
      <p:sp>
        <p:nvSpPr>
          <p:cNvPr id="56" name="Shape 54"/>
          <p:cNvSpPr/>
          <p:nvPr/>
        </p:nvSpPr>
        <p:spPr>
          <a:xfrm>
            <a:off x="1426430" y="3408427"/>
            <a:ext cx="50292" cy="64579"/>
          </a:xfrm>
          <a:prstGeom prst="rect">
            <a:avLst/>
          </a:prstGeom>
          <a:solidFill>
            <a:srgbClr val="6FACDE"/>
          </a:solidFill>
          <a:ln w="12700">
            <a:solidFill>
              <a:srgbClr val="6FACDE"/>
            </a:solidFill>
            <a:prstDash val="solid"/>
          </a:ln>
        </p:spPr>
        <p:txBody>
          <a:bodyPr/>
          <a:lstStyle/>
          <a:p>
            <a:endParaRPr lang="en-US"/>
          </a:p>
        </p:txBody>
      </p:sp>
      <p:sp>
        <p:nvSpPr>
          <p:cNvPr id="57" name="Shape 55"/>
          <p:cNvSpPr/>
          <p:nvPr/>
        </p:nvSpPr>
        <p:spPr>
          <a:xfrm>
            <a:off x="1416783" y="3454719"/>
            <a:ext cx="50292" cy="64580"/>
          </a:xfrm>
          <a:prstGeom prst="rect">
            <a:avLst/>
          </a:prstGeom>
          <a:solidFill>
            <a:srgbClr val="6FACDE"/>
          </a:solidFill>
          <a:ln w="12700">
            <a:solidFill>
              <a:srgbClr val="6FACDE"/>
            </a:solidFill>
            <a:prstDash val="solid"/>
          </a:ln>
        </p:spPr>
        <p:txBody>
          <a:bodyPr/>
          <a:lstStyle/>
          <a:p>
            <a:endParaRPr lang="en-US"/>
          </a:p>
        </p:txBody>
      </p:sp>
      <p:sp>
        <p:nvSpPr>
          <p:cNvPr id="58" name="Shape 56"/>
          <p:cNvSpPr/>
          <p:nvPr/>
        </p:nvSpPr>
        <p:spPr>
          <a:xfrm>
            <a:off x="1406466" y="3501010"/>
            <a:ext cx="50292" cy="64580"/>
          </a:xfrm>
          <a:prstGeom prst="rect">
            <a:avLst/>
          </a:prstGeom>
          <a:solidFill>
            <a:srgbClr val="6FACDE"/>
          </a:solidFill>
          <a:ln w="12700">
            <a:solidFill>
              <a:srgbClr val="6FACDE"/>
            </a:solidFill>
            <a:prstDash val="solid"/>
          </a:ln>
        </p:spPr>
        <p:txBody>
          <a:bodyPr/>
          <a:lstStyle/>
          <a:p>
            <a:endParaRPr lang="en-US"/>
          </a:p>
        </p:txBody>
      </p:sp>
      <p:sp>
        <p:nvSpPr>
          <p:cNvPr id="59" name="Shape 57"/>
          <p:cNvSpPr/>
          <p:nvPr/>
        </p:nvSpPr>
        <p:spPr>
          <a:xfrm>
            <a:off x="1395497" y="3547302"/>
            <a:ext cx="50292" cy="64579"/>
          </a:xfrm>
          <a:prstGeom prst="rect">
            <a:avLst/>
          </a:prstGeom>
          <a:solidFill>
            <a:srgbClr val="6FACDE"/>
          </a:solidFill>
          <a:ln w="12700">
            <a:solidFill>
              <a:srgbClr val="6FACDE"/>
            </a:solidFill>
            <a:prstDash val="solid"/>
          </a:ln>
        </p:spPr>
        <p:txBody>
          <a:bodyPr/>
          <a:lstStyle/>
          <a:p>
            <a:endParaRPr lang="en-US"/>
          </a:p>
        </p:txBody>
      </p:sp>
      <p:sp>
        <p:nvSpPr>
          <p:cNvPr id="60" name="Shape 58"/>
          <p:cNvSpPr/>
          <p:nvPr/>
        </p:nvSpPr>
        <p:spPr>
          <a:xfrm>
            <a:off x="1383891" y="3593593"/>
            <a:ext cx="50292" cy="64580"/>
          </a:xfrm>
          <a:prstGeom prst="rect">
            <a:avLst/>
          </a:prstGeom>
          <a:solidFill>
            <a:srgbClr val="6FACDE"/>
          </a:solidFill>
          <a:ln w="12700">
            <a:solidFill>
              <a:srgbClr val="6FACDE"/>
            </a:solidFill>
            <a:prstDash val="solid"/>
          </a:ln>
        </p:spPr>
        <p:txBody>
          <a:bodyPr/>
          <a:lstStyle/>
          <a:p>
            <a:endParaRPr lang="en-US"/>
          </a:p>
        </p:txBody>
      </p:sp>
      <p:sp>
        <p:nvSpPr>
          <p:cNvPr id="61" name="Shape 59"/>
          <p:cNvSpPr/>
          <p:nvPr/>
        </p:nvSpPr>
        <p:spPr>
          <a:xfrm>
            <a:off x="1371667" y="3639885"/>
            <a:ext cx="50292" cy="64580"/>
          </a:xfrm>
          <a:prstGeom prst="rect">
            <a:avLst/>
          </a:prstGeom>
          <a:solidFill>
            <a:srgbClr val="6FACDE"/>
          </a:solidFill>
          <a:ln w="12700">
            <a:solidFill>
              <a:srgbClr val="6FACDE"/>
            </a:solidFill>
            <a:prstDash val="solid"/>
          </a:ln>
        </p:spPr>
        <p:txBody>
          <a:bodyPr/>
          <a:lstStyle/>
          <a:p>
            <a:endParaRPr lang="en-US"/>
          </a:p>
        </p:txBody>
      </p:sp>
      <p:sp>
        <p:nvSpPr>
          <p:cNvPr id="62" name="Shape 60"/>
          <p:cNvSpPr/>
          <p:nvPr/>
        </p:nvSpPr>
        <p:spPr>
          <a:xfrm>
            <a:off x="1358844" y="3686176"/>
            <a:ext cx="50292" cy="64580"/>
          </a:xfrm>
          <a:prstGeom prst="rect">
            <a:avLst/>
          </a:prstGeom>
          <a:solidFill>
            <a:srgbClr val="6FACDE"/>
          </a:solidFill>
          <a:ln w="12700">
            <a:solidFill>
              <a:srgbClr val="6FACDE"/>
            </a:solidFill>
            <a:prstDash val="solid"/>
          </a:ln>
        </p:spPr>
        <p:txBody>
          <a:bodyPr/>
          <a:lstStyle/>
          <a:p>
            <a:endParaRPr lang="en-US"/>
          </a:p>
        </p:txBody>
      </p:sp>
      <p:sp>
        <p:nvSpPr>
          <p:cNvPr id="63" name="Shape 61"/>
          <p:cNvSpPr/>
          <p:nvPr/>
        </p:nvSpPr>
        <p:spPr>
          <a:xfrm>
            <a:off x="1345442" y="3732468"/>
            <a:ext cx="50292" cy="64580"/>
          </a:xfrm>
          <a:prstGeom prst="rect">
            <a:avLst/>
          </a:prstGeom>
          <a:solidFill>
            <a:srgbClr val="6FACDE"/>
          </a:solidFill>
          <a:ln w="12700">
            <a:solidFill>
              <a:srgbClr val="6FACDE"/>
            </a:solidFill>
            <a:prstDash val="solid"/>
          </a:ln>
        </p:spPr>
        <p:txBody>
          <a:bodyPr/>
          <a:lstStyle/>
          <a:p>
            <a:endParaRPr lang="en-US"/>
          </a:p>
        </p:txBody>
      </p:sp>
      <p:sp>
        <p:nvSpPr>
          <p:cNvPr id="64" name="Shape 62"/>
          <p:cNvSpPr/>
          <p:nvPr/>
        </p:nvSpPr>
        <p:spPr>
          <a:xfrm>
            <a:off x="1331480" y="3778759"/>
            <a:ext cx="50292" cy="64579"/>
          </a:xfrm>
          <a:prstGeom prst="rect">
            <a:avLst/>
          </a:prstGeom>
          <a:solidFill>
            <a:srgbClr val="6FACDE"/>
          </a:solidFill>
          <a:ln w="12700">
            <a:solidFill>
              <a:srgbClr val="6FACDE"/>
            </a:solidFill>
            <a:prstDash val="solid"/>
          </a:ln>
        </p:spPr>
        <p:txBody>
          <a:bodyPr/>
          <a:lstStyle/>
          <a:p>
            <a:endParaRPr lang="en-US"/>
          </a:p>
        </p:txBody>
      </p:sp>
      <p:sp>
        <p:nvSpPr>
          <p:cNvPr id="65" name="Shape 63"/>
          <p:cNvSpPr/>
          <p:nvPr/>
        </p:nvSpPr>
        <p:spPr>
          <a:xfrm>
            <a:off x="1316981" y="3825051"/>
            <a:ext cx="50292" cy="64580"/>
          </a:xfrm>
          <a:prstGeom prst="rect">
            <a:avLst/>
          </a:prstGeom>
          <a:solidFill>
            <a:srgbClr val="6FACDE"/>
          </a:solidFill>
          <a:ln w="12700">
            <a:solidFill>
              <a:srgbClr val="6FACDE"/>
            </a:solidFill>
            <a:prstDash val="solid"/>
          </a:ln>
        </p:spPr>
        <p:txBody>
          <a:bodyPr/>
          <a:lstStyle/>
          <a:p>
            <a:endParaRPr lang="en-US"/>
          </a:p>
        </p:txBody>
      </p:sp>
      <p:sp>
        <p:nvSpPr>
          <p:cNvPr id="66" name="Shape 64"/>
          <p:cNvSpPr/>
          <p:nvPr/>
        </p:nvSpPr>
        <p:spPr>
          <a:xfrm>
            <a:off x="1301968" y="3871342"/>
            <a:ext cx="50292" cy="64579"/>
          </a:xfrm>
          <a:prstGeom prst="rect">
            <a:avLst/>
          </a:prstGeom>
          <a:solidFill>
            <a:srgbClr val="6FACDE"/>
          </a:solidFill>
          <a:ln w="12700">
            <a:solidFill>
              <a:srgbClr val="6FACDE"/>
            </a:solidFill>
            <a:prstDash val="solid"/>
          </a:ln>
        </p:spPr>
        <p:txBody>
          <a:bodyPr/>
          <a:lstStyle/>
          <a:p>
            <a:endParaRPr lang="en-US"/>
          </a:p>
        </p:txBody>
      </p:sp>
      <p:sp>
        <p:nvSpPr>
          <p:cNvPr id="67" name="Shape 65"/>
          <p:cNvSpPr/>
          <p:nvPr/>
        </p:nvSpPr>
        <p:spPr>
          <a:xfrm>
            <a:off x="1286462" y="3917634"/>
            <a:ext cx="50292" cy="64580"/>
          </a:xfrm>
          <a:prstGeom prst="rect">
            <a:avLst/>
          </a:prstGeom>
          <a:solidFill>
            <a:srgbClr val="6FACDE"/>
          </a:solidFill>
          <a:ln w="12700">
            <a:solidFill>
              <a:srgbClr val="6FACDE"/>
            </a:solidFill>
            <a:prstDash val="solid"/>
          </a:ln>
        </p:spPr>
        <p:txBody>
          <a:bodyPr/>
          <a:lstStyle/>
          <a:p>
            <a:endParaRPr lang="en-US"/>
          </a:p>
        </p:txBody>
      </p:sp>
      <p:sp>
        <p:nvSpPr>
          <p:cNvPr id="68" name="Shape 66"/>
          <p:cNvSpPr/>
          <p:nvPr/>
        </p:nvSpPr>
        <p:spPr>
          <a:xfrm>
            <a:off x="1270488" y="3963925"/>
            <a:ext cx="50292" cy="64579"/>
          </a:xfrm>
          <a:prstGeom prst="rect">
            <a:avLst/>
          </a:prstGeom>
          <a:solidFill>
            <a:srgbClr val="6FACDE"/>
          </a:solidFill>
          <a:ln w="12700">
            <a:solidFill>
              <a:srgbClr val="6FACDE"/>
            </a:solidFill>
            <a:prstDash val="solid"/>
          </a:ln>
        </p:spPr>
        <p:txBody>
          <a:bodyPr/>
          <a:lstStyle/>
          <a:p>
            <a:endParaRPr lang="en-US"/>
          </a:p>
        </p:txBody>
      </p:sp>
      <p:sp>
        <p:nvSpPr>
          <p:cNvPr id="69" name="Shape 67"/>
          <p:cNvSpPr/>
          <p:nvPr/>
        </p:nvSpPr>
        <p:spPr>
          <a:xfrm>
            <a:off x="1254071" y="4010217"/>
            <a:ext cx="50292" cy="64580"/>
          </a:xfrm>
          <a:prstGeom prst="rect">
            <a:avLst/>
          </a:prstGeom>
          <a:solidFill>
            <a:srgbClr val="6FACDE"/>
          </a:solidFill>
          <a:ln w="12700">
            <a:solidFill>
              <a:srgbClr val="6FACDE"/>
            </a:solidFill>
            <a:prstDash val="solid"/>
          </a:ln>
        </p:spPr>
        <p:txBody>
          <a:bodyPr/>
          <a:lstStyle/>
          <a:p>
            <a:endParaRPr lang="en-US"/>
          </a:p>
        </p:txBody>
      </p:sp>
      <p:sp>
        <p:nvSpPr>
          <p:cNvPr id="70" name="Shape 68"/>
          <p:cNvSpPr/>
          <p:nvPr/>
        </p:nvSpPr>
        <p:spPr>
          <a:xfrm>
            <a:off x="1237236" y="4056508"/>
            <a:ext cx="50292" cy="64580"/>
          </a:xfrm>
          <a:prstGeom prst="rect">
            <a:avLst/>
          </a:prstGeom>
          <a:solidFill>
            <a:srgbClr val="6FACDE"/>
          </a:solidFill>
          <a:ln w="12700">
            <a:solidFill>
              <a:srgbClr val="6FACDE"/>
            </a:solidFill>
            <a:prstDash val="solid"/>
          </a:ln>
        </p:spPr>
        <p:txBody>
          <a:bodyPr/>
          <a:lstStyle/>
          <a:p>
            <a:endParaRPr lang="en-US"/>
          </a:p>
        </p:txBody>
      </p:sp>
      <p:sp>
        <p:nvSpPr>
          <p:cNvPr id="71" name="Shape 69"/>
          <p:cNvSpPr/>
          <p:nvPr/>
        </p:nvSpPr>
        <p:spPr>
          <a:xfrm>
            <a:off x="1220009" y="4102800"/>
            <a:ext cx="50292" cy="64580"/>
          </a:xfrm>
          <a:prstGeom prst="rect">
            <a:avLst/>
          </a:prstGeom>
          <a:solidFill>
            <a:srgbClr val="6FACDE"/>
          </a:solidFill>
          <a:ln w="12700">
            <a:solidFill>
              <a:srgbClr val="6FACDE"/>
            </a:solidFill>
            <a:prstDash val="solid"/>
          </a:ln>
        </p:spPr>
        <p:txBody>
          <a:bodyPr/>
          <a:lstStyle/>
          <a:p>
            <a:endParaRPr lang="en-US"/>
          </a:p>
        </p:txBody>
      </p:sp>
      <p:sp>
        <p:nvSpPr>
          <p:cNvPr id="72" name="Shape 70"/>
          <p:cNvSpPr/>
          <p:nvPr/>
        </p:nvSpPr>
        <p:spPr>
          <a:xfrm>
            <a:off x="1202417" y="4149091"/>
            <a:ext cx="50292" cy="64580"/>
          </a:xfrm>
          <a:prstGeom prst="rect">
            <a:avLst/>
          </a:prstGeom>
          <a:solidFill>
            <a:srgbClr val="6FACDE"/>
          </a:solidFill>
          <a:ln w="12700">
            <a:solidFill>
              <a:srgbClr val="6FACDE"/>
            </a:solidFill>
            <a:prstDash val="solid"/>
          </a:ln>
        </p:spPr>
        <p:txBody>
          <a:bodyPr/>
          <a:lstStyle/>
          <a:p>
            <a:endParaRPr lang="en-US"/>
          </a:p>
        </p:txBody>
      </p:sp>
      <p:sp>
        <p:nvSpPr>
          <p:cNvPr id="73" name="Shape 71"/>
          <p:cNvSpPr/>
          <p:nvPr/>
        </p:nvSpPr>
        <p:spPr>
          <a:xfrm>
            <a:off x="1184486" y="4195383"/>
            <a:ext cx="50292" cy="64580"/>
          </a:xfrm>
          <a:prstGeom prst="rect">
            <a:avLst/>
          </a:prstGeom>
          <a:solidFill>
            <a:srgbClr val="6FACDE"/>
          </a:solidFill>
          <a:ln w="12700">
            <a:solidFill>
              <a:srgbClr val="6FACDE"/>
            </a:solidFill>
            <a:prstDash val="solid"/>
          </a:ln>
        </p:spPr>
        <p:txBody>
          <a:bodyPr/>
          <a:lstStyle/>
          <a:p>
            <a:endParaRPr lang="en-US"/>
          </a:p>
        </p:txBody>
      </p:sp>
      <p:sp>
        <p:nvSpPr>
          <p:cNvPr id="74" name="Shape 72"/>
          <p:cNvSpPr/>
          <p:nvPr/>
        </p:nvSpPr>
        <p:spPr>
          <a:xfrm>
            <a:off x="1166244" y="4241674"/>
            <a:ext cx="50292" cy="64580"/>
          </a:xfrm>
          <a:prstGeom prst="rect">
            <a:avLst/>
          </a:prstGeom>
          <a:solidFill>
            <a:srgbClr val="6FACDE"/>
          </a:solidFill>
          <a:ln w="12700">
            <a:solidFill>
              <a:srgbClr val="6FACDE"/>
            </a:solidFill>
            <a:prstDash val="solid"/>
          </a:ln>
        </p:spPr>
        <p:txBody>
          <a:bodyPr/>
          <a:lstStyle/>
          <a:p>
            <a:endParaRPr lang="en-US"/>
          </a:p>
        </p:txBody>
      </p:sp>
      <p:sp>
        <p:nvSpPr>
          <p:cNvPr id="75" name="Shape 73"/>
          <p:cNvSpPr/>
          <p:nvPr/>
        </p:nvSpPr>
        <p:spPr>
          <a:xfrm>
            <a:off x="1147720" y="4287966"/>
            <a:ext cx="50292" cy="64580"/>
          </a:xfrm>
          <a:prstGeom prst="rect">
            <a:avLst/>
          </a:prstGeom>
          <a:solidFill>
            <a:srgbClr val="6FACDE"/>
          </a:solidFill>
          <a:ln w="12700">
            <a:solidFill>
              <a:srgbClr val="6FACDE"/>
            </a:solidFill>
            <a:prstDash val="solid"/>
          </a:ln>
        </p:spPr>
        <p:txBody>
          <a:bodyPr/>
          <a:lstStyle/>
          <a:p>
            <a:endParaRPr lang="en-US"/>
          </a:p>
        </p:txBody>
      </p:sp>
      <p:sp>
        <p:nvSpPr>
          <p:cNvPr id="76" name="Shape 74"/>
          <p:cNvSpPr/>
          <p:nvPr/>
        </p:nvSpPr>
        <p:spPr>
          <a:xfrm>
            <a:off x="1128942" y="4334257"/>
            <a:ext cx="50292" cy="64580"/>
          </a:xfrm>
          <a:prstGeom prst="rect">
            <a:avLst/>
          </a:prstGeom>
          <a:solidFill>
            <a:srgbClr val="6FACDE"/>
          </a:solidFill>
          <a:ln w="12700">
            <a:solidFill>
              <a:srgbClr val="6FACDE"/>
            </a:solidFill>
            <a:prstDash val="solid"/>
          </a:ln>
        </p:spPr>
        <p:txBody>
          <a:bodyPr/>
          <a:lstStyle/>
          <a:p>
            <a:endParaRPr lang="en-US"/>
          </a:p>
        </p:txBody>
      </p:sp>
      <p:sp>
        <p:nvSpPr>
          <p:cNvPr id="77" name="Shape 75"/>
          <p:cNvSpPr/>
          <p:nvPr/>
        </p:nvSpPr>
        <p:spPr>
          <a:xfrm>
            <a:off x="1109939" y="4380549"/>
            <a:ext cx="50292" cy="64580"/>
          </a:xfrm>
          <a:prstGeom prst="rect">
            <a:avLst/>
          </a:prstGeom>
          <a:solidFill>
            <a:srgbClr val="6FACDE"/>
          </a:solidFill>
          <a:ln w="12700">
            <a:solidFill>
              <a:srgbClr val="6FACDE"/>
            </a:solidFill>
            <a:prstDash val="solid"/>
          </a:ln>
        </p:spPr>
        <p:txBody>
          <a:bodyPr/>
          <a:lstStyle/>
          <a:p>
            <a:endParaRPr lang="en-US"/>
          </a:p>
        </p:txBody>
      </p:sp>
      <p:sp>
        <p:nvSpPr>
          <p:cNvPr id="78" name="Shape 76"/>
          <p:cNvSpPr/>
          <p:nvPr/>
        </p:nvSpPr>
        <p:spPr>
          <a:xfrm>
            <a:off x="1090740" y="4426840"/>
            <a:ext cx="50292" cy="64580"/>
          </a:xfrm>
          <a:prstGeom prst="rect">
            <a:avLst/>
          </a:prstGeom>
          <a:solidFill>
            <a:srgbClr val="6FACDE"/>
          </a:solidFill>
          <a:ln w="12700">
            <a:solidFill>
              <a:srgbClr val="6FACDE"/>
            </a:solidFill>
            <a:prstDash val="solid"/>
          </a:ln>
        </p:spPr>
        <p:txBody>
          <a:bodyPr/>
          <a:lstStyle/>
          <a:p>
            <a:endParaRPr lang="en-US"/>
          </a:p>
        </p:txBody>
      </p:sp>
      <p:sp>
        <p:nvSpPr>
          <p:cNvPr id="79" name="Shape 77"/>
          <p:cNvSpPr/>
          <p:nvPr/>
        </p:nvSpPr>
        <p:spPr>
          <a:xfrm>
            <a:off x="1071374" y="4473132"/>
            <a:ext cx="50292" cy="64579"/>
          </a:xfrm>
          <a:prstGeom prst="rect">
            <a:avLst/>
          </a:prstGeom>
          <a:solidFill>
            <a:srgbClr val="6FACDE"/>
          </a:solidFill>
          <a:ln w="12700">
            <a:solidFill>
              <a:srgbClr val="6FACDE"/>
            </a:solidFill>
            <a:prstDash val="solid"/>
          </a:ln>
        </p:spPr>
        <p:txBody>
          <a:bodyPr/>
          <a:lstStyle/>
          <a:p>
            <a:endParaRPr lang="en-US"/>
          </a:p>
        </p:txBody>
      </p:sp>
      <p:sp>
        <p:nvSpPr>
          <p:cNvPr id="80" name="Shape 78"/>
          <p:cNvSpPr/>
          <p:nvPr/>
        </p:nvSpPr>
        <p:spPr>
          <a:xfrm>
            <a:off x="1051873" y="4519423"/>
            <a:ext cx="50292" cy="64580"/>
          </a:xfrm>
          <a:prstGeom prst="rect">
            <a:avLst/>
          </a:prstGeom>
          <a:solidFill>
            <a:srgbClr val="6FACDE"/>
          </a:solidFill>
          <a:ln w="12700">
            <a:solidFill>
              <a:srgbClr val="6FACDE"/>
            </a:solidFill>
            <a:prstDash val="solid"/>
          </a:ln>
        </p:spPr>
        <p:txBody>
          <a:bodyPr/>
          <a:lstStyle/>
          <a:p>
            <a:endParaRPr lang="en-US"/>
          </a:p>
        </p:txBody>
      </p:sp>
      <p:sp>
        <p:nvSpPr>
          <p:cNvPr id="81" name="Shape 79"/>
          <p:cNvSpPr/>
          <p:nvPr/>
        </p:nvSpPr>
        <p:spPr>
          <a:xfrm>
            <a:off x="1032265" y="4565715"/>
            <a:ext cx="50292" cy="64579"/>
          </a:xfrm>
          <a:prstGeom prst="rect">
            <a:avLst/>
          </a:prstGeom>
          <a:solidFill>
            <a:srgbClr val="6FACDE"/>
          </a:solidFill>
          <a:ln w="12700">
            <a:solidFill>
              <a:srgbClr val="6FACDE"/>
            </a:solidFill>
            <a:prstDash val="solid"/>
          </a:ln>
        </p:spPr>
        <p:txBody>
          <a:bodyPr/>
          <a:lstStyle/>
          <a:p>
            <a:endParaRPr lang="en-US"/>
          </a:p>
        </p:txBody>
      </p:sp>
      <p:sp>
        <p:nvSpPr>
          <p:cNvPr id="82" name="Shape 80"/>
          <p:cNvSpPr/>
          <p:nvPr/>
        </p:nvSpPr>
        <p:spPr>
          <a:xfrm>
            <a:off x="1012582" y="4612006"/>
            <a:ext cx="50292" cy="64580"/>
          </a:xfrm>
          <a:prstGeom prst="rect">
            <a:avLst/>
          </a:prstGeom>
          <a:solidFill>
            <a:srgbClr val="6FACDE"/>
          </a:solidFill>
          <a:ln w="12700">
            <a:solidFill>
              <a:srgbClr val="6FACDE"/>
            </a:solidFill>
            <a:prstDash val="solid"/>
          </a:ln>
        </p:spPr>
        <p:txBody>
          <a:bodyPr/>
          <a:lstStyle/>
          <a:p>
            <a:endParaRPr lang="en-US"/>
          </a:p>
        </p:txBody>
      </p:sp>
      <p:sp>
        <p:nvSpPr>
          <p:cNvPr id="83" name="Shape 81"/>
          <p:cNvSpPr/>
          <p:nvPr/>
        </p:nvSpPr>
        <p:spPr>
          <a:xfrm>
            <a:off x="992852" y="4658298"/>
            <a:ext cx="50292" cy="64579"/>
          </a:xfrm>
          <a:prstGeom prst="rect">
            <a:avLst/>
          </a:prstGeom>
          <a:solidFill>
            <a:srgbClr val="6FACDE"/>
          </a:solidFill>
          <a:ln w="12700">
            <a:solidFill>
              <a:srgbClr val="6FACDE"/>
            </a:solidFill>
            <a:prstDash val="solid"/>
          </a:ln>
        </p:spPr>
        <p:txBody>
          <a:bodyPr/>
          <a:lstStyle/>
          <a:p>
            <a:endParaRPr lang="en-US"/>
          </a:p>
        </p:txBody>
      </p:sp>
      <p:sp>
        <p:nvSpPr>
          <p:cNvPr id="84" name="Shape 82"/>
          <p:cNvSpPr/>
          <p:nvPr/>
        </p:nvSpPr>
        <p:spPr>
          <a:xfrm>
            <a:off x="886931" y="1101852"/>
            <a:ext cx="548640" cy="548640"/>
          </a:xfrm>
          <a:prstGeom prst="ellipse">
            <a:avLst/>
          </a:prstGeom>
          <a:solidFill>
            <a:srgbClr val="00263E"/>
          </a:solidFill>
          <a:ln w="12700">
            <a:solidFill>
              <a:srgbClr val="FFFFFF"/>
            </a:solidFill>
            <a:prstDash val="solid"/>
          </a:ln>
        </p:spPr>
        <p:txBody>
          <a:bodyPr/>
          <a:lstStyle/>
          <a:p>
            <a:endParaRPr lang="en-US"/>
          </a:p>
        </p:txBody>
      </p:sp>
      <p:sp>
        <p:nvSpPr>
          <p:cNvPr id="85" name="Shape 83"/>
          <p:cNvSpPr/>
          <p:nvPr/>
        </p:nvSpPr>
        <p:spPr>
          <a:xfrm>
            <a:off x="1002146" y="1217067"/>
            <a:ext cx="318211" cy="318211"/>
          </a:xfrm>
          <a:prstGeom prst="ellipse">
            <a:avLst/>
          </a:prstGeom>
          <a:solidFill>
            <a:srgbClr val="6FACDE"/>
          </a:solidFill>
          <a:ln w="12700">
            <a:solidFill>
              <a:srgbClr val="6FACDE"/>
            </a:solidFill>
            <a:prstDash val="solid"/>
          </a:ln>
        </p:spPr>
        <p:txBody>
          <a:bodyPr/>
          <a:lstStyle/>
          <a:p>
            <a:endParaRPr lang="en-US"/>
          </a:p>
        </p:txBody>
      </p:sp>
      <p:sp>
        <p:nvSpPr>
          <p:cNvPr id="86" name="Text 84"/>
          <p:cNvSpPr/>
          <p:nvPr/>
        </p:nvSpPr>
        <p:spPr>
          <a:xfrm>
            <a:off x="886931" y="1101852"/>
            <a:ext cx="548640" cy="548640"/>
          </a:xfrm>
          <a:prstGeom prst="rect">
            <a:avLst/>
          </a:prstGeom>
          <a:noFill/>
          <a:ln/>
        </p:spPr>
        <p:txBody>
          <a:bodyPr wrap="square" lIns="0" tIns="0" rIns="0" bIns="0" rtlCol="0" anchor="ctr"/>
          <a:lstStyle/>
          <a:p>
            <a:pPr algn="ctr"/>
            <a:r>
              <a:rPr lang="en-US" sz="1200" b="1" dirty="0">
                <a:solidFill>
                  <a:srgbClr val="FFFFFF"/>
                </a:solidFill>
                <a:latin typeface="Calibri" pitchFamily="34" charset="0"/>
                <a:ea typeface="Calibri" pitchFamily="34" charset="-122"/>
                <a:cs typeface="Calibri" pitchFamily="34" charset="-120"/>
              </a:rPr>
              <a:t>1</a:t>
            </a:r>
            <a:endParaRPr lang="en-US" sz="1200" dirty="0"/>
          </a:p>
        </p:txBody>
      </p:sp>
      <p:sp>
        <p:nvSpPr>
          <p:cNvPr id="87" name="Shape 85"/>
          <p:cNvSpPr/>
          <p:nvPr/>
        </p:nvSpPr>
        <p:spPr>
          <a:xfrm>
            <a:off x="1435572" y="1359714"/>
            <a:ext cx="850429" cy="32918"/>
          </a:xfrm>
          <a:prstGeom prst="rect">
            <a:avLst/>
          </a:prstGeom>
          <a:solidFill>
            <a:srgbClr val="6FACDE"/>
          </a:solidFill>
          <a:ln w="12700">
            <a:solidFill>
              <a:srgbClr val="6FACDE"/>
            </a:solidFill>
            <a:prstDash val="solid"/>
          </a:ln>
        </p:spPr>
        <p:txBody>
          <a:bodyPr/>
          <a:lstStyle/>
          <a:p>
            <a:endParaRPr lang="en-US"/>
          </a:p>
        </p:txBody>
      </p:sp>
      <p:sp>
        <p:nvSpPr>
          <p:cNvPr id="88" name="Text 86"/>
          <p:cNvSpPr/>
          <p:nvPr/>
        </p:nvSpPr>
        <p:spPr>
          <a:xfrm>
            <a:off x="2304011" y="950976"/>
            <a:ext cx="6492240" cy="292608"/>
          </a:xfrm>
          <a:prstGeom prst="rect">
            <a:avLst/>
          </a:prstGeom>
          <a:noFill/>
          <a:ln/>
        </p:spPr>
        <p:txBody>
          <a:bodyPr wrap="square" lIns="0" tIns="0" rIns="0" bIns="0" rtlCol="0" anchor="b"/>
          <a:lstStyle/>
          <a:p>
            <a:r>
              <a:rPr lang="en-US" sz="1150" b="1" dirty="0">
                <a:solidFill>
                  <a:srgbClr val="6FACDE"/>
                </a:solidFill>
                <a:latin typeface="Calibri" pitchFamily="34" charset="0"/>
                <a:ea typeface="Calibri" pitchFamily="34" charset="-122"/>
                <a:cs typeface="Calibri" pitchFamily="34" charset="-120"/>
              </a:rPr>
              <a:t>Rising Securities Class Actions </a:t>
            </a:r>
            <a:endParaRPr lang="en-US" sz="1150" dirty="0"/>
          </a:p>
        </p:txBody>
      </p:sp>
      <p:sp>
        <p:nvSpPr>
          <p:cNvPr id="89" name="Text 87"/>
          <p:cNvSpPr/>
          <p:nvPr/>
        </p:nvSpPr>
        <p:spPr>
          <a:xfrm>
            <a:off x="2331720" y="1335024"/>
            <a:ext cx="6492240" cy="338328"/>
          </a:xfrm>
          <a:prstGeom prst="rect">
            <a:avLst/>
          </a:prstGeom>
          <a:noFill/>
          <a:ln/>
        </p:spPr>
        <p:txBody>
          <a:bodyPr wrap="square" lIns="0" tIns="0" rIns="0" bIns="0" rtlCol="0" anchor="t"/>
          <a:lstStyle/>
          <a:p>
            <a:pPr>
              <a:lnSpc>
                <a:spcPct val="120000"/>
              </a:lnSpc>
            </a:pPr>
            <a:r>
              <a:rPr lang="en-US" sz="1050" dirty="0"/>
              <a:t> </a:t>
            </a:r>
            <a:r>
              <a:rPr lang="en-US" sz="825" dirty="0"/>
              <a:t>High-profile lawsuits targeting "AI-washing" are surging. Shareholders are actively suing companies that allegedly overstate their AI capabilities or, conversely, downplay severe AI-related operational risks</a:t>
            </a:r>
            <a:r>
              <a:rPr lang="en-US" sz="950" dirty="0">
                <a:solidFill>
                  <a:srgbClr val="1A2E40"/>
                </a:solidFill>
                <a:latin typeface="Calibri" pitchFamily="34" charset="0"/>
                <a:ea typeface="Calibri" pitchFamily="34" charset="-122"/>
                <a:cs typeface="Calibri" pitchFamily="34" charset="-120"/>
              </a:rPr>
              <a:t>.</a:t>
            </a:r>
            <a:endParaRPr lang="en-US" sz="950" dirty="0"/>
          </a:p>
        </p:txBody>
      </p:sp>
      <p:sp>
        <p:nvSpPr>
          <p:cNvPr id="90" name="Shape 88"/>
          <p:cNvSpPr/>
          <p:nvPr/>
        </p:nvSpPr>
        <p:spPr>
          <a:xfrm>
            <a:off x="2331720" y="1719073"/>
            <a:ext cx="6492240" cy="10973"/>
          </a:xfrm>
          <a:prstGeom prst="rect">
            <a:avLst/>
          </a:prstGeom>
          <a:solidFill>
            <a:srgbClr val="C8D8E8"/>
          </a:solidFill>
          <a:ln w="12700">
            <a:solidFill>
              <a:srgbClr val="C8D8E8"/>
            </a:solidFill>
            <a:prstDash val="solid"/>
          </a:ln>
        </p:spPr>
        <p:txBody>
          <a:bodyPr/>
          <a:lstStyle/>
          <a:p>
            <a:endParaRPr lang="en-US"/>
          </a:p>
        </p:txBody>
      </p:sp>
      <p:sp>
        <p:nvSpPr>
          <p:cNvPr id="91" name="Shape 89"/>
          <p:cNvSpPr/>
          <p:nvPr/>
        </p:nvSpPr>
        <p:spPr>
          <a:xfrm>
            <a:off x="1138391" y="1842516"/>
            <a:ext cx="548640" cy="548640"/>
          </a:xfrm>
          <a:prstGeom prst="ellipse">
            <a:avLst/>
          </a:prstGeom>
          <a:solidFill>
            <a:srgbClr val="00263E"/>
          </a:solidFill>
          <a:ln w="12700">
            <a:solidFill>
              <a:srgbClr val="FFFFFF"/>
            </a:solidFill>
            <a:prstDash val="solid"/>
          </a:ln>
        </p:spPr>
        <p:txBody>
          <a:bodyPr/>
          <a:lstStyle/>
          <a:p>
            <a:endParaRPr lang="en-US"/>
          </a:p>
        </p:txBody>
      </p:sp>
      <p:sp>
        <p:nvSpPr>
          <p:cNvPr id="92" name="Shape 90"/>
          <p:cNvSpPr/>
          <p:nvPr/>
        </p:nvSpPr>
        <p:spPr>
          <a:xfrm>
            <a:off x="1253606" y="1957731"/>
            <a:ext cx="318211" cy="318211"/>
          </a:xfrm>
          <a:prstGeom prst="ellipse">
            <a:avLst/>
          </a:prstGeom>
          <a:solidFill>
            <a:srgbClr val="6FACDE"/>
          </a:solidFill>
          <a:ln w="12700">
            <a:solidFill>
              <a:srgbClr val="6FACDE"/>
            </a:solidFill>
            <a:prstDash val="solid"/>
          </a:ln>
        </p:spPr>
        <p:txBody>
          <a:bodyPr/>
          <a:lstStyle/>
          <a:p>
            <a:endParaRPr lang="en-US"/>
          </a:p>
        </p:txBody>
      </p:sp>
      <p:sp>
        <p:nvSpPr>
          <p:cNvPr id="93" name="Text 91"/>
          <p:cNvSpPr/>
          <p:nvPr/>
        </p:nvSpPr>
        <p:spPr>
          <a:xfrm>
            <a:off x="1138391" y="1842516"/>
            <a:ext cx="548640" cy="548640"/>
          </a:xfrm>
          <a:prstGeom prst="rect">
            <a:avLst/>
          </a:prstGeom>
          <a:noFill/>
          <a:ln/>
        </p:spPr>
        <p:txBody>
          <a:bodyPr wrap="square" lIns="0" tIns="0" rIns="0" bIns="0" rtlCol="0" anchor="ctr"/>
          <a:lstStyle/>
          <a:p>
            <a:pPr algn="ctr"/>
            <a:r>
              <a:rPr lang="en-US" sz="1200" b="1" dirty="0">
                <a:solidFill>
                  <a:srgbClr val="FFFFFF"/>
                </a:solidFill>
                <a:latin typeface="Calibri" pitchFamily="34" charset="0"/>
                <a:ea typeface="Calibri" pitchFamily="34" charset="-122"/>
                <a:cs typeface="Calibri" pitchFamily="34" charset="-120"/>
              </a:rPr>
              <a:t>2</a:t>
            </a:r>
            <a:endParaRPr lang="en-US" sz="1200" dirty="0"/>
          </a:p>
        </p:txBody>
      </p:sp>
      <p:sp>
        <p:nvSpPr>
          <p:cNvPr id="94" name="Shape 92"/>
          <p:cNvSpPr/>
          <p:nvPr/>
        </p:nvSpPr>
        <p:spPr>
          <a:xfrm>
            <a:off x="1687032" y="2100378"/>
            <a:ext cx="598969" cy="32918"/>
          </a:xfrm>
          <a:prstGeom prst="rect">
            <a:avLst/>
          </a:prstGeom>
          <a:solidFill>
            <a:srgbClr val="6FACDE"/>
          </a:solidFill>
          <a:ln w="12700">
            <a:solidFill>
              <a:srgbClr val="6FACDE"/>
            </a:solidFill>
            <a:prstDash val="solid"/>
          </a:ln>
        </p:spPr>
        <p:txBody>
          <a:bodyPr/>
          <a:lstStyle/>
          <a:p>
            <a:endParaRPr lang="en-US"/>
          </a:p>
        </p:txBody>
      </p:sp>
      <p:sp>
        <p:nvSpPr>
          <p:cNvPr id="95" name="Text 93"/>
          <p:cNvSpPr/>
          <p:nvPr/>
        </p:nvSpPr>
        <p:spPr>
          <a:xfrm>
            <a:off x="2373284" y="1663100"/>
            <a:ext cx="6492240" cy="292608"/>
          </a:xfrm>
          <a:prstGeom prst="rect">
            <a:avLst/>
          </a:prstGeom>
          <a:noFill/>
          <a:ln/>
        </p:spPr>
        <p:txBody>
          <a:bodyPr wrap="square" lIns="0" tIns="0" rIns="0" bIns="0" rtlCol="0" anchor="b"/>
          <a:lstStyle/>
          <a:p>
            <a:r>
              <a:rPr lang="en-US" sz="1150" b="1" dirty="0">
                <a:solidFill>
                  <a:srgbClr val="6FACDE"/>
                </a:solidFill>
                <a:latin typeface="Calibri" pitchFamily="34" charset="0"/>
                <a:ea typeface="Calibri" pitchFamily="34" charset="-122"/>
                <a:cs typeface="Calibri" pitchFamily="34" charset="-120"/>
              </a:rPr>
              <a:t>Claims are migrating from AI Developer to Organizations that Deploy AI</a:t>
            </a:r>
            <a:endParaRPr lang="en-US" sz="1150" dirty="0"/>
          </a:p>
        </p:txBody>
      </p:sp>
      <p:sp>
        <p:nvSpPr>
          <p:cNvPr id="96" name="Text 94"/>
          <p:cNvSpPr/>
          <p:nvPr/>
        </p:nvSpPr>
        <p:spPr>
          <a:xfrm>
            <a:off x="2403763" y="2025969"/>
            <a:ext cx="6427124" cy="394335"/>
          </a:xfrm>
          <a:prstGeom prst="rect">
            <a:avLst/>
          </a:prstGeom>
          <a:noFill/>
          <a:ln/>
        </p:spPr>
        <p:txBody>
          <a:bodyPr wrap="square" lIns="0" tIns="0" rIns="0" bIns="0" rtlCol="0" anchor="t"/>
          <a:lstStyle/>
          <a:p>
            <a:pPr>
              <a:lnSpc>
                <a:spcPct val="120000"/>
              </a:lnSpc>
            </a:pPr>
            <a:r>
              <a:rPr lang="en-US" sz="825" dirty="0">
                <a:latin typeface="Google Sans"/>
              </a:rPr>
              <a:t>While foundational developers build the underlying models, and effectively push the risk downstream. As a result, the organizations that deploy and integrate AI into their daily operations are increasingly becoming the primary targets for claims alleging copyright infringement, algorithmic bias, and technology E&amp;O failures.</a:t>
            </a:r>
            <a:endParaRPr lang="en-US" sz="825" dirty="0"/>
          </a:p>
        </p:txBody>
      </p:sp>
      <p:sp>
        <p:nvSpPr>
          <p:cNvPr id="97" name="Shape 95"/>
          <p:cNvSpPr/>
          <p:nvPr/>
        </p:nvSpPr>
        <p:spPr>
          <a:xfrm>
            <a:off x="2331720" y="2459737"/>
            <a:ext cx="6492240" cy="10973"/>
          </a:xfrm>
          <a:prstGeom prst="rect">
            <a:avLst/>
          </a:prstGeom>
          <a:solidFill>
            <a:srgbClr val="C8D8E8"/>
          </a:solidFill>
          <a:ln w="12700">
            <a:solidFill>
              <a:srgbClr val="C8D8E8"/>
            </a:solidFill>
            <a:prstDash val="solid"/>
          </a:ln>
        </p:spPr>
        <p:txBody>
          <a:bodyPr/>
          <a:lstStyle/>
          <a:p>
            <a:endParaRPr lang="en-US"/>
          </a:p>
        </p:txBody>
      </p:sp>
      <p:sp>
        <p:nvSpPr>
          <p:cNvPr id="98" name="Shape 96"/>
          <p:cNvSpPr/>
          <p:nvPr/>
        </p:nvSpPr>
        <p:spPr>
          <a:xfrm>
            <a:off x="1234440" y="2583180"/>
            <a:ext cx="548640" cy="548640"/>
          </a:xfrm>
          <a:prstGeom prst="ellipse">
            <a:avLst/>
          </a:prstGeom>
          <a:solidFill>
            <a:srgbClr val="00263E"/>
          </a:solidFill>
          <a:ln w="12700">
            <a:solidFill>
              <a:srgbClr val="FFFFFF"/>
            </a:solidFill>
            <a:prstDash val="solid"/>
          </a:ln>
        </p:spPr>
        <p:txBody>
          <a:bodyPr/>
          <a:lstStyle/>
          <a:p>
            <a:endParaRPr lang="en-US"/>
          </a:p>
        </p:txBody>
      </p:sp>
      <p:sp>
        <p:nvSpPr>
          <p:cNvPr id="99" name="Shape 97"/>
          <p:cNvSpPr/>
          <p:nvPr/>
        </p:nvSpPr>
        <p:spPr>
          <a:xfrm>
            <a:off x="1349655" y="2698395"/>
            <a:ext cx="318211" cy="318211"/>
          </a:xfrm>
          <a:prstGeom prst="ellipse">
            <a:avLst/>
          </a:prstGeom>
          <a:solidFill>
            <a:srgbClr val="6FACDE"/>
          </a:solidFill>
          <a:ln w="12700">
            <a:solidFill>
              <a:srgbClr val="6FACDE"/>
            </a:solidFill>
            <a:prstDash val="solid"/>
          </a:ln>
        </p:spPr>
        <p:txBody>
          <a:bodyPr/>
          <a:lstStyle/>
          <a:p>
            <a:endParaRPr lang="en-US"/>
          </a:p>
        </p:txBody>
      </p:sp>
      <p:sp>
        <p:nvSpPr>
          <p:cNvPr id="100" name="Text 98"/>
          <p:cNvSpPr/>
          <p:nvPr/>
        </p:nvSpPr>
        <p:spPr>
          <a:xfrm>
            <a:off x="1234440" y="2583180"/>
            <a:ext cx="548640" cy="548640"/>
          </a:xfrm>
          <a:prstGeom prst="rect">
            <a:avLst/>
          </a:prstGeom>
          <a:noFill/>
          <a:ln/>
        </p:spPr>
        <p:txBody>
          <a:bodyPr wrap="square" lIns="0" tIns="0" rIns="0" bIns="0" rtlCol="0" anchor="ctr"/>
          <a:lstStyle/>
          <a:p>
            <a:pPr algn="ctr"/>
            <a:r>
              <a:rPr lang="en-US" sz="1200" b="1" dirty="0">
                <a:solidFill>
                  <a:srgbClr val="FFFFFF"/>
                </a:solidFill>
                <a:latin typeface="Calibri" pitchFamily="34" charset="0"/>
                <a:ea typeface="Calibri" pitchFamily="34" charset="-122"/>
                <a:cs typeface="Calibri" pitchFamily="34" charset="-120"/>
              </a:rPr>
              <a:t>3</a:t>
            </a:r>
            <a:endParaRPr lang="en-US" sz="1200" dirty="0"/>
          </a:p>
        </p:txBody>
      </p:sp>
      <p:sp>
        <p:nvSpPr>
          <p:cNvPr id="101" name="Shape 99"/>
          <p:cNvSpPr/>
          <p:nvPr/>
        </p:nvSpPr>
        <p:spPr>
          <a:xfrm>
            <a:off x="1783080" y="2841042"/>
            <a:ext cx="502920" cy="32918"/>
          </a:xfrm>
          <a:prstGeom prst="rect">
            <a:avLst/>
          </a:prstGeom>
          <a:solidFill>
            <a:srgbClr val="6FACDE"/>
          </a:solidFill>
          <a:ln w="12700">
            <a:solidFill>
              <a:srgbClr val="6FACDE"/>
            </a:solidFill>
            <a:prstDash val="solid"/>
          </a:ln>
        </p:spPr>
        <p:txBody>
          <a:bodyPr/>
          <a:lstStyle/>
          <a:p>
            <a:endParaRPr lang="en-US"/>
          </a:p>
        </p:txBody>
      </p:sp>
      <p:sp>
        <p:nvSpPr>
          <p:cNvPr id="102" name="Text 100"/>
          <p:cNvSpPr/>
          <p:nvPr/>
        </p:nvSpPr>
        <p:spPr>
          <a:xfrm>
            <a:off x="2331720" y="2523744"/>
            <a:ext cx="6492240" cy="292608"/>
          </a:xfrm>
          <a:prstGeom prst="rect">
            <a:avLst/>
          </a:prstGeom>
          <a:noFill/>
          <a:ln/>
        </p:spPr>
        <p:txBody>
          <a:bodyPr wrap="square" lIns="0" tIns="0" rIns="0" bIns="0" rtlCol="0" anchor="b"/>
          <a:lstStyle/>
          <a:p>
            <a:r>
              <a:rPr lang="en-US" sz="1150" b="1" dirty="0">
                <a:solidFill>
                  <a:srgbClr val="6FACDE"/>
                </a:solidFill>
                <a:latin typeface="Calibri" pitchFamily="34" charset="0"/>
                <a:ea typeface="Calibri" pitchFamily="34" charset="-122"/>
                <a:cs typeface="Calibri" pitchFamily="34" charset="-120"/>
              </a:rPr>
              <a:t>IP</a:t>
            </a:r>
            <a:endParaRPr lang="en-US" sz="1150" dirty="0"/>
          </a:p>
        </p:txBody>
      </p:sp>
      <p:sp>
        <p:nvSpPr>
          <p:cNvPr id="103" name="Text 101"/>
          <p:cNvSpPr/>
          <p:nvPr/>
        </p:nvSpPr>
        <p:spPr>
          <a:xfrm>
            <a:off x="2331720" y="2816352"/>
            <a:ext cx="6492240" cy="338328"/>
          </a:xfrm>
          <a:prstGeom prst="rect">
            <a:avLst/>
          </a:prstGeom>
          <a:noFill/>
          <a:ln/>
        </p:spPr>
        <p:txBody>
          <a:bodyPr wrap="square" lIns="0" tIns="0" rIns="0" bIns="0" rtlCol="0" anchor="t"/>
          <a:lstStyle/>
          <a:p>
            <a:pPr>
              <a:lnSpc>
                <a:spcPct val="120000"/>
              </a:lnSpc>
            </a:pPr>
            <a:r>
              <a:rPr lang="en-US" sz="825" dirty="0">
                <a:solidFill>
                  <a:srgbClr val="1A2E40"/>
                </a:solidFill>
                <a:latin typeface="Calibri" pitchFamily="34" charset="0"/>
                <a:ea typeface="Calibri" pitchFamily="34" charset="-122"/>
                <a:cs typeface="Calibri" pitchFamily="34" charset="-120"/>
              </a:rPr>
              <a:t>Over 70 intellectual property infringement lawsuits by IP owners against AI companies. The risk of IP infringement from AI software arises when algorithms ingest, process, or generate protected content without proper authorization. </a:t>
            </a:r>
            <a:endParaRPr lang="en-US" sz="825" dirty="0"/>
          </a:p>
        </p:txBody>
      </p:sp>
      <p:sp>
        <p:nvSpPr>
          <p:cNvPr id="104" name="Shape 102"/>
          <p:cNvSpPr/>
          <p:nvPr/>
        </p:nvSpPr>
        <p:spPr>
          <a:xfrm>
            <a:off x="2331720" y="3200401"/>
            <a:ext cx="6492240" cy="10973"/>
          </a:xfrm>
          <a:prstGeom prst="rect">
            <a:avLst/>
          </a:prstGeom>
          <a:solidFill>
            <a:srgbClr val="C8D8E8"/>
          </a:solidFill>
          <a:ln w="12700">
            <a:solidFill>
              <a:srgbClr val="C8D8E8"/>
            </a:solidFill>
            <a:prstDash val="solid"/>
          </a:ln>
        </p:spPr>
        <p:txBody>
          <a:bodyPr/>
          <a:lstStyle/>
          <a:p>
            <a:endParaRPr lang="en-US"/>
          </a:p>
        </p:txBody>
      </p:sp>
      <p:sp>
        <p:nvSpPr>
          <p:cNvPr id="105" name="Shape 103"/>
          <p:cNvSpPr/>
          <p:nvPr/>
        </p:nvSpPr>
        <p:spPr>
          <a:xfrm>
            <a:off x="1138391" y="3323844"/>
            <a:ext cx="548640" cy="548640"/>
          </a:xfrm>
          <a:prstGeom prst="ellipse">
            <a:avLst/>
          </a:prstGeom>
          <a:solidFill>
            <a:srgbClr val="00263E"/>
          </a:solidFill>
          <a:ln w="12700">
            <a:solidFill>
              <a:srgbClr val="FFFFFF"/>
            </a:solidFill>
            <a:prstDash val="solid"/>
          </a:ln>
        </p:spPr>
        <p:txBody>
          <a:bodyPr/>
          <a:lstStyle/>
          <a:p>
            <a:endParaRPr lang="en-US"/>
          </a:p>
        </p:txBody>
      </p:sp>
      <p:sp>
        <p:nvSpPr>
          <p:cNvPr id="106" name="Shape 104"/>
          <p:cNvSpPr/>
          <p:nvPr/>
        </p:nvSpPr>
        <p:spPr>
          <a:xfrm>
            <a:off x="1253606" y="3439059"/>
            <a:ext cx="318211" cy="318211"/>
          </a:xfrm>
          <a:prstGeom prst="ellipse">
            <a:avLst/>
          </a:prstGeom>
          <a:solidFill>
            <a:srgbClr val="6FACDE"/>
          </a:solidFill>
          <a:ln w="12700">
            <a:solidFill>
              <a:srgbClr val="6FACDE"/>
            </a:solidFill>
            <a:prstDash val="solid"/>
          </a:ln>
        </p:spPr>
        <p:txBody>
          <a:bodyPr/>
          <a:lstStyle/>
          <a:p>
            <a:endParaRPr lang="en-US"/>
          </a:p>
        </p:txBody>
      </p:sp>
      <p:sp>
        <p:nvSpPr>
          <p:cNvPr id="107" name="Text 105"/>
          <p:cNvSpPr/>
          <p:nvPr/>
        </p:nvSpPr>
        <p:spPr>
          <a:xfrm>
            <a:off x="1138391" y="3323844"/>
            <a:ext cx="548640" cy="548640"/>
          </a:xfrm>
          <a:prstGeom prst="rect">
            <a:avLst/>
          </a:prstGeom>
          <a:noFill/>
          <a:ln/>
        </p:spPr>
        <p:txBody>
          <a:bodyPr wrap="square" lIns="0" tIns="0" rIns="0" bIns="0" rtlCol="0" anchor="ctr"/>
          <a:lstStyle/>
          <a:p>
            <a:pPr algn="ctr"/>
            <a:r>
              <a:rPr lang="en-US" sz="1200" b="1" dirty="0">
                <a:solidFill>
                  <a:srgbClr val="FFFFFF"/>
                </a:solidFill>
                <a:latin typeface="Calibri" pitchFamily="34" charset="0"/>
                <a:ea typeface="Calibri" pitchFamily="34" charset="-122"/>
                <a:cs typeface="Calibri" pitchFamily="34" charset="-120"/>
              </a:rPr>
              <a:t>4</a:t>
            </a:r>
            <a:endParaRPr lang="en-US" sz="1200" dirty="0"/>
          </a:p>
        </p:txBody>
      </p:sp>
      <p:sp>
        <p:nvSpPr>
          <p:cNvPr id="108" name="Shape 106"/>
          <p:cNvSpPr/>
          <p:nvPr/>
        </p:nvSpPr>
        <p:spPr>
          <a:xfrm>
            <a:off x="1687032" y="3581706"/>
            <a:ext cx="598969" cy="32918"/>
          </a:xfrm>
          <a:prstGeom prst="rect">
            <a:avLst/>
          </a:prstGeom>
          <a:solidFill>
            <a:srgbClr val="6FACDE"/>
          </a:solidFill>
          <a:ln w="12700">
            <a:solidFill>
              <a:srgbClr val="6FACDE"/>
            </a:solidFill>
            <a:prstDash val="solid"/>
          </a:ln>
        </p:spPr>
        <p:txBody>
          <a:bodyPr/>
          <a:lstStyle/>
          <a:p>
            <a:endParaRPr lang="en-US"/>
          </a:p>
        </p:txBody>
      </p:sp>
      <p:sp>
        <p:nvSpPr>
          <p:cNvPr id="109" name="Text 107"/>
          <p:cNvSpPr/>
          <p:nvPr/>
        </p:nvSpPr>
        <p:spPr>
          <a:xfrm>
            <a:off x="2338647" y="3215831"/>
            <a:ext cx="6492240" cy="292608"/>
          </a:xfrm>
          <a:prstGeom prst="rect">
            <a:avLst/>
          </a:prstGeom>
          <a:noFill/>
          <a:ln/>
        </p:spPr>
        <p:txBody>
          <a:bodyPr wrap="square" lIns="0" tIns="0" rIns="0" bIns="0" rtlCol="0" anchor="b"/>
          <a:lstStyle/>
          <a:p>
            <a:r>
              <a:rPr lang="en-US" sz="1150" b="1" dirty="0">
                <a:solidFill>
                  <a:srgbClr val="6FACDE"/>
                </a:solidFill>
                <a:latin typeface="Calibri" pitchFamily="34" charset="0"/>
                <a:ea typeface="Calibri" pitchFamily="34" charset="-122"/>
                <a:cs typeface="Calibri" pitchFamily="34" charset="-120"/>
              </a:rPr>
              <a:t>Bodily Injury Claims Arising from AI Software</a:t>
            </a:r>
            <a:endParaRPr lang="en-US" sz="1150" dirty="0"/>
          </a:p>
        </p:txBody>
      </p:sp>
      <p:sp>
        <p:nvSpPr>
          <p:cNvPr id="110" name="Text 108"/>
          <p:cNvSpPr/>
          <p:nvPr/>
        </p:nvSpPr>
        <p:spPr>
          <a:xfrm>
            <a:off x="2369128" y="3540798"/>
            <a:ext cx="6454763" cy="446152"/>
          </a:xfrm>
          <a:prstGeom prst="rect">
            <a:avLst/>
          </a:prstGeom>
          <a:noFill/>
          <a:ln/>
        </p:spPr>
        <p:txBody>
          <a:bodyPr wrap="square" lIns="0" tIns="0" rIns="0" bIns="0" rtlCol="0" anchor="t"/>
          <a:lstStyle/>
          <a:p>
            <a:pPr>
              <a:lnSpc>
                <a:spcPct val="120000"/>
              </a:lnSpc>
            </a:pPr>
            <a:r>
              <a:rPr lang="en-US" sz="750" dirty="0"/>
              <a:t>The risk of bodily injury from AI software arises when digital algorithms govern physical actions or critical human decisions. This dynamic creates a complex exposure for an insured, as it bridges traditional Tech E&amp;O with GL, often blurring the lines of where a bodily injury claim should appropriately fall.</a:t>
            </a:r>
          </a:p>
        </p:txBody>
      </p:sp>
      <p:sp>
        <p:nvSpPr>
          <p:cNvPr id="111" name="Shape 109"/>
          <p:cNvSpPr/>
          <p:nvPr/>
        </p:nvSpPr>
        <p:spPr>
          <a:xfrm>
            <a:off x="2331720" y="3941065"/>
            <a:ext cx="6492240" cy="10973"/>
          </a:xfrm>
          <a:prstGeom prst="rect">
            <a:avLst/>
          </a:prstGeom>
          <a:solidFill>
            <a:srgbClr val="C8D8E8"/>
          </a:solidFill>
          <a:ln w="12700">
            <a:solidFill>
              <a:srgbClr val="C8D8E8"/>
            </a:solidFill>
            <a:prstDash val="solid"/>
          </a:ln>
        </p:spPr>
        <p:txBody>
          <a:bodyPr/>
          <a:lstStyle/>
          <a:p>
            <a:endParaRPr lang="en-US"/>
          </a:p>
        </p:txBody>
      </p:sp>
      <p:sp>
        <p:nvSpPr>
          <p:cNvPr id="112" name="Shape 110"/>
          <p:cNvSpPr/>
          <p:nvPr/>
        </p:nvSpPr>
        <p:spPr>
          <a:xfrm>
            <a:off x="886931" y="4064508"/>
            <a:ext cx="548640" cy="548640"/>
          </a:xfrm>
          <a:prstGeom prst="ellipse">
            <a:avLst/>
          </a:prstGeom>
          <a:solidFill>
            <a:srgbClr val="00263E"/>
          </a:solidFill>
          <a:ln w="12700">
            <a:solidFill>
              <a:srgbClr val="FFFFFF"/>
            </a:solidFill>
            <a:prstDash val="solid"/>
          </a:ln>
        </p:spPr>
        <p:txBody>
          <a:bodyPr/>
          <a:lstStyle/>
          <a:p>
            <a:endParaRPr lang="en-US"/>
          </a:p>
        </p:txBody>
      </p:sp>
      <p:sp>
        <p:nvSpPr>
          <p:cNvPr id="113" name="Shape 111"/>
          <p:cNvSpPr/>
          <p:nvPr/>
        </p:nvSpPr>
        <p:spPr>
          <a:xfrm>
            <a:off x="1002146" y="4179723"/>
            <a:ext cx="318211" cy="318211"/>
          </a:xfrm>
          <a:prstGeom prst="ellipse">
            <a:avLst/>
          </a:prstGeom>
          <a:solidFill>
            <a:srgbClr val="6FACDE"/>
          </a:solidFill>
          <a:ln w="12700">
            <a:solidFill>
              <a:srgbClr val="6FACDE"/>
            </a:solidFill>
            <a:prstDash val="solid"/>
          </a:ln>
        </p:spPr>
        <p:txBody>
          <a:bodyPr/>
          <a:lstStyle/>
          <a:p>
            <a:endParaRPr lang="en-US"/>
          </a:p>
        </p:txBody>
      </p:sp>
      <p:sp>
        <p:nvSpPr>
          <p:cNvPr id="114" name="Text 112"/>
          <p:cNvSpPr/>
          <p:nvPr/>
        </p:nvSpPr>
        <p:spPr>
          <a:xfrm>
            <a:off x="886931" y="4064508"/>
            <a:ext cx="548640" cy="548640"/>
          </a:xfrm>
          <a:prstGeom prst="rect">
            <a:avLst/>
          </a:prstGeom>
          <a:noFill/>
          <a:ln/>
        </p:spPr>
        <p:txBody>
          <a:bodyPr wrap="square" lIns="0" tIns="0" rIns="0" bIns="0" rtlCol="0" anchor="ctr"/>
          <a:lstStyle/>
          <a:p>
            <a:pPr algn="ctr"/>
            <a:r>
              <a:rPr lang="en-US" sz="1200" b="1" dirty="0">
                <a:solidFill>
                  <a:srgbClr val="FFFFFF"/>
                </a:solidFill>
                <a:latin typeface="Calibri" pitchFamily="34" charset="0"/>
                <a:ea typeface="Calibri" pitchFamily="34" charset="-122"/>
                <a:cs typeface="Calibri" pitchFamily="34" charset="-120"/>
              </a:rPr>
              <a:t>5</a:t>
            </a:r>
            <a:endParaRPr lang="en-US" sz="1200" dirty="0"/>
          </a:p>
        </p:txBody>
      </p:sp>
      <p:sp>
        <p:nvSpPr>
          <p:cNvPr id="115" name="Shape 113"/>
          <p:cNvSpPr/>
          <p:nvPr/>
        </p:nvSpPr>
        <p:spPr>
          <a:xfrm>
            <a:off x="1435572" y="4322370"/>
            <a:ext cx="850429" cy="32918"/>
          </a:xfrm>
          <a:prstGeom prst="rect">
            <a:avLst/>
          </a:prstGeom>
          <a:solidFill>
            <a:srgbClr val="6FACDE"/>
          </a:solidFill>
          <a:ln w="12700">
            <a:solidFill>
              <a:srgbClr val="6FACDE"/>
            </a:solidFill>
            <a:prstDash val="solid"/>
          </a:ln>
        </p:spPr>
        <p:txBody>
          <a:bodyPr/>
          <a:lstStyle/>
          <a:p>
            <a:endParaRPr lang="en-US"/>
          </a:p>
        </p:txBody>
      </p:sp>
      <p:sp>
        <p:nvSpPr>
          <p:cNvPr id="116" name="Text 114"/>
          <p:cNvSpPr/>
          <p:nvPr/>
        </p:nvSpPr>
        <p:spPr>
          <a:xfrm>
            <a:off x="2331720" y="4005072"/>
            <a:ext cx="6492240" cy="292608"/>
          </a:xfrm>
          <a:prstGeom prst="rect">
            <a:avLst/>
          </a:prstGeom>
          <a:noFill/>
          <a:ln/>
        </p:spPr>
        <p:txBody>
          <a:bodyPr wrap="square" lIns="0" tIns="0" rIns="0" bIns="0" rtlCol="0" anchor="b"/>
          <a:lstStyle/>
          <a:p>
            <a:r>
              <a:rPr lang="en-US" sz="1150" b="1" dirty="0">
                <a:solidFill>
                  <a:srgbClr val="6FACDE"/>
                </a:solidFill>
                <a:latin typeface="Calibri" pitchFamily="34" charset="0"/>
                <a:ea typeface="Calibri" pitchFamily="34" charset="-122"/>
                <a:cs typeface="Calibri" pitchFamily="34" charset="-120"/>
              </a:rPr>
              <a:t>Regulation</a:t>
            </a:r>
            <a:endParaRPr lang="en-US" sz="1150" dirty="0"/>
          </a:p>
        </p:txBody>
      </p:sp>
      <p:sp>
        <p:nvSpPr>
          <p:cNvPr id="117" name="Text 115"/>
          <p:cNvSpPr/>
          <p:nvPr/>
        </p:nvSpPr>
        <p:spPr>
          <a:xfrm>
            <a:off x="2331720" y="4297680"/>
            <a:ext cx="6492240" cy="338328"/>
          </a:xfrm>
          <a:prstGeom prst="rect">
            <a:avLst/>
          </a:prstGeom>
          <a:noFill/>
          <a:ln/>
        </p:spPr>
        <p:txBody>
          <a:bodyPr wrap="square" lIns="0" tIns="0" rIns="0" bIns="0" rtlCol="0" anchor="t"/>
          <a:lstStyle/>
          <a:p>
            <a:pPr>
              <a:lnSpc>
                <a:spcPct val="120000"/>
              </a:lnSpc>
            </a:pPr>
            <a:r>
              <a:rPr lang="en-US" sz="950" dirty="0">
                <a:solidFill>
                  <a:srgbClr val="1A2E40"/>
                </a:solidFill>
                <a:latin typeface="Calibri" pitchFamily="34" charset="0"/>
                <a:ea typeface="Calibri" pitchFamily="34" charset="-122"/>
                <a:cs typeface="Calibri" pitchFamily="34" charset="-120"/>
              </a:rPr>
              <a:t>State, federal, and international AI regulations are emerging rapidly. The EU AI Act became effective August 1, 2024, and 19 of the most populous U.S. states have enacted specific Ai governance laws affecting automatic decision making and transparency. </a:t>
            </a:r>
            <a:endParaRPr lang="en-US" sz="950" dirty="0"/>
          </a:p>
        </p:txBody>
      </p:sp>
      <p:sp>
        <p:nvSpPr>
          <p:cNvPr id="119" name="Text 117"/>
          <p:cNvSpPr/>
          <p:nvPr/>
        </p:nvSpPr>
        <p:spPr>
          <a:xfrm>
            <a:off x="6400800" y="4846320"/>
            <a:ext cx="2560320" cy="228600"/>
          </a:xfrm>
          <a:prstGeom prst="rect">
            <a:avLst/>
          </a:prstGeom>
          <a:noFill/>
          <a:ln/>
        </p:spPr>
        <p:txBody>
          <a:bodyPr wrap="square" lIns="0" tIns="0" rIns="0" bIns="0" rtlCol="0" anchor="ctr"/>
          <a:lstStyle/>
          <a:p>
            <a:pPr algn="r"/>
            <a:r>
              <a:rPr lang="en-US" sz="700" dirty="0">
                <a:solidFill>
                  <a:srgbClr val="7A92A8"/>
                </a:solidFill>
                <a:latin typeface="Calibri" pitchFamily="34" charset="0"/>
                <a:ea typeface="Calibri" pitchFamily="34" charset="-122"/>
                <a:cs typeface="Calibri" pitchFamily="34" charset="-120"/>
              </a:rPr>
              <a:t>©</a:t>
            </a:r>
            <a:r>
              <a:rPr lang="en-US" sz="700">
                <a:solidFill>
                  <a:srgbClr val="7A92A8"/>
                </a:solidFill>
                <a:latin typeface="Calibri" pitchFamily="34" charset="0"/>
                <a:ea typeface="Calibri" pitchFamily="34" charset="-122"/>
                <a:cs typeface="Calibri" pitchFamily="34" charset="-120"/>
              </a:rPr>
              <a:t>2026</a:t>
            </a:r>
            <a:r>
              <a:rPr lang="en-US" sz="700" dirty="0">
                <a:solidFill>
                  <a:srgbClr val="7A92A8"/>
                </a:solidFill>
                <a:latin typeface="Calibri" pitchFamily="34" charset="0"/>
                <a:ea typeface="Calibri" pitchFamily="34" charset="-122"/>
                <a:cs typeface="Calibri" pitchFamily="34" charset="-120"/>
              </a:rPr>
              <a:t> Arthur J. Gallagher &amp; Co.</a:t>
            </a:r>
            <a:endParaRPr lang="en-US" sz="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1480" y="123444"/>
            <a:ext cx="8229600" cy="461665"/>
          </a:xfrm>
          <a:prstGeom prst="rect">
            <a:avLst/>
          </a:prstGeom>
          <a:noFill/>
        </p:spPr>
        <p:txBody>
          <a:bodyPr wrap="square">
            <a:spAutoFit/>
          </a:bodyPr>
          <a:lstStyle/>
          <a:p>
            <a:pPr algn="l">
              <a:defRPr sz="3200" b="1">
                <a:solidFill>
                  <a:srgbClr val="FFFFFF"/>
                </a:solidFill>
                <a:latin typeface="Arial"/>
              </a:defRPr>
            </a:pPr>
            <a:r>
              <a:rPr sz="2400" dirty="0">
                <a:solidFill>
                  <a:schemeClr val="accent2"/>
                </a:solidFill>
              </a:rPr>
              <a:t>US State-Level AI Legislative Velocity</a:t>
            </a:r>
          </a:p>
        </p:txBody>
      </p:sp>
      <p:sp>
        <p:nvSpPr>
          <p:cNvPr id="5" name="TextBox 4"/>
          <p:cNvSpPr txBox="1"/>
          <p:nvPr/>
        </p:nvSpPr>
        <p:spPr>
          <a:xfrm>
            <a:off x="411480" y="857250"/>
            <a:ext cx="3725700" cy="253916"/>
          </a:xfrm>
          <a:prstGeom prst="rect">
            <a:avLst/>
          </a:prstGeom>
          <a:noFill/>
        </p:spPr>
        <p:txBody>
          <a:bodyPr wrap="none">
            <a:spAutoFit/>
          </a:bodyPr>
          <a:lstStyle/>
          <a:p>
            <a:pPr algn="l">
              <a:defRPr sz="1400">
                <a:solidFill>
                  <a:srgbClr val="00263E"/>
                </a:solidFill>
                <a:latin typeface="Arial"/>
              </a:defRPr>
            </a:pPr>
            <a:r>
              <a:rPr sz="1050" dirty="0"/>
              <a:t>Growth in State AI Bills Introduced &amp; Enacted  |  </a:t>
            </a:r>
            <a:r>
              <a:rPr lang="en-US" sz="1050" dirty="0"/>
              <a:t>2024-2026</a:t>
            </a:r>
            <a:endParaRPr sz="1050" dirty="0"/>
          </a:p>
        </p:txBody>
      </p:sp>
      <p:pic>
        <p:nvPicPr>
          <p:cNvPr id="6" name="Picture 5" descr="ai_velocity_chart.png"/>
          <p:cNvPicPr>
            <a:picLocks noChangeAspect="1"/>
          </p:cNvPicPr>
          <p:nvPr/>
        </p:nvPicPr>
        <p:blipFill>
          <a:blip r:embed="rId2"/>
          <a:stretch>
            <a:fillRect/>
          </a:stretch>
        </p:blipFill>
        <p:spPr>
          <a:xfrm>
            <a:off x="445770" y="1165860"/>
            <a:ext cx="8229600" cy="3566160"/>
          </a:xfrm>
          <a:prstGeom prst="rect">
            <a:avLst/>
          </a:prstGeom>
        </p:spPr>
      </p:pic>
      <p:sp>
        <p:nvSpPr>
          <p:cNvPr id="9" name="TextBox 8"/>
          <p:cNvSpPr txBox="1"/>
          <p:nvPr/>
        </p:nvSpPr>
        <p:spPr>
          <a:xfrm>
            <a:off x="6832780" y="4834890"/>
            <a:ext cx="2082621" cy="184666"/>
          </a:xfrm>
          <a:prstGeom prst="rect">
            <a:avLst/>
          </a:prstGeom>
          <a:noFill/>
        </p:spPr>
        <p:txBody>
          <a:bodyPr wrap="none">
            <a:spAutoFit/>
          </a:bodyPr>
          <a:lstStyle/>
          <a:p>
            <a:pPr algn="r">
              <a:defRPr sz="800">
                <a:solidFill>
                  <a:srgbClr val="64696E"/>
                </a:solidFill>
                <a:latin typeface="Arial"/>
              </a:defRPr>
            </a:pPr>
            <a:r>
              <a:rPr sz="600"/>
              <a:t>Sources: NCSL, MultiState.ai, BSA | As of June 8, 2026</a:t>
            </a:r>
          </a:p>
        </p:txBody>
      </p:sp>
    </p:spTree>
  </p:cSld>
  <p:clrMapOvr>
    <a:masterClrMapping/>
  </p:clrMapOvr>
</p:sld>
</file>

<file path=ppt/theme/theme1.xml><?xml version="1.0" encoding="utf-8"?>
<a:theme xmlns:a="http://schemas.openxmlformats.org/drawingml/2006/main" name="4_Custom Design">
  <a:themeElements>
    <a:clrScheme name="Corp PPT Palette">
      <a:dk1>
        <a:srgbClr val="58595B"/>
      </a:dk1>
      <a:lt1>
        <a:srgbClr val="FFFFFF"/>
      </a:lt1>
      <a:dk2>
        <a:srgbClr val="535353"/>
      </a:dk2>
      <a:lt2>
        <a:srgbClr val="0075BC"/>
      </a:lt2>
      <a:accent1>
        <a:srgbClr val="00263E"/>
      </a:accent1>
      <a:accent2>
        <a:srgbClr val="6FACDE"/>
      </a:accent2>
      <a:accent3>
        <a:srgbClr val="8A941E"/>
      </a:accent3>
      <a:accent4>
        <a:srgbClr val="E07E3C"/>
      </a:accent4>
      <a:accent5>
        <a:srgbClr val="F0B323"/>
      </a:accent5>
      <a:accent6>
        <a:srgbClr val="C6AA76"/>
      </a:accent6>
      <a:hlink>
        <a:srgbClr val="2E84CB"/>
      </a:hlink>
      <a:folHlink>
        <a:srgbClr val="7F7F7F"/>
      </a:folHlink>
    </a:clrScheme>
    <a:fontScheme name="BSD/GBS Theme - A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sclosures">
  <a:themeElements>
    <a:clrScheme name="AJG Primary Lightest Tint">
      <a:dk1>
        <a:srgbClr val="444444"/>
      </a:dk1>
      <a:lt1>
        <a:srgbClr val="FFFFFF"/>
      </a:lt1>
      <a:dk2>
        <a:srgbClr val="898D8D"/>
      </a:dk2>
      <a:lt2>
        <a:srgbClr val="DFE9F7"/>
      </a:lt2>
      <a:accent1>
        <a:srgbClr val="6EACDD"/>
      </a:accent1>
      <a:accent2>
        <a:srgbClr val="0075BC"/>
      </a:accent2>
      <a:accent3>
        <a:srgbClr val="4AA57F"/>
      </a:accent3>
      <a:accent4>
        <a:srgbClr val="E27F3A"/>
      </a:accent4>
      <a:accent5>
        <a:srgbClr val="F0B323"/>
      </a:accent5>
      <a:accent6>
        <a:srgbClr val="C6AA76"/>
      </a:accent6>
      <a:hlink>
        <a:srgbClr val="0075BC"/>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allagher Global 16x9 PPT Template.pptx" id="{61A1B291-BFD6-4496-8C30-FAD183BF6031}" vid="{40E7C067-CF79-42A8-81EB-B8F9ADDD99F8}"/>
    </a:ext>
  </a:extLst>
</a:theme>
</file>

<file path=ppt/theme/theme3.xml><?xml version="1.0" encoding="utf-8"?>
<a:theme xmlns:a="http://schemas.openxmlformats.org/drawingml/2006/main" name="Gallagher Template">
  <a:themeElements>
    <a:clrScheme name="AJG Primary Lightest Tint">
      <a:dk1>
        <a:srgbClr val="444444"/>
      </a:dk1>
      <a:lt1>
        <a:srgbClr val="FFFFFF"/>
      </a:lt1>
      <a:dk2>
        <a:srgbClr val="898D8D"/>
      </a:dk2>
      <a:lt2>
        <a:srgbClr val="DFE9F7"/>
      </a:lt2>
      <a:accent1>
        <a:srgbClr val="6EACDD"/>
      </a:accent1>
      <a:accent2>
        <a:srgbClr val="0075BC"/>
      </a:accent2>
      <a:accent3>
        <a:srgbClr val="4AA57F"/>
      </a:accent3>
      <a:accent4>
        <a:srgbClr val="E27F3A"/>
      </a:accent4>
      <a:accent5>
        <a:srgbClr val="F0B323"/>
      </a:accent5>
      <a:accent6>
        <a:srgbClr val="C6AA76"/>
      </a:accent6>
      <a:hlink>
        <a:srgbClr val="0075BC"/>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allagher Global 16x9 PPT Template.pptx" id="{61A1B291-BFD6-4496-8C30-FAD183BF6031}" vid="{40E7C067-CF79-42A8-81EB-B8F9ADDD99F8}"/>
    </a:ext>
  </a:extLst>
</a:theme>
</file>

<file path=ppt/theme/theme4.xml><?xml version="1.0" encoding="utf-8"?>
<a:theme xmlns:a="http://schemas.openxmlformats.org/drawingml/2006/main" name="Gallagher Template">
  <a:themeElements>
    <a:clrScheme name="AJG Primary Lightest Tint">
      <a:dk1>
        <a:srgbClr val="444444"/>
      </a:dk1>
      <a:lt1>
        <a:srgbClr val="FFFFFF"/>
      </a:lt1>
      <a:dk2>
        <a:srgbClr val="898D8D"/>
      </a:dk2>
      <a:lt2>
        <a:srgbClr val="DFE9F7"/>
      </a:lt2>
      <a:accent1>
        <a:srgbClr val="6EACDD"/>
      </a:accent1>
      <a:accent2>
        <a:srgbClr val="0075BC"/>
      </a:accent2>
      <a:accent3>
        <a:srgbClr val="4AA57F"/>
      </a:accent3>
      <a:accent4>
        <a:srgbClr val="E27F3A"/>
      </a:accent4>
      <a:accent5>
        <a:srgbClr val="F0B323"/>
      </a:accent5>
      <a:accent6>
        <a:srgbClr val="C6AA76"/>
      </a:accent6>
      <a:hlink>
        <a:srgbClr val="0075BC"/>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allagher Global 16x9 PPT Template.pptx" id="{61A1B291-BFD6-4496-8C30-FAD183BF6031}" vid="{40E7C067-CF79-42A8-81EB-B8F9ADDD99F8}"/>
    </a:ext>
  </a:extLst>
</a:theme>
</file>

<file path=ppt/theme/theme5.xml><?xml version="1.0" encoding="utf-8"?>
<a:theme xmlns:a="http://schemas.openxmlformats.org/drawingml/2006/main" name="1_Gallagher Template">
  <a:themeElements>
    <a:clrScheme name="AJG Primary Lightest Tint">
      <a:dk1>
        <a:srgbClr val="444444"/>
      </a:dk1>
      <a:lt1>
        <a:srgbClr val="FFFFFF"/>
      </a:lt1>
      <a:dk2>
        <a:srgbClr val="898D8D"/>
      </a:dk2>
      <a:lt2>
        <a:srgbClr val="DFE9F7"/>
      </a:lt2>
      <a:accent1>
        <a:srgbClr val="6EACDD"/>
      </a:accent1>
      <a:accent2>
        <a:srgbClr val="0075BC"/>
      </a:accent2>
      <a:accent3>
        <a:srgbClr val="4AA57F"/>
      </a:accent3>
      <a:accent4>
        <a:srgbClr val="E27F3A"/>
      </a:accent4>
      <a:accent5>
        <a:srgbClr val="F0B323"/>
      </a:accent5>
      <a:accent6>
        <a:srgbClr val="C6AA76"/>
      </a:accent6>
      <a:hlink>
        <a:srgbClr val="0075BC"/>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allagher Global 16x9 PPT Template.pptx" id="{61A1B291-BFD6-4496-8C30-FAD183BF6031}" vid="{40E7C067-CF79-42A8-81EB-B8F9ADDD99F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f981b92-4dcd-4058-b08c-81f851f6a8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3E2BE53C7FE74CA759230A36E8AB36" ma:contentTypeVersion="11" ma:contentTypeDescription="Create a new document." ma:contentTypeScope="" ma:versionID="9df16f8a8b0f38934f68eeec7e67412a">
  <xsd:schema xmlns:xsd="http://www.w3.org/2001/XMLSchema" xmlns:xs="http://www.w3.org/2001/XMLSchema" xmlns:p="http://schemas.microsoft.com/office/2006/metadata/properties" xmlns:ns3="86d103b5-0524-45ca-a5be-b48dac799809" xmlns:ns4="7f981b92-4dcd-4058-b08c-81f851f6a8dd" targetNamespace="http://schemas.microsoft.com/office/2006/metadata/properties" ma:root="true" ma:fieldsID="28add266ebac1aff4c17531063d1d284" ns3:_="" ns4:_="">
    <xsd:import namespace="86d103b5-0524-45ca-a5be-b48dac799809"/>
    <xsd:import namespace="7f981b92-4dcd-4058-b08c-81f851f6a8d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_activity" minOccurs="0"/>
                <xsd:element ref="ns4:MediaServiceDateTaken" minOccurs="0"/>
                <xsd:element ref="ns4:MediaServiceAutoTags" minOccurs="0"/>
                <xsd:element ref="ns4:MediaLengthInSeconds"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d103b5-0524-45ca-a5be-b48dac79980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981b92-4dcd-4058-b08c-81f851f6a8d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C42136-01CD-4533-B183-504C5D2DABFD}">
  <ds:schemaRefs>
    <ds:schemaRef ds:uri="http://purl.org/dc/elements/1.1/"/>
    <ds:schemaRef ds:uri="http://schemas.microsoft.com/office/2006/documentManagement/types"/>
    <ds:schemaRef ds:uri="http://schemas.microsoft.com/office/2006/metadata/properties"/>
    <ds:schemaRef ds:uri="http://purl.org/dc/dcmitype/"/>
    <ds:schemaRef ds:uri="http://www.w3.org/XML/1998/namespace"/>
    <ds:schemaRef ds:uri="http://schemas.microsoft.com/office/infopath/2007/PartnerControls"/>
    <ds:schemaRef ds:uri="86d103b5-0524-45ca-a5be-b48dac799809"/>
    <ds:schemaRef ds:uri="http://schemas.openxmlformats.org/package/2006/metadata/core-properties"/>
    <ds:schemaRef ds:uri="7f981b92-4dcd-4058-b08c-81f851f6a8dd"/>
    <ds:schemaRef ds:uri="http://purl.org/dc/terms/"/>
  </ds:schemaRefs>
</ds:datastoreItem>
</file>

<file path=customXml/itemProps2.xml><?xml version="1.0" encoding="utf-8"?>
<ds:datastoreItem xmlns:ds="http://schemas.openxmlformats.org/officeDocument/2006/customXml" ds:itemID="{D9EE04DD-6FC8-4A9E-948B-8BB5D927783E}">
  <ds:schemaRefs>
    <ds:schemaRef ds:uri="http://schemas.microsoft.com/sharepoint/v3/contenttype/forms"/>
  </ds:schemaRefs>
</ds:datastoreItem>
</file>

<file path=customXml/itemProps3.xml><?xml version="1.0" encoding="utf-8"?>
<ds:datastoreItem xmlns:ds="http://schemas.openxmlformats.org/officeDocument/2006/customXml" ds:itemID="{940CABA4-1B29-4169-9FE3-A0640BD2D64D}">
  <ds:schemaRefs>
    <ds:schemaRef ds:uri="7f981b92-4dcd-4058-b08c-81f851f6a8dd"/>
    <ds:schemaRef ds:uri="86d103b5-0524-45ca-a5be-b48dac7998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9469</TotalTime>
  <Words>2761</Words>
  <Application>Microsoft Office PowerPoint</Application>
  <PresentationFormat>On-screen Show (16:9)</PresentationFormat>
  <Paragraphs>328</Paragraphs>
  <Slides>36</Slides>
  <Notes>24</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36</vt:i4>
      </vt:variant>
    </vt:vector>
  </HeadingPairs>
  <TitlesOfParts>
    <vt:vector size="51" baseType="lpstr">
      <vt:lpstr>-apple-system</vt:lpstr>
      <vt:lpstr>Arial</vt:lpstr>
      <vt:lpstr>Calibri</vt:lpstr>
      <vt:lpstr>Google Sans</vt:lpstr>
      <vt:lpstr>Gotham Narrow Light</vt:lpstr>
      <vt:lpstr>Inter</vt:lpstr>
      <vt:lpstr>Inter SemiBold</vt:lpstr>
      <vt:lpstr>Plus Jakarta Sans</vt:lpstr>
      <vt:lpstr>Times New Roman</vt:lpstr>
      <vt:lpstr>Wingdings</vt:lpstr>
      <vt:lpstr>4_Custom Design</vt:lpstr>
      <vt:lpstr>Disclosures</vt:lpstr>
      <vt:lpstr>Gallagher Template</vt:lpstr>
      <vt:lpstr>Gallagher Template</vt:lpstr>
      <vt:lpstr>1_Gallagher Template</vt:lpstr>
      <vt:lpstr>FERMA Conference </vt:lpstr>
      <vt:lpstr>Today’s Presenters</vt:lpstr>
      <vt:lpstr>AGENDA </vt:lpstr>
      <vt:lpstr>PowerPoint Presentation</vt:lpstr>
      <vt:lpstr>Gallagher’s Attitudes to AI Adoption &amp; Risk Survey </vt:lpstr>
      <vt:lpstr>PowerPoint Presentation</vt:lpstr>
      <vt:lpstr>PowerPoint Presentation</vt:lpstr>
      <vt:lpstr>PowerPoint Presentation</vt:lpstr>
      <vt:lpstr>PowerPoint Presentation</vt:lpstr>
      <vt:lpstr>AI Incident Database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Q&amp;A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Stauffer</dc:creator>
  <cp:lastModifiedBy>John Farley</cp:lastModifiedBy>
  <cp:revision>319</cp:revision>
  <cp:lastPrinted>2018-04-10T14:18:23Z</cp:lastPrinted>
  <dcterms:created xsi:type="dcterms:W3CDTF">2013-08-14T21:58:14Z</dcterms:created>
  <dcterms:modified xsi:type="dcterms:W3CDTF">2026-06-24T13:31:03Z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0x0101000C3E2BE53C7FE74CA759230A36E8AB36</vt:lpwstr>
  </property>
</Properties>
</file>