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3" r:id="rId2"/>
    <p:sldId id="256" r:id="rId3"/>
    <p:sldId id="275" r:id="rId4"/>
    <p:sldId id="270" r:id="rId5"/>
    <p:sldId id="281" r:id="rId6"/>
    <p:sldId id="269" r:id="rId7"/>
    <p:sldId id="287" r:id="rId8"/>
    <p:sldId id="288" r:id="rId9"/>
    <p:sldId id="289" r:id="rId10"/>
    <p:sldId id="261" r:id="rId11"/>
    <p:sldId id="259" r:id="rId12"/>
    <p:sldId id="284" r:id="rId13"/>
    <p:sldId id="285" r:id="rId14"/>
    <p:sldId id="283" r:id="rId15"/>
    <p:sldId id="286" r:id="rId16"/>
    <p:sldId id="268" r:id="rId17"/>
    <p:sldId id="278" r:id="rId18"/>
    <p:sldId id="279" r:id="rId19"/>
    <p:sldId id="262" r:id="rId20"/>
    <p:sldId id="277" r:id="rId21"/>
    <p:sldId id="263" r:id="rId22"/>
    <p:sldId id="267" r:id="rId23"/>
    <p:sldId id="264" r:id="rId24"/>
    <p:sldId id="27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0A"/>
    <a:srgbClr val="7E000C"/>
    <a:srgbClr val="AC0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3" autoAdjust="0"/>
    <p:restoredTop sz="94660"/>
  </p:normalViewPr>
  <p:slideViewPr>
    <p:cSldViewPr snapToGrid="0">
      <p:cViewPr varScale="1">
        <p:scale>
          <a:sx n="60" d="100"/>
          <a:sy n="60" d="100"/>
        </p:scale>
        <p:origin x="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D3362-37DA-4CE0-8C48-1F4C191B6DA9}"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6C669-EF5E-40FC-91E1-5A12E80EB355}" type="slidenum">
              <a:rPr lang="en-US" smtClean="0"/>
              <a:t>‹#›</a:t>
            </a:fld>
            <a:endParaRPr lang="en-US"/>
          </a:p>
        </p:txBody>
      </p:sp>
    </p:spTree>
    <p:extLst>
      <p:ext uri="{BB962C8B-B14F-4D97-AF65-F5344CB8AC3E}">
        <p14:creationId xmlns:p14="http://schemas.microsoft.com/office/powerpoint/2010/main" val="2360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b6b3014412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b6b3014412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b6b3014412_1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b6b3014412_1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87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de5c81bb6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de5c81bb6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E92D-2CF3-9E4A-0DEE-52D25AE595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E4093E-D74F-CEC3-E10E-4A3417A74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A717A0-9930-CC69-297A-570F7E7EF336}"/>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5" name="Footer Placeholder 4">
            <a:extLst>
              <a:ext uri="{FF2B5EF4-FFF2-40B4-BE49-F238E27FC236}">
                <a16:creationId xmlns:a16="http://schemas.microsoft.com/office/drawing/2014/main" id="{6BDC425C-9224-14F8-C7D2-43A9F4391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FC3C1-230B-2B26-AA8E-844C6EA669C1}"/>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751989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12267-693B-CDC5-F41D-D91E217885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5877C6-AC6B-1B34-8EFC-10F1A08397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6D1D6-B336-272E-CE11-DD141ABA0C4F}"/>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5" name="Footer Placeholder 4">
            <a:extLst>
              <a:ext uri="{FF2B5EF4-FFF2-40B4-BE49-F238E27FC236}">
                <a16:creationId xmlns:a16="http://schemas.microsoft.com/office/drawing/2014/main" id="{786E6B7A-8637-EAC0-F204-D66099EB1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A477F-58E8-A742-7D48-817817C5DFD1}"/>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53063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F5F3A5-15B2-66BD-BD75-D81076AE7F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C171FE-8B2B-AB36-D915-4D54EF9645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670E6-2DC8-D5EB-D939-7780092C3A3A}"/>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5" name="Footer Placeholder 4">
            <a:extLst>
              <a:ext uri="{FF2B5EF4-FFF2-40B4-BE49-F238E27FC236}">
                <a16:creationId xmlns:a16="http://schemas.microsoft.com/office/drawing/2014/main" id="{05F62258-BB39-BE57-02E9-69915B101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A13D00-DC91-8EDC-AD61-5DC0D2DB3907}"/>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203245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950806" y="368087"/>
            <a:ext cx="10290431" cy="703437"/>
            <a:chOff x="627916" y="377850"/>
            <a:chExt cx="7888209" cy="539225"/>
          </a:xfrm>
        </p:grpSpPr>
        <p:cxnSp>
          <p:nvCxnSpPr>
            <p:cNvPr id="10" name="Google Shape;10;p2"/>
            <p:cNvCxnSpPr/>
            <p:nvPr/>
          </p:nvCxnSpPr>
          <p:spPr>
            <a:xfrm>
              <a:off x="627925" y="803250"/>
              <a:ext cx="7888200" cy="0"/>
            </a:xfrm>
            <a:prstGeom prst="straightConnector1">
              <a:avLst/>
            </a:prstGeom>
            <a:noFill/>
            <a:ln w="28575" cap="flat" cmpd="sng">
              <a:solidFill>
                <a:schemeClr val="dk1"/>
              </a:solidFill>
              <a:prstDash val="solid"/>
              <a:round/>
              <a:headEnd type="none" w="med" len="med"/>
              <a:tailEnd type="none" w="med" len="med"/>
            </a:ln>
          </p:spPr>
        </p:cxnSp>
        <p:cxnSp>
          <p:nvCxnSpPr>
            <p:cNvPr id="11" name="Google Shape;11;p2"/>
            <p:cNvCxnSpPr/>
            <p:nvPr/>
          </p:nvCxnSpPr>
          <p:spPr>
            <a:xfrm>
              <a:off x="627925" y="917075"/>
              <a:ext cx="7888200" cy="0"/>
            </a:xfrm>
            <a:prstGeom prst="straightConnector1">
              <a:avLst/>
            </a:prstGeom>
            <a:noFill/>
            <a:ln w="28575" cap="flat" cmpd="sng">
              <a:solidFill>
                <a:schemeClr val="dk1"/>
              </a:solidFill>
              <a:prstDash val="solid"/>
              <a:round/>
              <a:headEnd type="none" w="med" len="med"/>
              <a:tailEnd type="none" w="med" len="med"/>
            </a:ln>
          </p:spPr>
        </p:cxnSp>
        <p:sp>
          <p:nvSpPr>
            <p:cNvPr id="12" name="Google Shape;12;p2"/>
            <p:cNvSpPr/>
            <p:nvPr/>
          </p:nvSpPr>
          <p:spPr>
            <a:xfrm>
              <a:off x="3002941"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3" name="Google Shape;13;p2"/>
            <p:cNvSpPr/>
            <p:nvPr/>
          </p:nvSpPr>
          <p:spPr>
            <a:xfrm>
              <a:off x="3477954"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4" name="Google Shape;14;p2"/>
            <p:cNvSpPr/>
            <p:nvPr/>
          </p:nvSpPr>
          <p:spPr>
            <a:xfrm>
              <a:off x="3952967"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5" name="Google Shape;15;p2"/>
            <p:cNvSpPr/>
            <p:nvPr/>
          </p:nvSpPr>
          <p:spPr>
            <a:xfrm>
              <a:off x="4427980"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6" name="Google Shape;16;p2"/>
            <p:cNvSpPr/>
            <p:nvPr/>
          </p:nvSpPr>
          <p:spPr>
            <a:xfrm>
              <a:off x="4902993"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7" name="Google Shape;17;p2"/>
            <p:cNvSpPr/>
            <p:nvPr/>
          </p:nvSpPr>
          <p:spPr>
            <a:xfrm>
              <a:off x="5378006"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8" name="Google Shape;18;p2"/>
            <p:cNvSpPr/>
            <p:nvPr/>
          </p:nvSpPr>
          <p:spPr>
            <a:xfrm>
              <a:off x="5853019"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19" name="Google Shape;19;p2"/>
            <p:cNvSpPr/>
            <p:nvPr/>
          </p:nvSpPr>
          <p:spPr>
            <a:xfrm>
              <a:off x="6328032"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0" name="Google Shape;20;p2"/>
            <p:cNvSpPr/>
            <p:nvPr/>
          </p:nvSpPr>
          <p:spPr>
            <a:xfrm>
              <a:off x="6803045"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1" name="Google Shape;21;p2"/>
            <p:cNvSpPr/>
            <p:nvPr/>
          </p:nvSpPr>
          <p:spPr>
            <a:xfrm>
              <a:off x="7278058"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2" name="Google Shape;22;p2"/>
            <p:cNvSpPr/>
            <p:nvPr/>
          </p:nvSpPr>
          <p:spPr>
            <a:xfrm>
              <a:off x="7753071"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3" name="Google Shape;23;p2"/>
            <p:cNvSpPr/>
            <p:nvPr/>
          </p:nvSpPr>
          <p:spPr>
            <a:xfrm>
              <a:off x="8228084"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4" name="Google Shape;24;p2"/>
            <p:cNvSpPr/>
            <p:nvPr/>
          </p:nvSpPr>
          <p:spPr>
            <a:xfrm>
              <a:off x="1102916"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5" name="Google Shape;25;p2"/>
            <p:cNvSpPr/>
            <p:nvPr/>
          </p:nvSpPr>
          <p:spPr>
            <a:xfrm>
              <a:off x="1577929"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6" name="Google Shape;26;p2"/>
            <p:cNvSpPr/>
            <p:nvPr/>
          </p:nvSpPr>
          <p:spPr>
            <a:xfrm>
              <a:off x="2052942"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 name="Google Shape;27;p2"/>
            <p:cNvSpPr/>
            <p:nvPr/>
          </p:nvSpPr>
          <p:spPr>
            <a:xfrm>
              <a:off x="2527955"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8" name="Google Shape;28;p2"/>
            <p:cNvSpPr/>
            <p:nvPr/>
          </p:nvSpPr>
          <p:spPr>
            <a:xfrm>
              <a:off x="627916"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grpSp>
      <p:pic>
        <p:nvPicPr>
          <p:cNvPr id="29" name="Google Shape;29;p2"/>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30" name="Google Shape;30;p2"/>
          <p:cNvPicPr preferRelativeResize="0"/>
          <p:nvPr/>
        </p:nvPicPr>
        <p:blipFill>
          <a:blip r:embed="rId3">
            <a:alphaModFix/>
          </a:blip>
          <a:stretch>
            <a:fillRect/>
          </a:stretch>
        </p:blipFill>
        <p:spPr>
          <a:xfrm>
            <a:off x="-238300" y="-382266"/>
            <a:ext cx="1989000" cy="7622535"/>
          </a:xfrm>
          <a:prstGeom prst="rect">
            <a:avLst/>
          </a:prstGeom>
          <a:noFill/>
          <a:ln>
            <a:noFill/>
          </a:ln>
        </p:spPr>
      </p:pic>
      <p:pic>
        <p:nvPicPr>
          <p:cNvPr id="31" name="Google Shape;31;p2"/>
          <p:cNvPicPr preferRelativeResize="0"/>
          <p:nvPr/>
        </p:nvPicPr>
        <p:blipFill>
          <a:blip r:embed="rId3">
            <a:alphaModFix/>
          </a:blip>
          <a:stretch>
            <a:fillRect/>
          </a:stretch>
        </p:blipFill>
        <p:spPr>
          <a:xfrm flipH="1">
            <a:off x="10441300" y="-382266"/>
            <a:ext cx="1989000" cy="7622535"/>
          </a:xfrm>
          <a:prstGeom prst="rect">
            <a:avLst/>
          </a:prstGeom>
          <a:noFill/>
          <a:ln>
            <a:noFill/>
          </a:ln>
        </p:spPr>
      </p:pic>
      <p:grpSp>
        <p:nvGrpSpPr>
          <p:cNvPr id="32" name="Google Shape;32;p2"/>
          <p:cNvGrpSpPr/>
          <p:nvPr/>
        </p:nvGrpSpPr>
        <p:grpSpPr>
          <a:xfrm flipH="1">
            <a:off x="-238300" y="5776734"/>
            <a:ext cx="12596035" cy="1369799"/>
            <a:chOff x="-788850" y="4561150"/>
            <a:chExt cx="9447026" cy="1027349"/>
          </a:xfrm>
        </p:grpSpPr>
        <p:sp>
          <p:nvSpPr>
            <p:cNvPr id="33" name="Google Shape;33;p2"/>
            <p:cNvSpPr/>
            <p:nvPr/>
          </p:nvSpPr>
          <p:spPr>
            <a:xfrm>
              <a:off x="3366575" y="4561150"/>
              <a:ext cx="5291601" cy="1027349"/>
            </a:xfrm>
            <a:custGeom>
              <a:avLst/>
              <a:gdLst/>
              <a:ahLst/>
              <a:cxnLst/>
              <a:rect l="l" t="t" r="r" b="b"/>
              <a:pathLst>
                <a:path w="52965" h="10283" extrusionOk="0">
                  <a:moveTo>
                    <a:pt x="17948" y="2586"/>
                  </a:moveTo>
                  <a:cubicBezTo>
                    <a:pt x="17948" y="2587"/>
                    <a:pt x="17948" y="2587"/>
                    <a:pt x="17949" y="2588"/>
                  </a:cubicBezTo>
                  <a:lnTo>
                    <a:pt x="17949" y="2588"/>
                  </a:lnTo>
                  <a:cubicBezTo>
                    <a:pt x="17949" y="2587"/>
                    <a:pt x="17948" y="2587"/>
                    <a:pt x="17948" y="2586"/>
                  </a:cubicBezTo>
                  <a:close/>
                  <a:moveTo>
                    <a:pt x="1888" y="3234"/>
                  </a:moveTo>
                  <a:cubicBezTo>
                    <a:pt x="1873" y="3234"/>
                    <a:pt x="1860" y="3242"/>
                    <a:pt x="1850" y="3260"/>
                  </a:cubicBezTo>
                  <a:cubicBezTo>
                    <a:pt x="1882" y="3262"/>
                    <a:pt x="1914" y="3263"/>
                    <a:pt x="1947" y="3264"/>
                  </a:cubicBezTo>
                  <a:lnTo>
                    <a:pt x="1947" y="3264"/>
                  </a:lnTo>
                  <a:cubicBezTo>
                    <a:pt x="1927" y="3246"/>
                    <a:pt x="1906" y="3234"/>
                    <a:pt x="1888" y="3234"/>
                  </a:cubicBezTo>
                  <a:close/>
                  <a:moveTo>
                    <a:pt x="24516" y="0"/>
                  </a:moveTo>
                  <a:cubicBezTo>
                    <a:pt x="24108" y="31"/>
                    <a:pt x="23700" y="47"/>
                    <a:pt x="23293" y="78"/>
                  </a:cubicBezTo>
                  <a:cubicBezTo>
                    <a:pt x="23324" y="172"/>
                    <a:pt x="23309" y="298"/>
                    <a:pt x="23230" y="376"/>
                  </a:cubicBezTo>
                  <a:cubicBezTo>
                    <a:pt x="23246" y="408"/>
                    <a:pt x="23262" y="439"/>
                    <a:pt x="23293" y="470"/>
                  </a:cubicBezTo>
                  <a:cubicBezTo>
                    <a:pt x="23273" y="478"/>
                    <a:pt x="23250" y="482"/>
                    <a:pt x="23228" y="482"/>
                  </a:cubicBezTo>
                  <a:cubicBezTo>
                    <a:pt x="23163" y="482"/>
                    <a:pt x="23097" y="450"/>
                    <a:pt x="23073" y="392"/>
                  </a:cubicBezTo>
                  <a:cubicBezTo>
                    <a:pt x="22890" y="415"/>
                    <a:pt x="22706" y="429"/>
                    <a:pt x="22523" y="429"/>
                  </a:cubicBezTo>
                  <a:cubicBezTo>
                    <a:pt x="22456" y="429"/>
                    <a:pt x="22388" y="427"/>
                    <a:pt x="22321" y="423"/>
                  </a:cubicBezTo>
                  <a:lnTo>
                    <a:pt x="22321" y="423"/>
                  </a:lnTo>
                  <a:cubicBezTo>
                    <a:pt x="22368" y="486"/>
                    <a:pt x="22337" y="580"/>
                    <a:pt x="22274" y="627"/>
                  </a:cubicBezTo>
                  <a:cubicBezTo>
                    <a:pt x="22234" y="657"/>
                    <a:pt x="22187" y="675"/>
                    <a:pt x="22137" y="675"/>
                  </a:cubicBezTo>
                  <a:cubicBezTo>
                    <a:pt x="22110" y="675"/>
                    <a:pt x="22082" y="670"/>
                    <a:pt x="22055" y="658"/>
                  </a:cubicBezTo>
                  <a:cubicBezTo>
                    <a:pt x="22055" y="596"/>
                    <a:pt x="22055" y="533"/>
                    <a:pt x="22055" y="486"/>
                  </a:cubicBezTo>
                  <a:cubicBezTo>
                    <a:pt x="21869" y="467"/>
                    <a:pt x="21684" y="459"/>
                    <a:pt x="21499" y="459"/>
                  </a:cubicBezTo>
                  <a:cubicBezTo>
                    <a:pt x="21216" y="459"/>
                    <a:pt x="20935" y="479"/>
                    <a:pt x="20660" y="517"/>
                  </a:cubicBezTo>
                  <a:cubicBezTo>
                    <a:pt x="20660" y="596"/>
                    <a:pt x="20707" y="1317"/>
                    <a:pt x="20581" y="1317"/>
                  </a:cubicBezTo>
                  <a:lnTo>
                    <a:pt x="20378" y="1317"/>
                  </a:lnTo>
                  <a:cubicBezTo>
                    <a:pt x="20362" y="1426"/>
                    <a:pt x="20346" y="1552"/>
                    <a:pt x="20330" y="1662"/>
                  </a:cubicBezTo>
                  <a:cubicBezTo>
                    <a:pt x="20325" y="1661"/>
                    <a:pt x="20320" y="1660"/>
                    <a:pt x="20315" y="1660"/>
                  </a:cubicBezTo>
                  <a:cubicBezTo>
                    <a:pt x="20231" y="1660"/>
                    <a:pt x="20189" y="1777"/>
                    <a:pt x="20189" y="1865"/>
                  </a:cubicBezTo>
                  <a:cubicBezTo>
                    <a:pt x="20189" y="2022"/>
                    <a:pt x="20236" y="2304"/>
                    <a:pt x="20111" y="2398"/>
                  </a:cubicBezTo>
                  <a:cubicBezTo>
                    <a:pt x="20045" y="2449"/>
                    <a:pt x="19928" y="2463"/>
                    <a:pt x="19805" y="2463"/>
                  </a:cubicBezTo>
                  <a:cubicBezTo>
                    <a:pt x="19663" y="2463"/>
                    <a:pt x="19513" y="2445"/>
                    <a:pt x="19421" y="2445"/>
                  </a:cubicBezTo>
                  <a:cubicBezTo>
                    <a:pt x="19453" y="2539"/>
                    <a:pt x="19327" y="2618"/>
                    <a:pt x="19218" y="2633"/>
                  </a:cubicBezTo>
                  <a:cubicBezTo>
                    <a:pt x="19157" y="2646"/>
                    <a:pt x="18957" y="2653"/>
                    <a:pt x="18734" y="2653"/>
                  </a:cubicBezTo>
                  <a:cubicBezTo>
                    <a:pt x="18385" y="2653"/>
                    <a:pt x="17977" y="2635"/>
                    <a:pt x="17949" y="2588"/>
                  </a:cubicBezTo>
                  <a:lnTo>
                    <a:pt x="17949" y="2588"/>
                  </a:lnTo>
                  <a:cubicBezTo>
                    <a:pt x="17980" y="2650"/>
                    <a:pt x="17995" y="2712"/>
                    <a:pt x="18026" y="2774"/>
                  </a:cubicBezTo>
                  <a:cubicBezTo>
                    <a:pt x="16177" y="2790"/>
                    <a:pt x="14343" y="2947"/>
                    <a:pt x="12525" y="3245"/>
                  </a:cubicBezTo>
                  <a:cubicBezTo>
                    <a:pt x="12446" y="2555"/>
                    <a:pt x="11835" y="1975"/>
                    <a:pt x="11145" y="1928"/>
                  </a:cubicBezTo>
                  <a:cubicBezTo>
                    <a:pt x="11094" y="1923"/>
                    <a:pt x="11043" y="1921"/>
                    <a:pt x="10991" y="1921"/>
                  </a:cubicBezTo>
                  <a:cubicBezTo>
                    <a:pt x="10713" y="1921"/>
                    <a:pt x="10433" y="1980"/>
                    <a:pt x="10164" y="1980"/>
                  </a:cubicBezTo>
                  <a:cubicBezTo>
                    <a:pt x="9994" y="1980"/>
                    <a:pt x="9829" y="1957"/>
                    <a:pt x="9672" y="1881"/>
                  </a:cubicBezTo>
                  <a:cubicBezTo>
                    <a:pt x="9578" y="1834"/>
                    <a:pt x="9484" y="1771"/>
                    <a:pt x="9390" y="1740"/>
                  </a:cubicBezTo>
                  <a:cubicBezTo>
                    <a:pt x="9290" y="1695"/>
                    <a:pt x="9188" y="1675"/>
                    <a:pt x="9085" y="1675"/>
                  </a:cubicBezTo>
                  <a:cubicBezTo>
                    <a:pt x="8722" y="1675"/>
                    <a:pt x="8354" y="1925"/>
                    <a:pt x="8073" y="2194"/>
                  </a:cubicBezTo>
                  <a:cubicBezTo>
                    <a:pt x="7963" y="2304"/>
                    <a:pt x="7838" y="2430"/>
                    <a:pt x="7838" y="2602"/>
                  </a:cubicBezTo>
                  <a:cubicBezTo>
                    <a:pt x="7807" y="2884"/>
                    <a:pt x="8136" y="3072"/>
                    <a:pt x="8402" y="3198"/>
                  </a:cubicBezTo>
                  <a:cubicBezTo>
                    <a:pt x="8177" y="3240"/>
                    <a:pt x="7948" y="3253"/>
                    <a:pt x="7718" y="3253"/>
                  </a:cubicBezTo>
                  <a:cubicBezTo>
                    <a:pt x="7373" y="3253"/>
                    <a:pt x="7024" y="3224"/>
                    <a:pt x="6676" y="3224"/>
                  </a:cubicBezTo>
                  <a:cubicBezTo>
                    <a:pt x="6492" y="3224"/>
                    <a:pt x="6308" y="3232"/>
                    <a:pt x="6125" y="3257"/>
                  </a:cubicBezTo>
                  <a:lnTo>
                    <a:pt x="6125" y="3257"/>
                  </a:lnTo>
                  <a:cubicBezTo>
                    <a:pt x="6177" y="3242"/>
                    <a:pt x="6221" y="3186"/>
                    <a:pt x="6208" y="3119"/>
                  </a:cubicBezTo>
                  <a:cubicBezTo>
                    <a:pt x="5989" y="3054"/>
                    <a:pt x="5763" y="3026"/>
                    <a:pt x="5540" y="3026"/>
                  </a:cubicBezTo>
                  <a:cubicBezTo>
                    <a:pt x="5443" y="3026"/>
                    <a:pt x="5347" y="3031"/>
                    <a:pt x="5252" y="3041"/>
                  </a:cubicBezTo>
                  <a:cubicBezTo>
                    <a:pt x="5299" y="3104"/>
                    <a:pt x="5267" y="3198"/>
                    <a:pt x="5205" y="3229"/>
                  </a:cubicBezTo>
                  <a:cubicBezTo>
                    <a:pt x="5142" y="3276"/>
                    <a:pt x="5064" y="3276"/>
                    <a:pt x="4985" y="3276"/>
                  </a:cubicBezTo>
                  <a:cubicBezTo>
                    <a:pt x="4719" y="3276"/>
                    <a:pt x="4452" y="3260"/>
                    <a:pt x="4186" y="3260"/>
                  </a:cubicBezTo>
                  <a:cubicBezTo>
                    <a:pt x="4186" y="3213"/>
                    <a:pt x="4202" y="3182"/>
                    <a:pt x="4202" y="3135"/>
                  </a:cubicBezTo>
                  <a:cubicBezTo>
                    <a:pt x="4123" y="3128"/>
                    <a:pt x="4045" y="3126"/>
                    <a:pt x="3968" y="3126"/>
                  </a:cubicBezTo>
                  <a:cubicBezTo>
                    <a:pt x="3795" y="3126"/>
                    <a:pt x="3626" y="3137"/>
                    <a:pt x="3457" y="3137"/>
                  </a:cubicBezTo>
                  <a:cubicBezTo>
                    <a:pt x="3355" y="3137"/>
                    <a:pt x="3253" y="3133"/>
                    <a:pt x="3151" y="3119"/>
                  </a:cubicBezTo>
                  <a:cubicBezTo>
                    <a:pt x="3151" y="3166"/>
                    <a:pt x="3136" y="3213"/>
                    <a:pt x="3120" y="3260"/>
                  </a:cubicBezTo>
                  <a:cubicBezTo>
                    <a:pt x="2908" y="3268"/>
                    <a:pt x="2697" y="3272"/>
                    <a:pt x="2485" y="3272"/>
                  </a:cubicBezTo>
                  <a:cubicBezTo>
                    <a:pt x="2306" y="3272"/>
                    <a:pt x="2126" y="3269"/>
                    <a:pt x="1947" y="3264"/>
                  </a:cubicBezTo>
                  <a:lnTo>
                    <a:pt x="1947" y="3264"/>
                  </a:lnTo>
                  <a:cubicBezTo>
                    <a:pt x="1965" y="3280"/>
                    <a:pt x="1981" y="3302"/>
                    <a:pt x="1992" y="3323"/>
                  </a:cubicBezTo>
                  <a:cubicBezTo>
                    <a:pt x="1333" y="3245"/>
                    <a:pt x="675" y="3166"/>
                    <a:pt x="1" y="3104"/>
                  </a:cubicBezTo>
                  <a:lnTo>
                    <a:pt x="1" y="10282"/>
                  </a:lnTo>
                  <a:lnTo>
                    <a:pt x="52964" y="10282"/>
                  </a:lnTo>
                  <a:lnTo>
                    <a:pt x="51961" y="3057"/>
                  </a:lnTo>
                  <a:cubicBezTo>
                    <a:pt x="51773" y="3057"/>
                    <a:pt x="51585" y="3057"/>
                    <a:pt x="51397" y="3072"/>
                  </a:cubicBezTo>
                  <a:cubicBezTo>
                    <a:pt x="51209" y="3088"/>
                    <a:pt x="51005" y="3151"/>
                    <a:pt x="50801" y="3151"/>
                  </a:cubicBezTo>
                  <a:cubicBezTo>
                    <a:pt x="50613" y="3151"/>
                    <a:pt x="50425" y="3072"/>
                    <a:pt x="50237" y="3072"/>
                  </a:cubicBezTo>
                  <a:cubicBezTo>
                    <a:pt x="50201" y="3070"/>
                    <a:pt x="50167" y="3069"/>
                    <a:pt x="50133" y="3069"/>
                  </a:cubicBezTo>
                  <a:cubicBezTo>
                    <a:pt x="50068" y="3069"/>
                    <a:pt x="50006" y="3072"/>
                    <a:pt x="49946" y="3072"/>
                  </a:cubicBezTo>
                  <a:cubicBezTo>
                    <a:pt x="49804" y="3072"/>
                    <a:pt x="49669" y="3058"/>
                    <a:pt x="49516" y="2963"/>
                  </a:cubicBezTo>
                  <a:cubicBezTo>
                    <a:pt x="49469" y="2931"/>
                    <a:pt x="49422" y="2900"/>
                    <a:pt x="49375" y="2868"/>
                  </a:cubicBezTo>
                  <a:cubicBezTo>
                    <a:pt x="49312" y="2837"/>
                    <a:pt x="49250" y="2837"/>
                    <a:pt x="49187" y="2821"/>
                  </a:cubicBezTo>
                  <a:cubicBezTo>
                    <a:pt x="49077" y="2806"/>
                    <a:pt x="48967" y="2774"/>
                    <a:pt x="48858" y="2759"/>
                  </a:cubicBezTo>
                  <a:cubicBezTo>
                    <a:pt x="48824" y="2748"/>
                    <a:pt x="48783" y="2737"/>
                    <a:pt x="48740" y="2737"/>
                  </a:cubicBezTo>
                  <a:cubicBezTo>
                    <a:pt x="48722" y="2737"/>
                    <a:pt x="48704" y="2738"/>
                    <a:pt x="48685" y="2743"/>
                  </a:cubicBezTo>
                  <a:cubicBezTo>
                    <a:pt x="48623" y="2743"/>
                    <a:pt x="48560" y="2774"/>
                    <a:pt x="48513" y="2790"/>
                  </a:cubicBezTo>
                  <a:cubicBezTo>
                    <a:pt x="48466" y="2806"/>
                    <a:pt x="48403" y="2806"/>
                    <a:pt x="48356" y="2806"/>
                  </a:cubicBezTo>
                  <a:cubicBezTo>
                    <a:pt x="48290" y="2808"/>
                    <a:pt x="48224" y="2809"/>
                    <a:pt x="48159" y="2809"/>
                  </a:cubicBezTo>
                  <a:cubicBezTo>
                    <a:pt x="47745" y="2809"/>
                    <a:pt x="47349" y="2770"/>
                    <a:pt x="46930" y="2743"/>
                  </a:cubicBezTo>
                  <a:cubicBezTo>
                    <a:pt x="46898" y="2743"/>
                    <a:pt x="46851" y="2727"/>
                    <a:pt x="46820" y="2712"/>
                  </a:cubicBezTo>
                  <a:cubicBezTo>
                    <a:pt x="46773" y="2696"/>
                    <a:pt x="46757" y="2649"/>
                    <a:pt x="46710" y="2618"/>
                  </a:cubicBezTo>
                  <a:cubicBezTo>
                    <a:pt x="46632" y="2539"/>
                    <a:pt x="46522" y="2539"/>
                    <a:pt x="46413" y="2539"/>
                  </a:cubicBezTo>
                  <a:cubicBezTo>
                    <a:pt x="46312" y="2534"/>
                    <a:pt x="46213" y="2532"/>
                    <a:pt x="46113" y="2532"/>
                  </a:cubicBezTo>
                  <a:cubicBezTo>
                    <a:pt x="45736" y="2532"/>
                    <a:pt x="45362" y="2563"/>
                    <a:pt x="44979" y="2563"/>
                  </a:cubicBezTo>
                  <a:cubicBezTo>
                    <a:pt x="44877" y="2563"/>
                    <a:pt x="44776" y="2560"/>
                    <a:pt x="44673" y="2555"/>
                  </a:cubicBezTo>
                  <a:cubicBezTo>
                    <a:pt x="44714" y="2501"/>
                    <a:pt x="44790" y="2458"/>
                    <a:pt x="44861" y="2458"/>
                  </a:cubicBezTo>
                  <a:cubicBezTo>
                    <a:pt x="44871" y="2458"/>
                    <a:pt x="44882" y="2459"/>
                    <a:pt x="44892" y="2461"/>
                  </a:cubicBezTo>
                  <a:cubicBezTo>
                    <a:pt x="44892" y="2398"/>
                    <a:pt x="44892" y="2336"/>
                    <a:pt x="44892" y="2273"/>
                  </a:cubicBezTo>
                  <a:cubicBezTo>
                    <a:pt x="44641" y="2100"/>
                    <a:pt x="44344" y="1991"/>
                    <a:pt x="44030" y="1975"/>
                  </a:cubicBezTo>
                  <a:cubicBezTo>
                    <a:pt x="43936" y="1975"/>
                    <a:pt x="43826" y="1991"/>
                    <a:pt x="43748" y="2038"/>
                  </a:cubicBezTo>
                  <a:cubicBezTo>
                    <a:pt x="43575" y="2132"/>
                    <a:pt x="43544" y="2398"/>
                    <a:pt x="43670" y="2524"/>
                  </a:cubicBezTo>
                  <a:cubicBezTo>
                    <a:pt x="43717" y="2555"/>
                    <a:pt x="43764" y="2602"/>
                    <a:pt x="43764" y="2649"/>
                  </a:cubicBezTo>
                  <a:cubicBezTo>
                    <a:pt x="43316" y="2695"/>
                    <a:pt x="42860" y="2724"/>
                    <a:pt x="42408" y="2724"/>
                  </a:cubicBezTo>
                  <a:cubicBezTo>
                    <a:pt x="42243" y="2724"/>
                    <a:pt x="42078" y="2720"/>
                    <a:pt x="41914" y="2712"/>
                  </a:cubicBezTo>
                  <a:cubicBezTo>
                    <a:pt x="41898" y="2633"/>
                    <a:pt x="41961" y="2555"/>
                    <a:pt x="42024" y="2524"/>
                  </a:cubicBezTo>
                  <a:cubicBezTo>
                    <a:pt x="42102" y="2492"/>
                    <a:pt x="42180" y="2492"/>
                    <a:pt x="42243" y="2461"/>
                  </a:cubicBezTo>
                  <a:cubicBezTo>
                    <a:pt x="42431" y="2383"/>
                    <a:pt x="42510" y="2163"/>
                    <a:pt x="42510" y="1975"/>
                  </a:cubicBezTo>
                  <a:cubicBezTo>
                    <a:pt x="42510" y="1662"/>
                    <a:pt x="42337" y="1364"/>
                    <a:pt x="42086" y="1191"/>
                  </a:cubicBezTo>
                  <a:cubicBezTo>
                    <a:pt x="41836" y="1035"/>
                    <a:pt x="41522" y="1003"/>
                    <a:pt x="41224" y="972"/>
                  </a:cubicBezTo>
                  <a:cubicBezTo>
                    <a:pt x="41039" y="961"/>
                    <a:pt x="40852" y="951"/>
                    <a:pt x="40665" y="951"/>
                  </a:cubicBezTo>
                  <a:cubicBezTo>
                    <a:pt x="40331" y="951"/>
                    <a:pt x="40000" y="981"/>
                    <a:pt x="39688" y="1082"/>
                  </a:cubicBezTo>
                  <a:cubicBezTo>
                    <a:pt x="39532" y="1129"/>
                    <a:pt x="39375" y="1207"/>
                    <a:pt x="39265" y="1332"/>
                  </a:cubicBezTo>
                  <a:cubicBezTo>
                    <a:pt x="39171" y="1458"/>
                    <a:pt x="39124" y="1646"/>
                    <a:pt x="39202" y="1787"/>
                  </a:cubicBezTo>
                  <a:cubicBezTo>
                    <a:pt x="39234" y="1834"/>
                    <a:pt x="39281" y="1881"/>
                    <a:pt x="39296" y="1928"/>
                  </a:cubicBezTo>
                  <a:cubicBezTo>
                    <a:pt x="39328" y="1991"/>
                    <a:pt x="39312" y="2053"/>
                    <a:pt x="39328" y="2116"/>
                  </a:cubicBezTo>
                  <a:cubicBezTo>
                    <a:pt x="39375" y="2351"/>
                    <a:pt x="39657" y="2445"/>
                    <a:pt x="39892" y="2492"/>
                  </a:cubicBezTo>
                  <a:cubicBezTo>
                    <a:pt x="39462" y="2589"/>
                    <a:pt x="38905" y="2693"/>
                    <a:pt x="38396" y="2693"/>
                  </a:cubicBezTo>
                  <a:cubicBezTo>
                    <a:pt x="38164" y="2693"/>
                    <a:pt x="37941" y="2672"/>
                    <a:pt x="37745" y="2618"/>
                  </a:cubicBezTo>
                  <a:cubicBezTo>
                    <a:pt x="37651" y="2586"/>
                    <a:pt x="37588" y="2539"/>
                    <a:pt x="37494" y="2524"/>
                  </a:cubicBezTo>
                  <a:cubicBezTo>
                    <a:pt x="37478" y="2477"/>
                    <a:pt x="37494" y="2414"/>
                    <a:pt x="37494" y="2351"/>
                  </a:cubicBezTo>
                  <a:cubicBezTo>
                    <a:pt x="37306" y="2336"/>
                    <a:pt x="37118" y="2320"/>
                    <a:pt x="36930" y="2304"/>
                  </a:cubicBezTo>
                  <a:cubicBezTo>
                    <a:pt x="36961" y="2242"/>
                    <a:pt x="36867" y="2210"/>
                    <a:pt x="36789" y="2194"/>
                  </a:cubicBezTo>
                  <a:cubicBezTo>
                    <a:pt x="36726" y="2191"/>
                    <a:pt x="36664" y="2190"/>
                    <a:pt x="36602" y="2190"/>
                  </a:cubicBezTo>
                  <a:cubicBezTo>
                    <a:pt x="36355" y="2190"/>
                    <a:pt x="36115" y="2210"/>
                    <a:pt x="35864" y="2210"/>
                  </a:cubicBezTo>
                  <a:lnTo>
                    <a:pt x="35864" y="2524"/>
                  </a:lnTo>
                  <a:cubicBezTo>
                    <a:pt x="35597" y="2524"/>
                    <a:pt x="35331" y="2508"/>
                    <a:pt x="35049" y="2508"/>
                  </a:cubicBezTo>
                  <a:cubicBezTo>
                    <a:pt x="35038" y="2575"/>
                    <a:pt x="34971" y="2594"/>
                    <a:pt x="34900" y="2594"/>
                  </a:cubicBezTo>
                  <a:cubicBezTo>
                    <a:pt x="34871" y="2594"/>
                    <a:pt x="34841" y="2591"/>
                    <a:pt x="34814" y="2586"/>
                  </a:cubicBezTo>
                  <a:cubicBezTo>
                    <a:pt x="34684" y="2560"/>
                    <a:pt x="34555" y="2549"/>
                    <a:pt x="34423" y="2549"/>
                  </a:cubicBezTo>
                  <a:cubicBezTo>
                    <a:pt x="34315" y="2549"/>
                    <a:pt x="34205" y="2557"/>
                    <a:pt x="34093" y="2571"/>
                  </a:cubicBezTo>
                  <a:cubicBezTo>
                    <a:pt x="34093" y="2586"/>
                    <a:pt x="34108" y="2602"/>
                    <a:pt x="34108" y="2618"/>
                  </a:cubicBezTo>
                  <a:cubicBezTo>
                    <a:pt x="34075" y="2637"/>
                    <a:pt x="34040" y="2646"/>
                    <a:pt x="34004" y="2646"/>
                  </a:cubicBezTo>
                  <a:cubicBezTo>
                    <a:pt x="33954" y="2646"/>
                    <a:pt x="33903" y="2629"/>
                    <a:pt x="33857" y="2602"/>
                  </a:cubicBezTo>
                  <a:cubicBezTo>
                    <a:pt x="33779" y="2571"/>
                    <a:pt x="33716" y="2508"/>
                    <a:pt x="33622" y="2492"/>
                  </a:cubicBezTo>
                  <a:cubicBezTo>
                    <a:pt x="33600" y="2487"/>
                    <a:pt x="33577" y="2485"/>
                    <a:pt x="33555" y="2485"/>
                  </a:cubicBezTo>
                  <a:cubicBezTo>
                    <a:pt x="33440" y="2485"/>
                    <a:pt x="33333" y="2544"/>
                    <a:pt x="33215" y="2571"/>
                  </a:cubicBezTo>
                  <a:lnTo>
                    <a:pt x="33011" y="2571"/>
                  </a:lnTo>
                  <a:cubicBezTo>
                    <a:pt x="32666" y="2555"/>
                    <a:pt x="32337" y="2539"/>
                    <a:pt x="32008" y="2539"/>
                  </a:cubicBezTo>
                  <a:cubicBezTo>
                    <a:pt x="31710" y="2555"/>
                    <a:pt x="31412" y="2586"/>
                    <a:pt x="31099" y="2586"/>
                  </a:cubicBezTo>
                  <a:cubicBezTo>
                    <a:pt x="31114" y="2649"/>
                    <a:pt x="31114" y="2712"/>
                    <a:pt x="31099" y="2774"/>
                  </a:cubicBezTo>
                  <a:lnTo>
                    <a:pt x="30911" y="2774"/>
                  </a:lnTo>
                  <a:lnTo>
                    <a:pt x="30911" y="2853"/>
                  </a:lnTo>
                  <a:lnTo>
                    <a:pt x="29829" y="2759"/>
                  </a:lnTo>
                  <a:lnTo>
                    <a:pt x="29704" y="2759"/>
                  </a:lnTo>
                  <a:cubicBezTo>
                    <a:pt x="29657" y="2774"/>
                    <a:pt x="29625" y="2790"/>
                    <a:pt x="29578" y="2806"/>
                  </a:cubicBezTo>
                  <a:cubicBezTo>
                    <a:pt x="29532" y="2823"/>
                    <a:pt x="29486" y="2829"/>
                    <a:pt x="29441" y="2829"/>
                  </a:cubicBezTo>
                  <a:cubicBezTo>
                    <a:pt x="29320" y="2829"/>
                    <a:pt x="29202" y="2782"/>
                    <a:pt x="29077" y="2759"/>
                  </a:cubicBezTo>
                  <a:cubicBezTo>
                    <a:pt x="29027" y="2755"/>
                    <a:pt x="28976" y="2754"/>
                    <a:pt x="28924" y="2754"/>
                  </a:cubicBezTo>
                  <a:cubicBezTo>
                    <a:pt x="28782" y="2754"/>
                    <a:pt x="28635" y="2763"/>
                    <a:pt x="28493" y="2763"/>
                  </a:cubicBezTo>
                  <a:cubicBezTo>
                    <a:pt x="28441" y="2763"/>
                    <a:pt x="28390" y="2762"/>
                    <a:pt x="28340" y="2759"/>
                  </a:cubicBezTo>
                  <a:cubicBezTo>
                    <a:pt x="27854" y="2759"/>
                    <a:pt x="27368" y="2743"/>
                    <a:pt x="26882" y="2696"/>
                  </a:cubicBezTo>
                  <a:cubicBezTo>
                    <a:pt x="26914" y="2665"/>
                    <a:pt x="26851" y="2602"/>
                    <a:pt x="26804" y="2586"/>
                  </a:cubicBezTo>
                  <a:cubicBezTo>
                    <a:pt x="26632" y="2539"/>
                    <a:pt x="26443" y="2477"/>
                    <a:pt x="26271" y="2430"/>
                  </a:cubicBezTo>
                  <a:cubicBezTo>
                    <a:pt x="26255" y="2414"/>
                    <a:pt x="26130" y="1787"/>
                    <a:pt x="26114" y="1709"/>
                  </a:cubicBezTo>
                  <a:cubicBezTo>
                    <a:pt x="26036" y="1458"/>
                    <a:pt x="26005" y="1191"/>
                    <a:pt x="26020" y="925"/>
                  </a:cubicBezTo>
                  <a:lnTo>
                    <a:pt x="25769" y="925"/>
                  </a:lnTo>
                  <a:cubicBezTo>
                    <a:pt x="25801" y="737"/>
                    <a:pt x="25801" y="517"/>
                    <a:pt x="25769" y="329"/>
                  </a:cubicBezTo>
                  <a:cubicBezTo>
                    <a:pt x="25738" y="251"/>
                    <a:pt x="25722" y="157"/>
                    <a:pt x="25785" y="94"/>
                  </a:cubicBezTo>
                  <a:lnTo>
                    <a:pt x="25785" y="94"/>
                  </a:lnTo>
                  <a:cubicBezTo>
                    <a:pt x="25657" y="101"/>
                    <a:pt x="25529" y="107"/>
                    <a:pt x="25402" y="107"/>
                  </a:cubicBezTo>
                  <a:cubicBezTo>
                    <a:pt x="25218" y="107"/>
                    <a:pt x="25037" y="93"/>
                    <a:pt x="24860" y="47"/>
                  </a:cubicBezTo>
                  <a:cubicBezTo>
                    <a:pt x="24829" y="31"/>
                    <a:pt x="24782" y="16"/>
                    <a:pt x="24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flipH="1">
              <a:off x="-788850" y="4561150"/>
              <a:ext cx="5291601" cy="1027349"/>
            </a:xfrm>
            <a:custGeom>
              <a:avLst/>
              <a:gdLst/>
              <a:ahLst/>
              <a:cxnLst/>
              <a:rect l="l" t="t" r="r" b="b"/>
              <a:pathLst>
                <a:path w="52965" h="10283" extrusionOk="0">
                  <a:moveTo>
                    <a:pt x="17948" y="2586"/>
                  </a:moveTo>
                  <a:cubicBezTo>
                    <a:pt x="17948" y="2587"/>
                    <a:pt x="17948" y="2587"/>
                    <a:pt x="17949" y="2588"/>
                  </a:cubicBezTo>
                  <a:lnTo>
                    <a:pt x="17949" y="2588"/>
                  </a:lnTo>
                  <a:cubicBezTo>
                    <a:pt x="17949" y="2587"/>
                    <a:pt x="17948" y="2587"/>
                    <a:pt x="17948" y="2586"/>
                  </a:cubicBezTo>
                  <a:close/>
                  <a:moveTo>
                    <a:pt x="1888" y="3234"/>
                  </a:moveTo>
                  <a:cubicBezTo>
                    <a:pt x="1873" y="3234"/>
                    <a:pt x="1860" y="3242"/>
                    <a:pt x="1850" y="3260"/>
                  </a:cubicBezTo>
                  <a:cubicBezTo>
                    <a:pt x="1882" y="3262"/>
                    <a:pt x="1914" y="3263"/>
                    <a:pt x="1947" y="3264"/>
                  </a:cubicBezTo>
                  <a:lnTo>
                    <a:pt x="1947" y="3264"/>
                  </a:lnTo>
                  <a:cubicBezTo>
                    <a:pt x="1927" y="3246"/>
                    <a:pt x="1906" y="3234"/>
                    <a:pt x="1888" y="3234"/>
                  </a:cubicBezTo>
                  <a:close/>
                  <a:moveTo>
                    <a:pt x="24516" y="0"/>
                  </a:moveTo>
                  <a:cubicBezTo>
                    <a:pt x="24108" y="31"/>
                    <a:pt x="23700" y="47"/>
                    <a:pt x="23293" y="78"/>
                  </a:cubicBezTo>
                  <a:cubicBezTo>
                    <a:pt x="23324" y="172"/>
                    <a:pt x="23309" y="298"/>
                    <a:pt x="23230" y="376"/>
                  </a:cubicBezTo>
                  <a:cubicBezTo>
                    <a:pt x="23246" y="408"/>
                    <a:pt x="23262" y="439"/>
                    <a:pt x="23293" y="470"/>
                  </a:cubicBezTo>
                  <a:cubicBezTo>
                    <a:pt x="23273" y="478"/>
                    <a:pt x="23250" y="482"/>
                    <a:pt x="23228" y="482"/>
                  </a:cubicBezTo>
                  <a:cubicBezTo>
                    <a:pt x="23163" y="482"/>
                    <a:pt x="23097" y="450"/>
                    <a:pt x="23073" y="392"/>
                  </a:cubicBezTo>
                  <a:cubicBezTo>
                    <a:pt x="22890" y="415"/>
                    <a:pt x="22706" y="429"/>
                    <a:pt x="22523" y="429"/>
                  </a:cubicBezTo>
                  <a:cubicBezTo>
                    <a:pt x="22456" y="429"/>
                    <a:pt x="22388" y="427"/>
                    <a:pt x="22321" y="423"/>
                  </a:cubicBezTo>
                  <a:lnTo>
                    <a:pt x="22321" y="423"/>
                  </a:lnTo>
                  <a:cubicBezTo>
                    <a:pt x="22368" y="486"/>
                    <a:pt x="22337" y="580"/>
                    <a:pt x="22274" y="627"/>
                  </a:cubicBezTo>
                  <a:cubicBezTo>
                    <a:pt x="22234" y="657"/>
                    <a:pt x="22187" y="675"/>
                    <a:pt x="22137" y="675"/>
                  </a:cubicBezTo>
                  <a:cubicBezTo>
                    <a:pt x="22110" y="675"/>
                    <a:pt x="22082" y="670"/>
                    <a:pt x="22055" y="658"/>
                  </a:cubicBezTo>
                  <a:cubicBezTo>
                    <a:pt x="22055" y="596"/>
                    <a:pt x="22055" y="533"/>
                    <a:pt x="22055" y="486"/>
                  </a:cubicBezTo>
                  <a:cubicBezTo>
                    <a:pt x="21869" y="467"/>
                    <a:pt x="21684" y="459"/>
                    <a:pt x="21499" y="459"/>
                  </a:cubicBezTo>
                  <a:cubicBezTo>
                    <a:pt x="21216" y="459"/>
                    <a:pt x="20935" y="479"/>
                    <a:pt x="20660" y="517"/>
                  </a:cubicBezTo>
                  <a:cubicBezTo>
                    <a:pt x="20660" y="596"/>
                    <a:pt x="20707" y="1317"/>
                    <a:pt x="20581" y="1317"/>
                  </a:cubicBezTo>
                  <a:lnTo>
                    <a:pt x="20378" y="1317"/>
                  </a:lnTo>
                  <a:cubicBezTo>
                    <a:pt x="20362" y="1426"/>
                    <a:pt x="20346" y="1552"/>
                    <a:pt x="20330" y="1662"/>
                  </a:cubicBezTo>
                  <a:cubicBezTo>
                    <a:pt x="20325" y="1661"/>
                    <a:pt x="20320" y="1660"/>
                    <a:pt x="20315" y="1660"/>
                  </a:cubicBezTo>
                  <a:cubicBezTo>
                    <a:pt x="20231" y="1660"/>
                    <a:pt x="20189" y="1777"/>
                    <a:pt x="20189" y="1865"/>
                  </a:cubicBezTo>
                  <a:cubicBezTo>
                    <a:pt x="20189" y="2022"/>
                    <a:pt x="20236" y="2304"/>
                    <a:pt x="20111" y="2398"/>
                  </a:cubicBezTo>
                  <a:cubicBezTo>
                    <a:pt x="20045" y="2449"/>
                    <a:pt x="19928" y="2463"/>
                    <a:pt x="19805" y="2463"/>
                  </a:cubicBezTo>
                  <a:cubicBezTo>
                    <a:pt x="19663" y="2463"/>
                    <a:pt x="19513" y="2445"/>
                    <a:pt x="19421" y="2445"/>
                  </a:cubicBezTo>
                  <a:cubicBezTo>
                    <a:pt x="19453" y="2539"/>
                    <a:pt x="19327" y="2618"/>
                    <a:pt x="19218" y="2633"/>
                  </a:cubicBezTo>
                  <a:cubicBezTo>
                    <a:pt x="19157" y="2646"/>
                    <a:pt x="18957" y="2653"/>
                    <a:pt x="18734" y="2653"/>
                  </a:cubicBezTo>
                  <a:cubicBezTo>
                    <a:pt x="18385" y="2653"/>
                    <a:pt x="17977" y="2635"/>
                    <a:pt x="17949" y="2588"/>
                  </a:cubicBezTo>
                  <a:lnTo>
                    <a:pt x="17949" y="2588"/>
                  </a:lnTo>
                  <a:cubicBezTo>
                    <a:pt x="17980" y="2650"/>
                    <a:pt x="17995" y="2712"/>
                    <a:pt x="18026" y="2774"/>
                  </a:cubicBezTo>
                  <a:cubicBezTo>
                    <a:pt x="16177" y="2790"/>
                    <a:pt x="14343" y="2947"/>
                    <a:pt x="12525" y="3245"/>
                  </a:cubicBezTo>
                  <a:cubicBezTo>
                    <a:pt x="12446" y="2555"/>
                    <a:pt x="11835" y="1975"/>
                    <a:pt x="11145" y="1928"/>
                  </a:cubicBezTo>
                  <a:cubicBezTo>
                    <a:pt x="11094" y="1923"/>
                    <a:pt x="11043" y="1921"/>
                    <a:pt x="10991" y="1921"/>
                  </a:cubicBezTo>
                  <a:cubicBezTo>
                    <a:pt x="10713" y="1921"/>
                    <a:pt x="10433" y="1980"/>
                    <a:pt x="10164" y="1980"/>
                  </a:cubicBezTo>
                  <a:cubicBezTo>
                    <a:pt x="9994" y="1980"/>
                    <a:pt x="9829" y="1957"/>
                    <a:pt x="9672" y="1881"/>
                  </a:cubicBezTo>
                  <a:cubicBezTo>
                    <a:pt x="9578" y="1834"/>
                    <a:pt x="9484" y="1771"/>
                    <a:pt x="9390" y="1740"/>
                  </a:cubicBezTo>
                  <a:cubicBezTo>
                    <a:pt x="9290" y="1695"/>
                    <a:pt x="9188" y="1675"/>
                    <a:pt x="9085" y="1675"/>
                  </a:cubicBezTo>
                  <a:cubicBezTo>
                    <a:pt x="8722" y="1675"/>
                    <a:pt x="8354" y="1925"/>
                    <a:pt x="8073" y="2194"/>
                  </a:cubicBezTo>
                  <a:cubicBezTo>
                    <a:pt x="7963" y="2304"/>
                    <a:pt x="7838" y="2430"/>
                    <a:pt x="7838" y="2602"/>
                  </a:cubicBezTo>
                  <a:cubicBezTo>
                    <a:pt x="7807" y="2884"/>
                    <a:pt x="8136" y="3072"/>
                    <a:pt x="8402" y="3198"/>
                  </a:cubicBezTo>
                  <a:cubicBezTo>
                    <a:pt x="8177" y="3240"/>
                    <a:pt x="7948" y="3253"/>
                    <a:pt x="7718" y="3253"/>
                  </a:cubicBezTo>
                  <a:cubicBezTo>
                    <a:pt x="7373" y="3253"/>
                    <a:pt x="7024" y="3224"/>
                    <a:pt x="6676" y="3224"/>
                  </a:cubicBezTo>
                  <a:cubicBezTo>
                    <a:pt x="6492" y="3224"/>
                    <a:pt x="6308" y="3232"/>
                    <a:pt x="6125" y="3257"/>
                  </a:cubicBezTo>
                  <a:lnTo>
                    <a:pt x="6125" y="3257"/>
                  </a:lnTo>
                  <a:cubicBezTo>
                    <a:pt x="6177" y="3242"/>
                    <a:pt x="6221" y="3186"/>
                    <a:pt x="6208" y="3119"/>
                  </a:cubicBezTo>
                  <a:cubicBezTo>
                    <a:pt x="5989" y="3054"/>
                    <a:pt x="5763" y="3026"/>
                    <a:pt x="5540" y="3026"/>
                  </a:cubicBezTo>
                  <a:cubicBezTo>
                    <a:pt x="5443" y="3026"/>
                    <a:pt x="5347" y="3031"/>
                    <a:pt x="5252" y="3041"/>
                  </a:cubicBezTo>
                  <a:cubicBezTo>
                    <a:pt x="5299" y="3104"/>
                    <a:pt x="5267" y="3198"/>
                    <a:pt x="5205" y="3229"/>
                  </a:cubicBezTo>
                  <a:cubicBezTo>
                    <a:pt x="5142" y="3276"/>
                    <a:pt x="5064" y="3276"/>
                    <a:pt x="4985" y="3276"/>
                  </a:cubicBezTo>
                  <a:cubicBezTo>
                    <a:pt x="4719" y="3276"/>
                    <a:pt x="4452" y="3260"/>
                    <a:pt x="4186" y="3260"/>
                  </a:cubicBezTo>
                  <a:cubicBezTo>
                    <a:pt x="4186" y="3213"/>
                    <a:pt x="4202" y="3182"/>
                    <a:pt x="4202" y="3135"/>
                  </a:cubicBezTo>
                  <a:cubicBezTo>
                    <a:pt x="4123" y="3128"/>
                    <a:pt x="4045" y="3126"/>
                    <a:pt x="3968" y="3126"/>
                  </a:cubicBezTo>
                  <a:cubicBezTo>
                    <a:pt x="3795" y="3126"/>
                    <a:pt x="3626" y="3137"/>
                    <a:pt x="3457" y="3137"/>
                  </a:cubicBezTo>
                  <a:cubicBezTo>
                    <a:pt x="3355" y="3137"/>
                    <a:pt x="3253" y="3133"/>
                    <a:pt x="3151" y="3119"/>
                  </a:cubicBezTo>
                  <a:cubicBezTo>
                    <a:pt x="3151" y="3166"/>
                    <a:pt x="3136" y="3213"/>
                    <a:pt x="3120" y="3260"/>
                  </a:cubicBezTo>
                  <a:cubicBezTo>
                    <a:pt x="2908" y="3268"/>
                    <a:pt x="2697" y="3272"/>
                    <a:pt x="2485" y="3272"/>
                  </a:cubicBezTo>
                  <a:cubicBezTo>
                    <a:pt x="2306" y="3272"/>
                    <a:pt x="2126" y="3269"/>
                    <a:pt x="1947" y="3264"/>
                  </a:cubicBezTo>
                  <a:lnTo>
                    <a:pt x="1947" y="3264"/>
                  </a:lnTo>
                  <a:cubicBezTo>
                    <a:pt x="1965" y="3280"/>
                    <a:pt x="1981" y="3302"/>
                    <a:pt x="1992" y="3323"/>
                  </a:cubicBezTo>
                  <a:cubicBezTo>
                    <a:pt x="1333" y="3245"/>
                    <a:pt x="675" y="3166"/>
                    <a:pt x="1" y="3104"/>
                  </a:cubicBezTo>
                  <a:lnTo>
                    <a:pt x="1" y="10282"/>
                  </a:lnTo>
                  <a:lnTo>
                    <a:pt x="52964" y="10282"/>
                  </a:lnTo>
                  <a:lnTo>
                    <a:pt x="51961" y="3057"/>
                  </a:lnTo>
                  <a:cubicBezTo>
                    <a:pt x="51773" y="3057"/>
                    <a:pt x="51585" y="3057"/>
                    <a:pt x="51397" y="3072"/>
                  </a:cubicBezTo>
                  <a:cubicBezTo>
                    <a:pt x="51209" y="3088"/>
                    <a:pt x="51005" y="3151"/>
                    <a:pt x="50801" y="3151"/>
                  </a:cubicBezTo>
                  <a:cubicBezTo>
                    <a:pt x="50613" y="3151"/>
                    <a:pt x="50425" y="3072"/>
                    <a:pt x="50237" y="3072"/>
                  </a:cubicBezTo>
                  <a:cubicBezTo>
                    <a:pt x="50201" y="3070"/>
                    <a:pt x="50167" y="3069"/>
                    <a:pt x="50133" y="3069"/>
                  </a:cubicBezTo>
                  <a:cubicBezTo>
                    <a:pt x="50068" y="3069"/>
                    <a:pt x="50006" y="3072"/>
                    <a:pt x="49946" y="3072"/>
                  </a:cubicBezTo>
                  <a:cubicBezTo>
                    <a:pt x="49804" y="3072"/>
                    <a:pt x="49669" y="3058"/>
                    <a:pt x="49516" y="2963"/>
                  </a:cubicBezTo>
                  <a:cubicBezTo>
                    <a:pt x="49469" y="2931"/>
                    <a:pt x="49422" y="2900"/>
                    <a:pt x="49375" y="2868"/>
                  </a:cubicBezTo>
                  <a:cubicBezTo>
                    <a:pt x="49312" y="2837"/>
                    <a:pt x="49250" y="2837"/>
                    <a:pt x="49187" y="2821"/>
                  </a:cubicBezTo>
                  <a:cubicBezTo>
                    <a:pt x="49077" y="2806"/>
                    <a:pt x="48967" y="2774"/>
                    <a:pt x="48858" y="2759"/>
                  </a:cubicBezTo>
                  <a:cubicBezTo>
                    <a:pt x="48824" y="2748"/>
                    <a:pt x="48783" y="2737"/>
                    <a:pt x="48740" y="2737"/>
                  </a:cubicBezTo>
                  <a:cubicBezTo>
                    <a:pt x="48722" y="2737"/>
                    <a:pt x="48704" y="2738"/>
                    <a:pt x="48685" y="2743"/>
                  </a:cubicBezTo>
                  <a:cubicBezTo>
                    <a:pt x="48623" y="2743"/>
                    <a:pt x="48560" y="2774"/>
                    <a:pt x="48513" y="2790"/>
                  </a:cubicBezTo>
                  <a:cubicBezTo>
                    <a:pt x="48466" y="2806"/>
                    <a:pt x="48403" y="2806"/>
                    <a:pt x="48356" y="2806"/>
                  </a:cubicBezTo>
                  <a:cubicBezTo>
                    <a:pt x="48290" y="2808"/>
                    <a:pt x="48224" y="2809"/>
                    <a:pt x="48159" y="2809"/>
                  </a:cubicBezTo>
                  <a:cubicBezTo>
                    <a:pt x="47745" y="2809"/>
                    <a:pt x="47349" y="2770"/>
                    <a:pt x="46930" y="2743"/>
                  </a:cubicBezTo>
                  <a:cubicBezTo>
                    <a:pt x="46898" y="2743"/>
                    <a:pt x="46851" y="2727"/>
                    <a:pt x="46820" y="2712"/>
                  </a:cubicBezTo>
                  <a:cubicBezTo>
                    <a:pt x="46773" y="2696"/>
                    <a:pt x="46757" y="2649"/>
                    <a:pt x="46710" y="2618"/>
                  </a:cubicBezTo>
                  <a:cubicBezTo>
                    <a:pt x="46632" y="2539"/>
                    <a:pt x="46522" y="2539"/>
                    <a:pt x="46413" y="2539"/>
                  </a:cubicBezTo>
                  <a:cubicBezTo>
                    <a:pt x="46312" y="2534"/>
                    <a:pt x="46213" y="2532"/>
                    <a:pt x="46113" y="2532"/>
                  </a:cubicBezTo>
                  <a:cubicBezTo>
                    <a:pt x="45736" y="2532"/>
                    <a:pt x="45362" y="2563"/>
                    <a:pt x="44979" y="2563"/>
                  </a:cubicBezTo>
                  <a:cubicBezTo>
                    <a:pt x="44877" y="2563"/>
                    <a:pt x="44776" y="2560"/>
                    <a:pt x="44673" y="2555"/>
                  </a:cubicBezTo>
                  <a:cubicBezTo>
                    <a:pt x="44714" y="2501"/>
                    <a:pt x="44790" y="2458"/>
                    <a:pt x="44861" y="2458"/>
                  </a:cubicBezTo>
                  <a:cubicBezTo>
                    <a:pt x="44871" y="2458"/>
                    <a:pt x="44882" y="2459"/>
                    <a:pt x="44892" y="2461"/>
                  </a:cubicBezTo>
                  <a:cubicBezTo>
                    <a:pt x="44892" y="2398"/>
                    <a:pt x="44892" y="2336"/>
                    <a:pt x="44892" y="2273"/>
                  </a:cubicBezTo>
                  <a:cubicBezTo>
                    <a:pt x="44641" y="2100"/>
                    <a:pt x="44344" y="1991"/>
                    <a:pt x="44030" y="1975"/>
                  </a:cubicBezTo>
                  <a:cubicBezTo>
                    <a:pt x="43936" y="1975"/>
                    <a:pt x="43826" y="1991"/>
                    <a:pt x="43748" y="2038"/>
                  </a:cubicBezTo>
                  <a:cubicBezTo>
                    <a:pt x="43575" y="2132"/>
                    <a:pt x="43544" y="2398"/>
                    <a:pt x="43670" y="2524"/>
                  </a:cubicBezTo>
                  <a:cubicBezTo>
                    <a:pt x="43717" y="2555"/>
                    <a:pt x="43764" y="2602"/>
                    <a:pt x="43764" y="2649"/>
                  </a:cubicBezTo>
                  <a:cubicBezTo>
                    <a:pt x="43316" y="2695"/>
                    <a:pt x="42860" y="2724"/>
                    <a:pt x="42408" y="2724"/>
                  </a:cubicBezTo>
                  <a:cubicBezTo>
                    <a:pt x="42243" y="2724"/>
                    <a:pt x="42078" y="2720"/>
                    <a:pt x="41914" y="2712"/>
                  </a:cubicBezTo>
                  <a:cubicBezTo>
                    <a:pt x="41898" y="2633"/>
                    <a:pt x="41961" y="2555"/>
                    <a:pt x="42024" y="2524"/>
                  </a:cubicBezTo>
                  <a:cubicBezTo>
                    <a:pt x="42102" y="2492"/>
                    <a:pt x="42180" y="2492"/>
                    <a:pt x="42243" y="2461"/>
                  </a:cubicBezTo>
                  <a:cubicBezTo>
                    <a:pt x="42431" y="2383"/>
                    <a:pt x="42510" y="2163"/>
                    <a:pt x="42510" y="1975"/>
                  </a:cubicBezTo>
                  <a:cubicBezTo>
                    <a:pt x="42510" y="1662"/>
                    <a:pt x="42337" y="1364"/>
                    <a:pt x="42086" y="1191"/>
                  </a:cubicBezTo>
                  <a:cubicBezTo>
                    <a:pt x="41836" y="1035"/>
                    <a:pt x="41522" y="1003"/>
                    <a:pt x="41224" y="972"/>
                  </a:cubicBezTo>
                  <a:cubicBezTo>
                    <a:pt x="41039" y="961"/>
                    <a:pt x="40852" y="951"/>
                    <a:pt x="40665" y="951"/>
                  </a:cubicBezTo>
                  <a:cubicBezTo>
                    <a:pt x="40331" y="951"/>
                    <a:pt x="40000" y="981"/>
                    <a:pt x="39688" y="1082"/>
                  </a:cubicBezTo>
                  <a:cubicBezTo>
                    <a:pt x="39532" y="1129"/>
                    <a:pt x="39375" y="1207"/>
                    <a:pt x="39265" y="1332"/>
                  </a:cubicBezTo>
                  <a:cubicBezTo>
                    <a:pt x="39171" y="1458"/>
                    <a:pt x="39124" y="1646"/>
                    <a:pt x="39202" y="1787"/>
                  </a:cubicBezTo>
                  <a:cubicBezTo>
                    <a:pt x="39234" y="1834"/>
                    <a:pt x="39281" y="1881"/>
                    <a:pt x="39296" y="1928"/>
                  </a:cubicBezTo>
                  <a:cubicBezTo>
                    <a:pt x="39328" y="1991"/>
                    <a:pt x="39312" y="2053"/>
                    <a:pt x="39328" y="2116"/>
                  </a:cubicBezTo>
                  <a:cubicBezTo>
                    <a:pt x="39375" y="2351"/>
                    <a:pt x="39657" y="2445"/>
                    <a:pt x="39892" y="2492"/>
                  </a:cubicBezTo>
                  <a:cubicBezTo>
                    <a:pt x="39462" y="2589"/>
                    <a:pt x="38905" y="2693"/>
                    <a:pt x="38396" y="2693"/>
                  </a:cubicBezTo>
                  <a:cubicBezTo>
                    <a:pt x="38164" y="2693"/>
                    <a:pt x="37941" y="2672"/>
                    <a:pt x="37745" y="2618"/>
                  </a:cubicBezTo>
                  <a:cubicBezTo>
                    <a:pt x="37651" y="2586"/>
                    <a:pt x="37588" y="2539"/>
                    <a:pt x="37494" y="2524"/>
                  </a:cubicBezTo>
                  <a:cubicBezTo>
                    <a:pt x="37478" y="2477"/>
                    <a:pt x="37494" y="2414"/>
                    <a:pt x="37494" y="2351"/>
                  </a:cubicBezTo>
                  <a:cubicBezTo>
                    <a:pt x="37306" y="2336"/>
                    <a:pt x="37118" y="2320"/>
                    <a:pt x="36930" y="2304"/>
                  </a:cubicBezTo>
                  <a:cubicBezTo>
                    <a:pt x="36961" y="2242"/>
                    <a:pt x="36867" y="2210"/>
                    <a:pt x="36789" y="2194"/>
                  </a:cubicBezTo>
                  <a:cubicBezTo>
                    <a:pt x="36726" y="2191"/>
                    <a:pt x="36664" y="2190"/>
                    <a:pt x="36602" y="2190"/>
                  </a:cubicBezTo>
                  <a:cubicBezTo>
                    <a:pt x="36355" y="2190"/>
                    <a:pt x="36115" y="2210"/>
                    <a:pt x="35864" y="2210"/>
                  </a:cubicBezTo>
                  <a:lnTo>
                    <a:pt x="35864" y="2524"/>
                  </a:lnTo>
                  <a:cubicBezTo>
                    <a:pt x="35597" y="2524"/>
                    <a:pt x="35331" y="2508"/>
                    <a:pt x="35049" y="2508"/>
                  </a:cubicBezTo>
                  <a:cubicBezTo>
                    <a:pt x="35038" y="2575"/>
                    <a:pt x="34971" y="2594"/>
                    <a:pt x="34900" y="2594"/>
                  </a:cubicBezTo>
                  <a:cubicBezTo>
                    <a:pt x="34871" y="2594"/>
                    <a:pt x="34841" y="2591"/>
                    <a:pt x="34814" y="2586"/>
                  </a:cubicBezTo>
                  <a:cubicBezTo>
                    <a:pt x="34684" y="2560"/>
                    <a:pt x="34555" y="2549"/>
                    <a:pt x="34423" y="2549"/>
                  </a:cubicBezTo>
                  <a:cubicBezTo>
                    <a:pt x="34315" y="2549"/>
                    <a:pt x="34205" y="2557"/>
                    <a:pt x="34093" y="2571"/>
                  </a:cubicBezTo>
                  <a:cubicBezTo>
                    <a:pt x="34093" y="2586"/>
                    <a:pt x="34108" y="2602"/>
                    <a:pt x="34108" y="2618"/>
                  </a:cubicBezTo>
                  <a:cubicBezTo>
                    <a:pt x="34075" y="2637"/>
                    <a:pt x="34040" y="2646"/>
                    <a:pt x="34004" y="2646"/>
                  </a:cubicBezTo>
                  <a:cubicBezTo>
                    <a:pt x="33954" y="2646"/>
                    <a:pt x="33903" y="2629"/>
                    <a:pt x="33857" y="2602"/>
                  </a:cubicBezTo>
                  <a:cubicBezTo>
                    <a:pt x="33779" y="2571"/>
                    <a:pt x="33716" y="2508"/>
                    <a:pt x="33622" y="2492"/>
                  </a:cubicBezTo>
                  <a:cubicBezTo>
                    <a:pt x="33600" y="2487"/>
                    <a:pt x="33577" y="2485"/>
                    <a:pt x="33555" y="2485"/>
                  </a:cubicBezTo>
                  <a:cubicBezTo>
                    <a:pt x="33440" y="2485"/>
                    <a:pt x="33333" y="2544"/>
                    <a:pt x="33215" y="2571"/>
                  </a:cubicBezTo>
                  <a:lnTo>
                    <a:pt x="33011" y="2571"/>
                  </a:lnTo>
                  <a:cubicBezTo>
                    <a:pt x="32666" y="2555"/>
                    <a:pt x="32337" y="2539"/>
                    <a:pt x="32008" y="2539"/>
                  </a:cubicBezTo>
                  <a:cubicBezTo>
                    <a:pt x="31710" y="2555"/>
                    <a:pt x="31412" y="2586"/>
                    <a:pt x="31099" y="2586"/>
                  </a:cubicBezTo>
                  <a:cubicBezTo>
                    <a:pt x="31114" y="2649"/>
                    <a:pt x="31114" y="2712"/>
                    <a:pt x="31099" y="2774"/>
                  </a:cubicBezTo>
                  <a:lnTo>
                    <a:pt x="30911" y="2774"/>
                  </a:lnTo>
                  <a:lnTo>
                    <a:pt x="30911" y="2853"/>
                  </a:lnTo>
                  <a:lnTo>
                    <a:pt x="29829" y="2759"/>
                  </a:lnTo>
                  <a:lnTo>
                    <a:pt x="29704" y="2759"/>
                  </a:lnTo>
                  <a:cubicBezTo>
                    <a:pt x="29657" y="2774"/>
                    <a:pt x="29625" y="2790"/>
                    <a:pt x="29578" y="2806"/>
                  </a:cubicBezTo>
                  <a:cubicBezTo>
                    <a:pt x="29532" y="2823"/>
                    <a:pt x="29486" y="2829"/>
                    <a:pt x="29441" y="2829"/>
                  </a:cubicBezTo>
                  <a:cubicBezTo>
                    <a:pt x="29320" y="2829"/>
                    <a:pt x="29202" y="2782"/>
                    <a:pt x="29077" y="2759"/>
                  </a:cubicBezTo>
                  <a:cubicBezTo>
                    <a:pt x="29027" y="2755"/>
                    <a:pt x="28976" y="2754"/>
                    <a:pt x="28924" y="2754"/>
                  </a:cubicBezTo>
                  <a:cubicBezTo>
                    <a:pt x="28782" y="2754"/>
                    <a:pt x="28635" y="2763"/>
                    <a:pt x="28493" y="2763"/>
                  </a:cubicBezTo>
                  <a:cubicBezTo>
                    <a:pt x="28441" y="2763"/>
                    <a:pt x="28390" y="2762"/>
                    <a:pt x="28340" y="2759"/>
                  </a:cubicBezTo>
                  <a:cubicBezTo>
                    <a:pt x="27854" y="2759"/>
                    <a:pt x="27368" y="2743"/>
                    <a:pt x="26882" y="2696"/>
                  </a:cubicBezTo>
                  <a:cubicBezTo>
                    <a:pt x="26914" y="2665"/>
                    <a:pt x="26851" y="2602"/>
                    <a:pt x="26804" y="2586"/>
                  </a:cubicBezTo>
                  <a:cubicBezTo>
                    <a:pt x="26632" y="2539"/>
                    <a:pt x="26443" y="2477"/>
                    <a:pt x="26271" y="2430"/>
                  </a:cubicBezTo>
                  <a:cubicBezTo>
                    <a:pt x="26255" y="2414"/>
                    <a:pt x="26130" y="1787"/>
                    <a:pt x="26114" y="1709"/>
                  </a:cubicBezTo>
                  <a:cubicBezTo>
                    <a:pt x="26036" y="1458"/>
                    <a:pt x="26005" y="1191"/>
                    <a:pt x="26020" y="925"/>
                  </a:cubicBezTo>
                  <a:lnTo>
                    <a:pt x="25769" y="925"/>
                  </a:lnTo>
                  <a:cubicBezTo>
                    <a:pt x="25801" y="737"/>
                    <a:pt x="25801" y="517"/>
                    <a:pt x="25769" y="329"/>
                  </a:cubicBezTo>
                  <a:cubicBezTo>
                    <a:pt x="25738" y="251"/>
                    <a:pt x="25722" y="157"/>
                    <a:pt x="25785" y="94"/>
                  </a:cubicBezTo>
                  <a:lnTo>
                    <a:pt x="25785" y="94"/>
                  </a:lnTo>
                  <a:cubicBezTo>
                    <a:pt x="25657" y="101"/>
                    <a:pt x="25529" y="107"/>
                    <a:pt x="25402" y="107"/>
                  </a:cubicBezTo>
                  <a:cubicBezTo>
                    <a:pt x="25218" y="107"/>
                    <a:pt x="25037" y="93"/>
                    <a:pt x="24860" y="47"/>
                  </a:cubicBezTo>
                  <a:cubicBezTo>
                    <a:pt x="24829" y="31"/>
                    <a:pt x="24782" y="16"/>
                    <a:pt x="24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a:off x="349635" y="4754271"/>
            <a:ext cx="7484375" cy="1634820"/>
            <a:chOff x="262226" y="3594728"/>
            <a:chExt cx="5613281" cy="1226115"/>
          </a:xfrm>
        </p:grpSpPr>
        <p:sp>
          <p:nvSpPr>
            <p:cNvPr id="36" name="Google Shape;36;p2"/>
            <p:cNvSpPr/>
            <p:nvPr/>
          </p:nvSpPr>
          <p:spPr>
            <a:xfrm>
              <a:off x="5532575" y="4097799"/>
              <a:ext cx="342932" cy="723044"/>
            </a:xfrm>
            <a:custGeom>
              <a:avLst/>
              <a:gdLst/>
              <a:ahLst/>
              <a:cxnLst/>
              <a:rect l="l" t="t" r="r" b="b"/>
              <a:pathLst>
                <a:path w="2603" h="5488" extrusionOk="0">
                  <a:moveTo>
                    <a:pt x="433" y="0"/>
                  </a:moveTo>
                  <a:cubicBezTo>
                    <a:pt x="401" y="0"/>
                    <a:pt x="370" y="9"/>
                    <a:pt x="345" y="29"/>
                  </a:cubicBezTo>
                  <a:cubicBezTo>
                    <a:pt x="283" y="91"/>
                    <a:pt x="283" y="170"/>
                    <a:pt x="283" y="248"/>
                  </a:cubicBezTo>
                  <a:lnTo>
                    <a:pt x="314" y="1189"/>
                  </a:lnTo>
                  <a:cubicBezTo>
                    <a:pt x="314" y="1345"/>
                    <a:pt x="314" y="1518"/>
                    <a:pt x="314" y="1690"/>
                  </a:cubicBezTo>
                  <a:cubicBezTo>
                    <a:pt x="314" y="1831"/>
                    <a:pt x="345" y="2004"/>
                    <a:pt x="471" y="2051"/>
                  </a:cubicBezTo>
                  <a:cubicBezTo>
                    <a:pt x="518" y="2066"/>
                    <a:pt x="565" y="2066"/>
                    <a:pt x="612" y="2082"/>
                  </a:cubicBezTo>
                  <a:cubicBezTo>
                    <a:pt x="753" y="2129"/>
                    <a:pt x="800" y="2317"/>
                    <a:pt x="816" y="2474"/>
                  </a:cubicBezTo>
                  <a:cubicBezTo>
                    <a:pt x="831" y="2662"/>
                    <a:pt x="816" y="2850"/>
                    <a:pt x="800" y="3038"/>
                  </a:cubicBezTo>
                  <a:cubicBezTo>
                    <a:pt x="784" y="3273"/>
                    <a:pt x="769" y="3508"/>
                    <a:pt x="753" y="3759"/>
                  </a:cubicBezTo>
                  <a:cubicBezTo>
                    <a:pt x="753" y="3853"/>
                    <a:pt x="753" y="3963"/>
                    <a:pt x="706" y="4041"/>
                  </a:cubicBezTo>
                  <a:cubicBezTo>
                    <a:pt x="684" y="4053"/>
                    <a:pt x="661" y="4058"/>
                    <a:pt x="640" y="4058"/>
                  </a:cubicBezTo>
                  <a:cubicBezTo>
                    <a:pt x="601" y="4058"/>
                    <a:pt x="564" y="4040"/>
                    <a:pt x="533" y="4010"/>
                  </a:cubicBezTo>
                  <a:cubicBezTo>
                    <a:pt x="502" y="3963"/>
                    <a:pt x="486" y="3900"/>
                    <a:pt x="486" y="3838"/>
                  </a:cubicBezTo>
                  <a:cubicBezTo>
                    <a:pt x="439" y="3524"/>
                    <a:pt x="408" y="3211"/>
                    <a:pt x="424" y="2897"/>
                  </a:cubicBezTo>
                  <a:cubicBezTo>
                    <a:pt x="424" y="2819"/>
                    <a:pt x="439" y="2725"/>
                    <a:pt x="408" y="2646"/>
                  </a:cubicBezTo>
                  <a:cubicBezTo>
                    <a:pt x="377" y="2568"/>
                    <a:pt x="314" y="2505"/>
                    <a:pt x="236" y="2490"/>
                  </a:cubicBezTo>
                  <a:cubicBezTo>
                    <a:pt x="142" y="2490"/>
                    <a:pt x="63" y="2568"/>
                    <a:pt x="32" y="2646"/>
                  </a:cubicBezTo>
                  <a:cubicBezTo>
                    <a:pt x="0" y="2725"/>
                    <a:pt x="0" y="2819"/>
                    <a:pt x="16" y="2897"/>
                  </a:cubicBezTo>
                  <a:cubicBezTo>
                    <a:pt x="32" y="3273"/>
                    <a:pt x="48" y="3650"/>
                    <a:pt x="79" y="4010"/>
                  </a:cubicBezTo>
                  <a:cubicBezTo>
                    <a:pt x="95" y="4371"/>
                    <a:pt x="110" y="4982"/>
                    <a:pt x="439" y="5217"/>
                  </a:cubicBezTo>
                  <a:cubicBezTo>
                    <a:pt x="518" y="5264"/>
                    <a:pt x="612" y="5311"/>
                    <a:pt x="706" y="5327"/>
                  </a:cubicBezTo>
                  <a:cubicBezTo>
                    <a:pt x="969" y="5417"/>
                    <a:pt x="1264" y="5487"/>
                    <a:pt x="1554" y="5487"/>
                  </a:cubicBezTo>
                  <a:cubicBezTo>
                    <a:pt x="1764" y="5487"/>
                    <a:pt x="1972" y="5450"/>
                    <a:pt x="2164" y="5358"/>
                  </a:cubicBezTo>
                  <a:cubicBezTo>
                    <a:pt x="2226" y="5327"/>
                    <a:pt x="2273" y="5295"/>
                    <a:pt x="2320" y="5264"/>
                  </a:cubicBezTo>
                  <a:cubicBezTo>
                    <a:pt x="2446" y="5154"/>
                    <a:pt x="2555" y="5013"/>
                    <a:pt x="2587" y="4856"/>
                  </a:cubicBezTo>
                  <a:cubicBezTo>
                    <a:pt x="2602" y="4762"/>
                    <a:pt x="2602" y="4653"/>
                    <a:pt x="2602" y="4559"/>
                  </a:cubicBezTo>
                  <a:cubicBezTo>
                    <a:pt x="2602" y="4151"/>
                    <a:pt x="2602" y="3728"/>
                    <a:pt x="2602" y="3305"/>
                  </a:cubicBezTo>
                  <a:cubicBezTo>
                    <a:pt x="2602" y="3211"/>
                    <a:pt x="2602" y="3101"/>
                    <a:pt x="2555" y="3023"/>
                  </a:cubicBezTo>
                  <a:cubicBezTo>
                    <a:pt x="2510" y="2955"/>
                    <a:pt x="2441" y="2903"/>
                    <a:pt x="2370" y="2903"/>
                  </a:cubicBezTo>
                  <a:cubicBezTo>
                    <a:pt x="2343" y="2903"/>
                    <a:pt x="2315" y="2911"/>
                    <a:pt x="2289" y="2929"/>
                  </a:cubicBezTo>
                  <a:cubicBezTo>
                    <a:pt x="2211" y="2976"/>
                    <a:pt x="2195" y="3070"/>
                    <a:pt x="2195" y="3164"/>
                  </a:cubicBezTo>
                  <a:cubicBezTo>
                    <a:pt x="2164" y="3681"/>
                    <a:pt x="2289" y="4230"/>
                    <a:pt x="2038" y="4684"/>
                  </a:cubicBezTo>
                  <a:cubicBezTo>
                    <a:pt x="1994" y="4695"/>
                    <a:pt x="1949" y="4706"/>
                    <a:pt x="1900" y="4706"/>
                  </a:cubicBezTo>
                  <a:cubicBezTo>
                    <a:pt x="1879" y="4706"/>
                    <a:pt x="1857" y="4704"/>
                    <a:pt x="1834" y="4700"/>
                  </a:cubicBezTo>
                  <a:cubicBezTo>
                    <a:pt x="1772" y="4684"/>
                    <a:pt x="1709" y="4637"/>
                    <a:pt x="1709" y="4559"/>
                  </a:cubicBezTo>
                  <a:cubicBezTo>
                    <a:pt x="1725" y="4496"/>
                    <a:pt x="1787" y="4433"/>
                    <a:pt x="1834" y="4386"/>
                  </a:cubicBezTo>
                  <a:cubicBezTo>
                    <a:pt x="1913" y="4277"/>
                    <a:pt x="1928" y="4151"/>
                    <a:pt x="1944" y="4026"/>
                  </a:cubicBezTo>
                  <a:cubicBezTo>
                    <a:pt x="1975" y="3493"/>
                    <a:pt x="2070" y="2866"/>
                    <a:pt x="1928" y="2333"/>
                  </a:cubicBezTo>
                  <a:cubicBezTo>
                    <a:pt x="1913" y="2286"/>
                    <a:pt x="1897" y="2255"/>
                    <a:pt x="1866" y="2223"/>
                  </a:cubicBezTo>
                  <a:cubicBezTo>
                    <a:pt x="1845" y="2196"/>
                    <a:pt x="1806" y="2183"/>
                    <a:pt x="1766" y="2183"/>
                  </a:cubicBezTo>
                  <a:cubicBezTo>
                    <a:pt x="1713" y="2183"/>
                    <a:pt x="1657" y="2204"/>
                    <a:pt x="1631" y="2239"/>
                  </a:cubicBezTo>
                  <a:cubicBezTo>
                    <a:pt x="1615" y="2270"/>
                    <a:pt x="1599" y="2286"/>
                    <a:pt x="1599" y="2317"/>
                  </a:cubicBezTo>
                  <a:cubicBezTo>
                    <a:pt x="1505" y="2615"/>
                    <a:pt x="1490" y="2944"/>
                    <a:pt x="1552" y="3273"/>
                  </a:cubicBezTo>
                  <a:cubicBezTo>
                    <a:pt x="1568" y="3336"/>
                    <a:pt x="1584" y="3399"/>
                    <a:pt x="1568" y="3461"/>
                  </a:cubicBezTo>
                  <a:cubicBezTo>
                    <a:pt x="1554" y="3530"/>
                    <a:pt x="1505" y="3574"/>
                    <a:pt x="1451" y="3574"/>
                  </a:cubicBezTo>
                  <a:cubicBezTo>
                    <a:pt x="1443" y="3574"/>
                    <a:pt x="1435" y="3573"/>
                    <a:pt x="1427" y="3571"/>
                  </a:cubicBezTo>
                  <a:cubicBezTo>
                    <a:pt x="1333" y="3556"/>
                    <a:pt x="1317" y="3461"/>
                    <a:pt x="1301" y="3367"/>
                  </a:cubicBezTo>
                  <a:cubicBezTo>
                    <a:pt x="1301" y="3195"/>
                    <a:pt x="1286" y="3023"/>
                    <a:pt x="1270" y="2850"/>
                  </a:cubicBezTo>
                  <a:cubicBezTo>
                    <a:pt x="1239" y="2599"/>
                    <a:pt x="1223" y="2349"/>
                    <a:pt x="1301" y="2113"/>
                  </a:cubicBezTo>
                  <a:cubicBezTo>
                    <a:pt x="1333" y="2004"/>
                    <a:pt x="1380" y="1910"/>
                    <a:pt x="1411" y="1816"/>
                  </a:cubicBezTo>
                  <a:cubicBezTo>
                    <a:pt x="1443" y="1706"/>
                    <a:pt x="1443" y="1596"/>
                    <a:pt x="1443" y="1487"/>
                  </a:cubicBezTo>
                  <a:cubicBezTo>
                    <a:pt x="1443" y="1298"/>
                    <a:pt x="1443" y="1095"/>
                    <a:pt x="1443" y="907"/>
                  </a:cubicBezTo>
                  <a:cubicBezTo>
                    <a:pt x="1443" y="813"/>
                    <a:pt x="1443" y="718"/>
                    <a:pt x="1396" y="640"/>
                  </a:cubicBezTo>
                  <a:cubicBezTo>
                    <a:pt x="1367" y="570"/>
                    <a:pt x="1289" y="512"/>
                    <a:pt x="1217" y="512"/>
                  </a:cubicBezTo>
                  <a:cubicBezTo>
                    <a:pt x="1208" y="512"/>
                    <a:pt x="1200" y="513"/>
                    <a:pt x="1192" y="515"/>
                  </a:cubicBezTo>
                  <a:cubicBezTo>
                    <a:pt x="1051" y="546"/>
                    <a:pt x="1019" y="718"/>
                    <a:pt x="1019" y="860"/>
                  </a:cubicBezTo>
                  <a:cubicBezTo>
                    <a:pt x="1019" y="1001"/>
                    <a:pt x="1019" y="1142"/>
                    <a:pt x="1019" y="1298"/>
                  </a:cubicBezTo>
                  <a:cubicBezTo>
                    <a:pt x="1019" y="1361"/>
                    <a:pt x="1019" y="1439"/>
                    <a:pt x="972" y="1471"/>
                  </a:cubicBezTo>
                  <a:cubicBezTo>
                    <a:pt x="948" y="1495"/>
                    <a:pt x="918" y="1505"/>
                    <a:pt x="886" y="1505"/>
                  </a:cubicBezTo>
                  <a:cubicBezTo>
                    <a:pt x="835" y="1505"/>
                    <a:pt x="782" y="1478"/>
                    <a:pt x="753" y="1439"/>
                  </a:cubicBezTo>
                  <a:cubicBezTo>
                    <a:pt x="690" y="1377"/>
                    <a:pt x="690" y="1283"/>
                    <a:pt x="674" y="1189"/>
                  </a:cubicBezTo>
                  <a:cubicBezTo>
                    <a:pt x="659" y="938"/>
                    <a:pt x="659" y="687"/>
                    <a:pt x="659" y="436"/>
                  </a:cubicBezTo>
                  <a:cubicBezTo>
                    <a:pt x="674" y="327"/>
                    <a:pt x="674" y="201"/>
                    <a:pt x="627" y="107"/>
                  </a:cubicBezTo>
                  <a:cubicBezTo>
                    <a:pt x="584" y="43"/>
                    <a:pt x="505" y="0"/>
                    <a:pt x="4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62226" y="3594728"/>
              <a:ext cx="294732" cy="1139504"/>
            </a:xfrm>
            <a:custGeom>
              <a:avLst/>
              <a:gdLst/>
              <a:ahLst/>
              <a:cxnLst/>
              <a:rect l="l" t="t" r="r" b="b"/>
              <a:pathLst>
                <a:path w="2289" h="8850" extrusionOk="0">
                  <a:moveTo>
                    <a:pt x="889" y="1"/>
                  </a:moveTo>
                  <a:cubicBezTo>
                    <a:pt x="809" y="1"/>
                    <a:pt x="728" y="55"/>
                    <a:pt x="690" y="119"/>
                  </a:cubicBezTo>
                  <a:cubicBezTo>
                    <a:pt x="658" y="197"/>
                    <a:pt x="643" y="307"/>
                    <a:pt x="643" y="401"/>
                  </a:cubicBezTo>
                  <a:cubicBezTo>
                    <a:pt x="627" y="2031"/>
                    <a:pt x="596" y="3661"/>
                    <a:pt x="580" y="5291"/>
                  </a:cubicBezTo>
                  <a:cubicBezTo>
                    <a:pt x="580" y="5370"/>
                    <a:pt x="611" y="5621"/>
                    <a:pt x="564" y="5699"/>
                  </a:cubicBezTo>
                  <a:cubicBezTo>
                    <a:pt x="546" y="5718"/>
                    <a:pt x="517" y="5726"/>
                    <a:pt x="488" y="5726"/>
                  </a:cubicBezTo>
                  <a:cubicBezTo>
                    <a:pt x="443" y="5726"/>
                    <a:pt x="395" y="5706"/>
                    <a:pt x="376" y="5668"/>
                  </a:cubicBezTo>
                  <a:cubicBezTo>
                    <a:pt x="329" y="5574"/>
                    <a:pt x="361" y="5354"/>
                    <a:pt x="345" y="5229"/>
                  </a:cubicBezTo>
                  <a:cubicBezTo>
                    <a:pt x="329" y="4931"/>
                    <a:pt x="314" y="4633"/>
                    <a:pt x="314" y="4335"/>
                  </a:cubicBezTo>
                  <a:cubicBezTo>
                    <a:pt x="282" y="3740"/>
                    <a:pt x="282" y="3128"/>
                    <a:pt x="282" y="2533"/>
                  </a:cubicBezTo>
                  <a:cubicBezTo>
                    <a:pt x="282" y="2188"/>
                    <a:pt x="282" y="1859"/>
                    <a:pt x="220" y="1530"/>
                  </a:cubicBezTo>
                  <a:cubicBezTo>
                    <a:pt x="203" y="1521"/>
                    <a:pt x="184" y="1517"/>
                    <a:pt x="164" y="1517"/>
                  </a:cubicBezTo>
                  <a:cubicBezTo>
                    <a:pt x="111" y="1517"/>
                    <a:pt x="54" y="1546"/>
                    <a:pt x="31" y="1592"/>
                  </a:cubicBezTo>
                  <a:cubicBezTo>
                    <a:pt x="0" y="1655"/>
                    <a:pt x="0" y="1718"/>
                    <a:pt x="0" y="1796"/>
                  </a:cubicBezTo>
                  <a:cubicBezTo>
                    <a:pt x="16" y="3019"/>
                    <a:pt x="47" y="4257"/>
                    <a:pt x="63" y="5495"/>
                  </a:cubicBezTo>
                  <a:cubicBezTo>
                    <a:pt x="63" y="5636"/>
                    <a:pt x="78" y="5777"/>
                    <a:pt x="94" y="5918"/>
                  </a:cubicBezTo>
                  <a:cubicBezTo>
                    <a:pt x="110" y="6028"/>
                    <a:pt x="141" y="6122"/>
                    <a:pt x="157" y="6232"/>
                  </a:cubicBezTo>
                  <a:cubicBezTo>
                    <a:pt x="172" y="6373"/>
                    <a:pt x="157" y="6514"/>
                    <a:pt x="220" y="6639"/>
                  </a:cubicBezTo>
                  <a:cubicBezTo>
                    <a:pt x="329" y="6859"/>
                    <a:pt x="658" y="6890"/>
                    <a:pt x="784" y="7094"/>
                  </a:cubicBezTo>
                  <a:cubicBezTo>
                    <a:pt x="831" y="7188"/>
                    <a:pt x="831" y="7313"/>
                    <a:pt x="831" y="7423"/>
                  </a:cubicBezTo>
                  <a:cubicBezTo>
                    <a:pt x="831" y="7893"/>
                    <a:pt x="831" y="8379"/>
                    <a:pt x="831" y="8850"/>
                  </a:cubicBezTo>
                  <a:lnTo>
                    <a:pt x="1379" y="8850"/>
                  </a:lnTo>
                  <a:cubicBezTo>
                    <a:pt x="1379" y="8442"/>
                    <a:pt x="1379" y="8050"/>
                    <a:pt x="1364" y="7643"/>
                  </a:cubicBezTo>
                  <a:cubicBezTo>
                    <a:pt x="1364" y="7517"/>
                    <a:pt x="1364" y="7392"/>
                    <a:pt x="1426" y="7282"/>
                  </a:cubicBezTo>
                  <a:cubicBezTo>
                    <a:pt x="1536" y="7016"/>
                    <a:pt x="1897" y="6937"/>
                    <a:pt x="2053" y="6686"/>
                  </a:cubicBezTo>
                  <a:cubicBezTo>
                    <a:pt x="2085" y="6624"/>
                    <a:pt x="2116" y="6545"/>
                    <a:pt x="2132" y="6467"/>
                  </a:cubicBezTo>
                  <a:cubicBezTo>
                    <a:pt x="2132" y="6373"/>
                    <a:pt x="2179" y="6263"/>
                    <a:pt x="2210" y="6169"/>
                  </a:cubicBezTo>
                  <a:cubicBezTo>
                    <a:pt x="2226" y="6059"/>
                    <a:pt x="2241" y="5950"/>
                    <a:pt x="2257" y="5856"/>
                  </a:cubicBezTo>
                  <a:cubicBezTo>
                    <a:pt x="2273" y="5668"/>
                    <a:pt x="2289" y="5495"/>
                    <a:pt x="2289" y="5307"/>
                  </a:cubicBezTo>
                  <a:cubicBezTo>
                    <a:pt x="2289" y="5260"/>
                    <a:pt x="2273" y="5229"/>
                    <a:pt x="2241" y="5197"/>
                  </a:cubicBezTo>
                  <a:cubicBezTo>
                    <a:pt x="2226" y="5182"/>
                    <a:pt x="2194" y="5182"/>
                    <a:pt x="2163" y="5150"/>
                  </a:cubicBezTo>
                  <a:cubicBezTo>
                    <a:pt x="2132" y="5135"/>
                    <a:pt x="2132" y="5088"/>
                    <a:pt x="2132" y="5041"/>
                  </a:cubicBezTo>
                  <a:cubicBezTo>
                    <a:pt x="2132" y="4994"/>
                    <a:pt x="2132" y="4947"/>
                    <a:pt x="2132" y="4900"/>
                  </a:cubicBezTo>
                  <a:cubicBezTo>
                    <a:pt x="2132" y="4868"/>
                    <a:pt x="2132" y="4821"/>
                    <a:pt x="2085" y="4790"/>
                  </a:cubicBezTo>
                  <a:cubicBezTo>
                    <a:pt x="2069" y="4774"/>
                    <a:pt x="2038" y="4774"/>
                    <a:pt x="2022" y="4774"/>
                  </a:cubicBezTo>
                  <a:cubicBezTo>
                    <a:pt x="1959" y="4790"/>
                    <a:pt x="1897" y="4806"/>
                    <a:pt x="1865" y="4868"/>
                  </a:cubicBezTo>
                  <a:cubicBezTo>
                    <a:pt x="1850" y="4900"/>
                    <a:pt x="1850" y="4931"/>
                    <a:pt x="1850" y="4962"/>
                  </a:cubicBezTo>
                  <a:cubicBezTo>
                    <a:pt x="1834" y="5213"/>
                    <a:pt x="1818" y="5433"/>
                    <a:pt x="1818" y="5668"/>
                  </a:cubicBezTo>
                  <a:cubicBezTo>
                    <a:pt x="1834" y="5820"/>
                    <a:pt x="1849" y="6327"/>
                    <a:pt x="1634" y="6327"/>
                  </a:cubicBezTo>
                  <a:cubicBezTo>
                    <a:pt x="1628" y="6327"/>
                    <a:pt x="1621" y="6327"/>
                    <a:pt x="1615" y="6326"/>
                  </a:cubicBezTo>
                  <a:cubicBezTo>
                    <a:pt x="1583" y="6326"/>
                    <a:pt x="1567" y="6326"/>
                    <a:pt x="1552" y="6310"/>
                  </a:cubicBezTo>
                  <a:cubicBezTo>
                    <a:pt x="1505" y="6295"/>
                    <a:pt x="1505" y="6232"/>
                    <a:pt x="1505" y="6185"/>
                  </a:cubicBezTo>
                  <a:cubicBezTo>
                    <a:pt x="1520" y="6154"/>
                    <a:pt x="1552" y="6106"/>
                    <a:pt x="1567" y="6075"/>
                  </a:cubicBezTo>
                  <a:cubicBezTo>
                    <a:pt x="1646" y="5887"/>
                    <a:pt x="1646" y="5636"/>
                    <a:pt x="1646" y="5433"/>
                  </a:cubicBezTo>
                  <a:cubicBezTo>
                    <a:pt x="1662" y="5135"/>
                    <a:pt x="1677" y="4837"/>
                    <a:pt x="1662" y="4539"/>
                  </a:cubicBezTo>
                  <a:cubicBezTo>
                    <a:pt x="1662" y="4508"/>
                    <a:pt x="1662" y="4476"/>
                    <a:pt x="1646" y="4461"/>
                  </a:cubicBezTo>
                  <a:cubicBezTo>
                    <a:pt x="1646" y="4445"/>
                    <a:pt x="1630" y="4429"/>
                    <a:pt x="1615" y="4414"/>
                  </a:cubicBezTo>
                  <a:cubicBezTo>
                    <a:pt x="1583" y="4367"/>
                    <a:pt x="1583" y="4288"/>
                    <a:pt x="1599" y="4226"/>
                  </a:cubicBezTo>
                  <a:cubicBezTo>
                    <a:pt x="1599" y="4163"/>
                    <a:pt x="1599" y="4085"/>
                    <a:pt x="1567" y="4037"/>
                  </a:cubicBezTo>
                  <a:cubicBezTo>
                    <a:pt x="1555" y="3989"/>
                    <a:pt x="1505" y="3949"/>
                    <a:pt x="1453" y="3949"/>
                  </a:cubicBezTo>
                  <a:cubicBezTo>
                    <a:pt x="1439" y="3949"/>
                    <a:pt x="1424" y="3952"/>
                    <a:pt x="1411" y="3959"/>
                  </a:cubicBezTo>
                  <a:cubicBezTo>
                    <a:pt x="1379" y="3990"/>
                    <a:pt x="1364" y="4037"/>
                    <a:pt x="1348" y="4085"/>
                  </a:cubicBezTo>
                  <a:cubicBezTo>
                    <a:pt x="1301" y="4351"/>
                    <a:pt x="1285" y="4602"/>
                    <a:pt x="1285" y="4868"/>
                  </a:cubicBezTo>
                  <a:cubicBezTo>
                    <a:pt x="1285" y="4978"/>
                    <a:pt x="1254" y="5072"/>
                    <a:pt x="1254" y="5182"/>
                  </a:cubicBezTo>
                  <a:cubicBezTo>
                    <a:pt x="1254" y="5260"/>
                    <a:pt x="1270" y="5495"/>
                    <a:pt x="1207" y="5558"/>
                  </a:cubicBezTo>
                  <a:cubicBezTo>
                    <a:pt x="1196" y="5569"/>
                    <a:pt x="1179" y="5574"/>
                    <a:pt x="1160" y="5574"/>
                  </a:cubicBezTo>
                  <a:cubicBezTo>
                    <a:pt x="1126" y="5574"/>
                    <a:pt x="1086" y="5557"/>
                    <a:pt x="1066" y="5527"/>
                  </a:cubicBezTo>
                  <a:cubicBezTo>
                    <a:pt x="1035" y="5480"/>
                    <a:pt x="1035" y="5433"/>
                    <a:pt x="1035" y="5370"/>
                  </a:cubicBezTo>
                  <a:cubicBezTo>
                    <a:pt x="1035" y="4947"/>
                    <a:pt x="1035" y="4508"/>
                    <a:pt x="1035" y="4069"/>
                  </a:cubicBezTo>
                  <a:cubicBezTo>
                    <a:pt x="1035" y="3912"/>
                    <a:pt x="1050" y="3740"/>
                    <a:pt x="1129" y="3599"/>
                  </a:cubicBezTo>
                  <a:cubicBezTo>
                    <a:pt x="1223" y="3442"/>
                    <a:pt x="1395" y="3363"/>
                    <a:pt x="1505" y="3222"/>
                  </a:cubicBezTo>
                  <a:cubicBezTo>
                    <a:pt x="1630" y="3034"/>
                    <a:pt x="1646" y="2784"/>
                    <a:pt x="1646" y="2564"/>
                  </a:cubicBezTo>
                  <a:cubicBezTo>
                    <a:pt x="1630" y="2094"/>
                    <a:pt x="1630" y="1624"/>
                    <a:pt x="1630" y="1153"/>
                  </a:cubicBezTo>
                  <a:cubicBezTo>
                    <a:pt x="1630" y="1038"/>
                    <a:pt x="1590" y="883"/>
                    <a:pt x="1487" y="883"/>
                  </a:cubicBezTo>
                  <a:cubicBezTo>
                    <a:pt x="1478" y="883"/>
                    <a:pt x="1468" y="884"/>
                    <a:pt x="1458" y="887"/>
                  </a:cubicBezTo>
                  <a:cubicBezTo>
                    <a:pt x="1395" y="903"/>
                    <a:pt x="1364" y="981"/>
                    <a:pt x="1332" y="1044"/>
                  </a:cubicBezTo>
                  <a:cubicBezTo>
                    <a:pt x="1223" y="1498"/>
                    <a:pt x="1332" y="1968"/>
                    <a:pt x="1285" y="2423"/>
                  </a:cubicBezTo>
                  <a:cubicBezTo>
                    <a:pt x="1285" y="2470"/>
                    <a:pt x="1285" y="2517"/>
                    <a:pt x="1254" y="2548"/>
                  </a:cubicBezTo>
                  <a:cubicBezTo>
                    <a:pt x="1229" y="2580"/>
                    <a:pt x="1193" y="2594"/>
                    <a:pt x="1156" y="2594"/>
                  </a:cubicBezTo>
                  <a:cubicBezTo>
                    <a:pt x="1100" y="2594"/>
                    <a:pt x="1041" y="2564"/>
                    <a:pt x="1003" y="2517"/>
                  </a:cubicBezTo>
                  <a:cubicBezTo>
                    <a:pt x="956" y="2439"/>
                    <a:pt x="956" y="2329"/>
                    <a:pt x="956" y="2235"/>
                  </a:cubicBezTo>
                  <a:cubicBezTo>
                    <a:pt x="972" y="1765"/>
                    <a:pt x="988" y="1279"/>
                    <a:pt x="1003" y="793"/>
                  </a:cubicBezTo>
                  <a:cubicBezTo>
                    <a:pt x="1003" y="526"/>
                    <a:pt x="1019" y="260"/>
                    <a:pt x="941" y="9"/>
                  </a:cubicBezTo>
                  <a:cubicBezTo>
                    <a:pt x="924" y="4"/>
                    <a:pt x="906" y="1"/>
                    <a:pt x="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8" name="Google Shape;38;p2"/>
          <p:cNvPicPr preferRelativeResize="0"/>
          <p:nvPr/>
        </p:nvPicPr>
        <p:blipFill>
          <a:blip r:embed="rId3">
            <a:alphaModFix/>
          </a:blip>
          <a:stretch>
            <a:fillRect/>
          </a:stretch>
        </p:blipFill>
        <p:spPr>
          <a:xfrm flipH="1">
            <a:off x="10441300" y="-382266"/>
            <a:ext cx="1989000" cy="7622535"/>
          </a:xfrm>
          <a:prstGeom prst="rect">
            <a:avLst/>
          </a:prstGeom>
          <a:noFill/>
          <a:ln>
            <a:noFill/>
          </a:ln>
        </p:spPr>
      </p:pic>
      <p:pic>
        <p:nvPicPr>
          <p:cNvPr id="39" name="Google Shape;39;p2"/>
          <p:cNvPicPr preferRelativeResize="0"/>
          <p:nvPr/>
        </p:nvPicPr>
        <p:blipFill>
          <a:blip r:embed="rId3">
            <a:alphaModFix/>
          </a:blip>
          <a:stretch>
            <a:fillRect/>
          </a:stretch>
        </p:blipFill>
        <p:spPr>
          <a:xfrm>
            <a:off x="-238300" y="-382266"/>
            <a:ext cx="1989000" cy="7622535"/>
          </a:xfrm>
          <a:prstGeom prst="rect">
            <a:avLst/>
          </a:prstGeom>
          <a:noFill/>
          <a:ln>
            <a:noFill/>
          </a:ln>
        </p:spPr>
      </p:pic>
      <p:pic>
        <p:nvPicPr>
          <p:cNvPr id="40" name="Google Shape;40;p2"/>
          <p:cNvPicPr preferRelativeResize="0"/>
          <p:nvPr/>
        </p:nvPicPr>
        <p:blipFill rotWithShape="1">
          <a:blip r:embed="rId4">
            <a:alphaModFix/>
          </a:blip>
          <a:srcRect l="44790" t="68572" r="1140" b="7998"/>
          <a:stretch/>
        </p:blipFill>
        <p:spPr>
          <a:xfrm>
            <a:off x="1679867" y="5580201"/>
            <a:ext cx="6397331" cy="1559167"/>
          </a:xfrm>
          <a:prstGeom prst="rect">
            <a:avLst/>
          </a:prstGeom>
          <a:noFill/>
          <a:ln>
            <a:noFill/>
          </a:ln>
        </p:spPr>
      </p:pic>
      <p:sp>
        <p:nvSpPr>
          <p:cNvPr id="41" name="Google Shape;41;p2"/>
          <p:cNvSpPr txBox="1">
            <a:spLocks noGrp="1"/>
          </p:cNvSpPr>
          <p:nvPr>
            <p:ph type="ctrTitle"/>
          </p:nvPr>
        </p:nvSpPr>
        <p:spPr>
          <a:xfrm>
            <a:off x="950792" y="1534933"/>
            <a:ext cx="6486400" cy="2074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200"/>
              <a:buNone/>
              <a:defRPr sz="6933">
                <a:solidFill>
                  <a:schemeClr val="dk2"/>
                </a:solidFill>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42" name="Google Shape;42;p2"/>
          <p:cNvSpPr txBox="1">
            <a:spLocks noGrp="1"/>
          </p:cNvSpPr>
          <p:nvPr>
            <p:ph type="subTitle" idx="1"/>
          </p:nvPr>
        </p:nvSpPr>
        <p:spPr>
          <a:xfrm>
            <a:off x="950792" y="4652667"/>
            <a:ext cx="6486400" cy="467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400">
                <a:latin typeface="Actor"/>
                <a:ea typeface="Actor"/>
                <a:cs typeface="Actor"/>
                <a:sym typeface="Actor"/>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43" name="Google Shape;43;p2"/>
          <p:cNvSpPr txBox="1">
            <a:spLocks noGrp="1"/>
          </p:cNvSpPr>
          <p:nvPr>
            <p:ph type="ctrTitle" idx="2"/>
          </p:nvPr>
        </p:nvSpPr>
        <p:spPr>
          <a:xfrm>
            <a:off x="950792" y="3608933"/>
            <a:ext cx="6486400" cy="901200"/>
          </a:xfrm>
          <a:prstGeom prst="rect">
            <a:avLst/>
          </a:prstGeom>
          <a:solidFill>
            <a:schemeClr val="dk1"/>
          </a:solidFill>
        </p:spPr>
        <p:txBody>
          <a:bodyPr spcFirstLastPara="1" wrap="square" lIns="91425" tIns="91425" rIns="91425" bIns="91425" anchor="ctr" anchorCtr="0">
            <a:noAutofit/>
          </a:bodyPr>
          <a:lstStyle>
            <a:lvl1pPr lvl="0" rtl="0">
              <a:spcBef>
                <a:spcPts val="0"/>
              </a:spcBef>
              <a:spcAft>
                <a:spcPts val="0"/>
              </a:spcAft>
              <a:buClr>
                <a:srgbClr val="191919"/>
              </a:buClr>
              <a:buSzPts val="5200"/>
              <a:buNone/>
              <a:defRPr sz="4667">
                <a:solidFill>
                  <a:schemeClr val="lt1"/>
                </a:solidFill>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53206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60"/>
        <p:cNvGrpSpPr/>
        <p:nvPr/>
      </p:nvGrpSpPr>
      <p:grpSpPr>
        <a:xfrm>
          <a:off x="0" y="0"/>
          <a:ext cx="0" cy="0"/>
          <a:chOff x="0" y="0"/>
          <a:chExt cx="0" cy="0"/>
        </a:xfrm>
      </p:grpSpPr>
      <p:grpSp>
        <p:nvGrpSpPr>
          <p:cNvPr id="261" name="Google Shape;261;p14"/>
          <p:cNvGrpSpPr/>
          <p:nvPr/>
        </p:nvGrpSpPr>
        <p:grpSpPr>
          <a:xfrm>
            <a:off x="950806" y="368087"/>
            <a:ext cx="10290431" cy="703437"/>
            <a:chOff x="627916" y="377850"/>
            <a:chExt cx="7888209" cy="539225"/>
          </a:xfrm>
        </p:grpSpPr>
        <p:cxnSp>
          <p:nvCxnSpPr>
            <p:cNvPr id="262" name="Google Shape;262;p14"/>
            <p:cNvCxnSpPr/>
            <p:nvPr/>
          </p:nvCxnSpPr>
          <p:spPr>
            <a:xfrm>
              <a:off x="627925" y="803250"/>
              <a:ext cx="7888200" cy="0"/>
            </a:xfrm>
            <a:prstGeom prst="straightConnector1">
              <a:avLst/>
            </a:prstGeom>
            <a:noFill/>
            <a:ln w="28575" cap="flat" cmpd="sng">
              <a:solidFill>
                <a:schemeClr val="dk1"/>
              </a:solidFill>
              <a:prstDash val="solid"/>
              <a:round/>
              <a:headEnd type="none" w="med" len="med"/>
              <a:tailEnd type="none" w="med" len="med"/>
            </a:ln>
          </p:spPr>
        </p:cxnSp>
        <p:cxnSp>
          <p:nvCxnSpPr>
            <p:cNvPr id="263" name="Google Shape;263;p14"/>
            <p:cNvCxnSpPr/>
            <p:nvPr/>
          </p:nvCxnSpPr>
          <p:spPr>
            <a:xfrm>
              <a:off x="627925" y="917075"/>
              <a:ext cx="7888200" cy="0"/>
            </a:xfrm>
            <a:prstGeom prst="straightConnector1">
              <a:avLst/>
            </a:prstGeom>
            <a:noFill/>
            <a:ln w="28575" cap="flat" cmpd="sng">
              <a:solidFill>
                <a:schemeClr val="dk1"/>
              </a:solidFill>
              <a:prstDash val="solid"/>
              <a:round/>
              <a:headEnd type="none" w="med" len="med"/>
              <a:tailEnd type="none" w="med" len="med"/>
            </a:ln>
          </p:spPr>
        </p:cxnSp>
        <p:sp>
          <p:nvSpPr>
            <p:cNvPr id="264" name="Google Shape;264;p14"/>
            <p:cNvSpPr/>
            <p:nvPr/>
          </p:nvSpPr>
          <p:spPr>
            <a:xfrm>
              <a:off x="3002941"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65" name="Google Shape;265;p14"/>
            <p:cNvSpPr/>
            <p:nvPr/>
          </p:nvSpPr>
          <p:spPr>
            <a:xfrm>
              <a:off x="3477954"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66" name="Google Shape;266;p14"/>
            <p:cNvSpPr/>
            <p:nvPr/>
          </p:nvSpPr>
          <p:spPr>
            <a:xfrm>
              <a:off x="3952967"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67" name="Google Shape;267;p14"/>
            <p:cNvSpPr/>
            <p:nvPr/>
          </p:nvSpPr>
          <p:spPr>
            <a:xfrm>
              <a:off x="4427980"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68" name="Google Shape;268;p14"/>
            <p:cNvSpPr/>
            <p:nvPr/>
          </p:nvSpPr>
          <p:spPr>
            <a:xfrm>
              <a:off x="4902993"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69" name="Google Shape;269;p14"/>
            <p:cNvSpPr/>
            <p:nvPr/>
          </p:nvSpPr>
          <p:spPr>
            <a:xfrm>
              <a:off x="5378006"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0" name="Google Shape;270;p14"/>
            <p:cNvSpPr/>
            <p:nvPr/>
          </p:nvSpPr>
          <p:spPr>
            <a:xfrm>
              <a:off x="5853019"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1" name="Google Shape;271;p14"/>
            <p:cNvSpPr/>
            <p:nvPr/>
          </p:nvSpPr>
          <p:spPr>
            <a:xfrm>
              <a:off x="6328032"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2" name="Google Shape;272;p14"/>
            <p:cNvSpPr/>
            <p:nvPr/>
          </p:nvSpPr>
          <p:spPr>
            <a:xfrm>
              <a:off x="6803045"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3" name="Google Shape;273;p14"/>
            <p:cNvSpPr/>
            <p:nvPr/>
          </p:nvSpPr>
          <p:spPr>
            <a:xfrm>
              <a:off x="7278058"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4" name="Google Shape;274;p14"/>
            <p:cNvSpPr/>
            <p:nvPr/>
          </p:nvSpPr>
          <p:spPr>
            <a:xfrm>
              <a:off x="7753071"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5" name="Google Shape;275;p14"/>
            <p:cNvSpPr/>
            <p:nvPr/>
          </p:nvSpPr>
          <p:spPr>
            <a:xfrm>
              <a:off x="8228084"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6" name="Google Shape;276;p14"/>
            <p:cNvSpPr/>
            <p:nvPr/>
          </p:nvSpPr>
          <p:spPr>
            <a:xfrm>
              <a:off x="1102916"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7" name="Google Shape;277;p14"/>
            <p:cNvSpPr/>
            <p:nvPr/>
          </p:nvSpPr>
          <p:spPr>
            <a:xfrm>
              <a:off x="1577929"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8" name="Google Shape;278;p14"/>
            <p:cNvSpPr/>
            <p:nvPr/>
          </p:nvSpPr>
          <p:spPr>
            <a:xfrm>
              <a:off x="2052942"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79" name="Google Shape;279;p14"/>
            <p:cNvSpPr/>
            <p:nvPr/>
          </p:nvSpPr>
          <p:spPr>
            <a:xfrm>
              <a:off x="2527955"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sp>
          <p:nvSpPr>
            <p:cNvPr id="280" name="Google Shape;280;p14"/>
            <p:cNvSpPr/>
            <p:nvPr/>
          </p:nvSpPr>
          <p:spPr>
            <a:xfrm>
              <a:off x="627916" y="377850"/>
              <a:ext cx="288000" cy="273900"/>
            </a:xfrm>
            <a:prstGeom prst="star5">
              <a:avLst>
                <a:gd name="adj" fmla="val 19098"/>
                <a:gd name="hf" fmla="val 105146"/>
                <a:gd name="vf" fmla="val 11055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dk1"/>
                </a:solidFill>
              </a:endParaRPr>
            </a:p>
          </p:txBody>
        </p:sp>
      </p:grpSp>
      <p:grpSp>
        <p:nvGrpSpPr>
          <p:cNvPr id="281" name="Google Shape;281;p14"/>
          <p:cNvGrpSpPr/>
          <p:nvPr/>
        </p:nvGrpSpPr>
        <p:grpSpPr>
          <a:xfrm>
            <a:off x="-1297966" y="4895804"/>
            <a:ext cx="13901868" cy="2555529"/>
            <a:chOff x="-973475" y="3671852"/>
            <a:chExt cx="10426401" cy="1916647"/>
          </a:xfrm>
        </p:grpSpPr>
        <p:grpSp>
          <p:nvGrpSpPr>
            <p:cNvPr id="282" name="Google Shape;282;p14"/>
            <p:cNvGrpSpPr/>
            <p:nvPr/>
          </p:nvGrpSpPr>
          <p:grpSpPr>
            <a:xfrm>
              <a:off x="-973475" y="4561150"/>
              <a:ext cx="10426401" cy="1027349"/>
              <a:chOff x="-973475" y="4561150"/>
              <a:chExt cx="10426401" cy="1027349"/>
            </a:xfrm>
          </p:grpSpPr>
          <p:sp>
            <p:nvSpPr>
              <p:cNvPr id="283" name="Google Shape;283;p14"/>
              <p:cNvSpPr/>
              <p:nvPr/>
            </p:nvSpPr>
            <p:spPr>
              <a:xfrm>
                <a:off x="4161325" y="4561150"/>
                <a:ext cx="5291601" cy="1027349"/>
              </a:xfrm>
              <a:custGeom>
                <a:avLst/>
                <a:gdLst/>
                <a:ahLst/>
                <a:cxnLst/>
                <a:rect l="l" t="t" r="r" b="b"/>
                <a:pathLst>
                  <a:path w="52965" h="10283" extrusionOk="0">
                    <a:moveTo>
                      <a:pt x="17948" y="2586"/>
                    </a:moveTo>
                    <a:cubicBezTo>
                      <a:pt x="17948" y="2587"/>
                      <a:pt x="17948" y="2587"/>
                      <a:pt x="17949" y="2588"/>
                    </a:cubicBezTo>
                    <a:lnTo>
                      <a:pt x="17949" y="2588"/>
                    </a:lnTo>
                    <a:cubicBezTo>
                      <a:pt x="17949" y="2587"/>
                      <a:pt x="17948" y="2587"/>
                      <a:pt x="17948" y="2586"/>
                    </a:cubicBezTo>
                    <a:close/>
                    <a:moveTo>
                      <a:pt x="1888" y="3234"/>
                    </a:moveTo>
                    <a:cubicBezTo>
                      <a:pt x="1873" y="3234"/>
                      <a:pt x="1860" y="3242"/>
                      <a:pt x="1850" y="3260"/>
                    </a:cubicBezTo>
                    <a:cubicBezTo>
                      <a:pt x="1882" y="3262"/>
                      <a:pt x="1914" y="3263"/>
                      <a:pt x="1947" y="3264"/>
                    </a:cubicBezTo>
                    <a:lnTo>
                      <a:pt x="1947" y="3264"/>
                    </a:lnTo>
                    <a:cubicBezTo>
                      <a:pt x="1927" y="3246"/>
                      <a:pt x="1906" y="3234"/>
                      <a:pt x="1888" y="3234"/>
                    </a:cubicBezTo>
                    <a:close/>
                    <a:moveTo>
                      <a:pt x="24516" y="0"/>
                    </a:moveTo>
                    <a:cubicBezTo>
                      <a:pt x="24108" y="31"/>
                      <a:pt x="23700" y="47"/>
                      <a:pt x="23293" y="78"/>
                    </a:cubicBezTo>
                    <a:cubicBezTo>
                      <a:pt x="23324" y="172"/>
                      <a:pt x="23309" y="298"/>
                      <a:pt x="23230" y="376"/>
                    </a:cubicBezTo>
                    <a:cubicBezTo>
                      <a:pt x="23246" y="408"/>
                      <a:pt x="23262" y="439"/>
                      <a:pt x="23293" y="470"/>
                    </a:cubicBezTo>
                    <a:cubicBezTo>
                      <a:pt x="23273" y="478"/>
                      <a:pt x="23250" y="482"/>
                      <a:pt x="23228" y="482"/>
                    </a:cubicBezTo>
                    <a:cubicBezTo>
                      <a:pt x="23163" y="482"/>
                      <a:pt x="23097" y="450"/>
                      <a:pt x="23073" y="392"/>
                    </a:cubicBezTo>
                    <a:cubicBezTo>
                      <a:pt x="22890" y="415"/>
                      <a:pt x="22706" y="429"/>
                      <a:pt x="22523" y="429"/>
                    </a:cubicBezTo>
                    <a:cubicBezTo>
                      <a:pt x="22456" y="429"/>
                      <a:pt x="22388" y="427"/>
                      <a:pt x="22321" y="423"/>
                    </a:cubicBezTo>
                    <a:lnTo>
                      <a:pt x="22321" y="423"/>
                    </a:lnTo>
                    <a:cubicBezTo>
                      <a:pt x="22368" y="486"/>
                      <a:pt x="22337" y="580"/>
                      <a:pt x="22274" y="627"/>
                    </a:cubicBezTo>
                    <a:cubicBezTo>
                      <a:pt x="22234" y="657"/>
                      <a:pt x="22187" y="675"/>
                      <a:pt x="22137" y="675"/>
                    </a:cubicBezTo>
                    <a:cubicBezTo>
                      <a:pt x="22110" y="675"/>
                      <a:pt x="22082" y="670"/>
                      <a:pt x="22055" y="658"/>
                    </a:cubicBezTo>
                    <a:cubicBezTo>
                      <a:pt x="22055" y="596"/>
                      <a:pt x="22055" y="533"/>
                      <a:pt x="22055" y="486"/>
                    </a:cubicBezTo>
                    <a:cubicBezTo>
                      <a:pt x="21869" y="467"/>
                      <a:pt x="21684" y="459"/>
                      <a:pt x="21499" y="459"/>
                    </a:cubicBezTo>
                    <a:cubicBezTo>
                      <a:pt x="21216" y="459"/>
                      <a:pt x="20935" y="479"/>
                      <a:pt x="20660" y="517"/>
                    </a:cubicBezTo>
                    <a:cubicBezTo>
                      <a:pt x="20660" y="596"/>
                      <a:pt x="20707" y="1317"/>
                      <a:pt x="20581" y="1317"/>
                    </a:cubicBezTo>
                    <a:lnTo>
                      <a:pt x="20378" y="1317"/>
                    </a:lnTo>
                    <a:cubicBezTo>
                      <a:pt x="20362" y="1426"/>
                      <a:pt x="20346" y="1552"/>
                      <a:pt x="20330" y="1662"/>
                    </a:cubicBezTo>
                    <a:cubicBezTo>
                      <a:pt x="20325" y="1661"/>
                      <a:pt x="20320" y="1660"/>
                      <a:pt x="20315" y="1660"/>
                    </a:cubicBezTo>
                    <a:cubicBezTo>
                      <a:pt x="20231" y="1660"/>
                      <a:pt x="20189" y="1777"/>
                      <a:pt x="20189" y="1865"/>
                    </a:cubicBezTo>
                    <a:cubicBezTo>
                      <a:pt x="20189" y="2022"/>
                      <a:pt x="20236" y="2304"/>
                      <a:pt x="20111" y="2398"/>
                    </a:cubicBezTo>
                    <a:cubicBezTo>
                      <a:pt x="20045" y="2449"/>
                      <a:pt x="19928" y="2463"/>
                      <a:pt x="19805" y="2463"/>
                    </a:cubicBezTo>
                    <a:cubicBezTo>
                      <a:pt x="19663" y="2463"/>
                      <a:pt x="19513" y="2445"/>
                      <a:pt x="19421" y="2445"/>
                    </a:cubicBezTo>
                    <a:cubicBezTo>
                      <a:pt x="19453" y="2539"/>
                      <a:pt x="19327" y="2618"/>
                      <a:pt x="19218" y="2633"/>
                    </a:cubicBezTo>
                    <a:cubicBezTo>
                      <a:pt x="19157" y="2646"/>
                      <a:pt x="18957" y="2653"/>
                      <a:pt x="18734" y="2653"/>
                    </a:cubicBezTo>
                    <a:cubicBezTo>
                      <a:pt x="18385" y="2653"/>
                      <a:pt x="17977" y="2635"/>
                      <a:pt x="17949" y="2588"/>
                    </a:cubicBezTo>
                    <a:lnTo>
                      <a:pt x="17949" y="2588"/>
                    </a:lnTo>
                    <a:cubicBezTo>
                      <a:pt x="17980" y="2650"/>
                      <a:pt x="17995" y="2712"/>
                      <a:pt x="18026" y="2774"/>
                    </a:cubicBezTo>
                    <a:cubicBezTo>
                      <a:pt x="16177" y="2790"/>
                      <a:pt x="14343" y="2947"/>
                      <a:pt x="12525" y="3245"/>
                    </a:cubicBezTo>
                    <a:cubicBezTo>
                      <a:pt x="12446" y="2555"/>
                      <a:pt x="11835" y="1975"/>
                      <a:pt x="11145" y="1928"/>
                    </a:cubicBezTo>
                    <a:cubicBezTo>
                      <a:pt x="11094" y="1923"/>
                      <a:pt x="11043" y="1921"/>
                      <a:pt x="10991" y="1921"/>
                    </a:cubicBezTo>
                    <a:cubicBezTo>
                      <a:pt x="10713" y="1921"/>
                      <a:pt x="10433" y="1980"/>
                      <a:pt x="10164" y="1980"/>
                    </a:cubicBezTo>
                    <a:cubicBezTo>
                      <a:pt x="9994" y="1980"/>
                      <a:pt x="9829" y="1957"/>
                      <a:pt x="9672" y="1881"/>
                    </a:cubicBezTo>
                    <a:cubicBezTo>
                      <a:pt x="9578" y="1834"/>
                      <a:pt x="9484" y="1771"/>
                      <a:pt x="9390" y="1740"/>
                    </a:cubicBezTo>
                    <a:cubicBezTo>
                      <a:pt x="9290" y="1695"/>
                      <a:pt x="9188" y="1675"/>
                      <a:pt x="9085" y="1675"/>
                    </a:cubicBezTo>
                    <a:cubicBezTo>
                      <a:pt x="8722" y="1675"/>
                      <a:pt x="8354" y="1925"/>
                      <a:pt x="8073" y="2194"/>
                    </a:cubicBezTo>
                    <a:cubicBezTo>
                      <a:pt x="7963" y="2304"/>
                      <a:pt x="7838" y="2430"/>
                      <a:pt x="7838" y="2602"/>
                    </a:cubicBezTo>
                    <a:cubicBezTo>
                      <a:pt x="7807" y="2884"/>
                      <a:pt x="8136" y="3072"/>
                      <a:pt x="8402" y="3198"/>
                    </a:cubicBezTo>
                    <a:cubicBezTo>
                      <a:pt x="8177" y="3240"/>
                      <a:pt x="7948" y="3253"/>
                      <a:pt x="7718" y="3253"/>
                    </a:cubicBezTo>
                    <a:cubicBezTo>
                      <a:pt x="7373" y="3253"/>
                      <a:pt x="7024" y="3224"/>
                      <a:pt x="6676" y="3224"/>
                    </a:cubicBezTo>
                    <a:cubicBezTo>
                      <a:pt x="6492" y="3224"/>
                      <a:pt x="6308" y="3232"/>
                      <a:pt x="6125" y="3257"/>
                    </a:cubicBezTo>
                    <a:lnTo>
                      <a:pt x="6125" y="3257"/>
                    </a:lnTo>
                    <a:cubicBezTo>
                      <a:pt x="6177" y="3242"/>
                      <a:pt x="6221" y="3186"/>
                      <a:pt x="6208" y="3119"/>
                    </a:cubicBezTo>
                    <a:cubicBezTo>
                      <a:pt x="5989" y="3054"/>
                      <a:pt x="5763" y="3026"/>
                      <a:pt x="5540" y="3026"/>
                    </a:cubicBezTo>
                    <a:cubicBezTo>
                      <a:pt x="5443" y="3026"/>
                      <a:pt x="5347" y="3031"/>
                      <a:pt x="5252" y="3041"/>
                    </a:cubicBezTo>
                    <a:cubicBezTo>
                      <a:pt x="5299" y="3104"/>
                      <a:pt x="5267" y="3198"/>
                      <a:pt x="5205" y="3229"/>
                    </a:cubicBezTo>
                    <a:cubicBezTo>
                      <a:pt x="5142" y="3276"/>
                      <a:pt x="5064" y="3276"/>
                      <a:pt x="4985" y="3276"/>
                    </a:cubicBezTo>
                    <a:cubicBezTo>
                      <a:pt x="4719" y="3276"/>
                      <a:pt x="4452" y="3260"/>
                      <a:pt x="4186" y="3260"/>
                    </a:cubicBezTo>
                    <a:cubicBezTo>
                      <a:pt x="4186" y="3213"/>
                      <a:pt x="4202" y="3182"/>
                      <a:pt x="4202" y="3135"/>
                    </a:cubicBezTo>
                    <a:cubicBezTo>
                      <a:pt x="4123" y="3128"/>
                      <a:pt x="4045" y="3126"/>
                      <a:pt x="3968" y="3126"/>
                    </a:cubicBezTo>
                    <a:cubicBezTo>
                      <a:pt x="3795" y="3126"/>
                      <a:pt x="3626" y="3137"/>
                      <a:pt x="3457" y="3137"/>
                    </a:cubicBezTo>
                    <a:cubicBezTo>
                      <a:pt x="3355" y="3137"/>
                      <a:pt x="3253" y="3133"/>
                      <a:pt x="3151" y="3119"/>
                    </a:cubicBezTo>
                    <a:cubicBezTo>
                      <a:pt x="3151" y="3166"/>
                      <a:pt x="3136" y="3213"/>
                      <a:pt x="3120" y="3260"/>
                    </a:cubicBezTo>
                    <a:cubicBezTo>
                      <a:pt x="2908" y="3268"/>
                      <a:pt x="2697" y="3272"/>
                      <a:pt x="2485" y="3272"/>
                    </a:cubicBezTo>
                    <a:cubicBezTo>
                      <a:pt x="2306" y="3272"/>
                      <a:pt x="2126" y="3269"/>
                      <a:pt x="1947" y="3264"/>
                    </a:cubicBezTo>
                    <a:lnTo>
                      <a:pt x="1947" y="3264"/>
                    </a:lnTo>
                    <a:cubicBezTo>
                      <a:pt x="1965" y="3280"/>
                      <a:pt x="1981" y="3302"/>
                      <a:pt x="1992" y="3323"/>
                    </a:cubicBezTo>
                    <a:cubicBezTo>
                      <a:pt x="1333" y="3245"/>
                      <a:pt x="675" y="3166"/>
                      <a:pt x="1" y="3104"/>
                    </a:cubicBezTo>
                    <a:lnTo>
                      <a:pt x="1" y="10282"/>
                    </a:lnTo>
                    <a:lnTo>
                      <a:pt x="52964" y="10282"/>
                    </a:lnTo>
                    <a:lnTo>
                      <a:pt x="51961" y="3057"/>
                    </a:lnTo>
                    <a:cubicBezTo>
                      <a:pt x="51773" y="3057"/>
                      <a:pt x="51585" y="3057"/>
                      <a:pt x="51397" y="3072"/>
                    </a:cubicBezTo>
                    <a:cubicBezTo>
                      <a:pt x="51209" y="3088"/>
                      <a:pt x="51005" y="3151"/>
                      <a:pt x="50801" y="3151"/>
                    </a:cubicBezTo>
                    <a:cubicBezTo>
                      <a:pt x="50613" y="3151"/>
                      <a:pt x="50425" y="3072"/>
                      <a:pt x="50237" y="3072"/>
                    </a:cubicBezTo>
                    <a:cubicBezTo>
                      <a:pt x="50201" y="3070"/>
                      <a:pt x="50167" y="3069"/>
                      <a:pt x="50133" y="3069"/>
                    </a:cubicBezTo>
                    <a:cubicBezTo>
                      <a:pt x="50068" y="3069"/>
                      <a:pt x="50006" y="3072"/>
                      <a:pt x="49946" y="3072"/>
                    </a:cubicBezTo>
                    <a:cubicBezTo>
                      <a:pt x="49804" y="3072"/>
                      <a:pt x="49669" y="3058"/>
                      <a:pt x="49516" y="2963"/>
                    </a:cubicBezTo>
                    <a:cubicBezTo>
                      <a:pt x="49469" y="2931"/>
                      <a:pt x="49422" y="2900"/>
                      <a:pt x="49375" y="2868"/>
                    </a:cubicBezTo>
                    <a:cubicBezTo>
                      <a:pt x="49312" y="2837"/>
                      <a:pt x="49250" y="2837"/>
                      <a:pt x="49187" y="2821"/>
                    </a:cubicBezTo>
                    <a:cubicBezTo>
                      <a:pt x="49077" y="2806"/>
                      <a:pt x="48967" y="2774"/>
                      <a:pt x="48858" y="2759"/>
                    </a:cubicBezTo>
                    <a:cubicBezTo>
                      <a:pt x="48824" y="2748"/>
                      <a:pt x="48783" y="2737"/>
                      <a:pt x="48740" y="2737"/>
                    </a:cubicBezTo>
                    <a:cubicBezTo>
                      <a:pt x="48722" y="2737"/>
                      <a:pt x="48704" y="2738"/>
                      <a:pt x="48685" y="2743"/>
                    </a:cubicBezTo>
                    <a:cubicBezTo>
                      <a:pt x="48623" y="2743"/>
                      <a:pt x="48560" y="2774"/>
                      <a:pt x="48513" y="2790"/>
                    </a:cubicBezTo>
                    <a:cubicBezTo>
                      <a:pt x="48466" y="2806"/>
                      <a:pt x="48403" y="2806"/>
                      <a:pt x="48356" y="2806"/>
                    </a:cubicBezTo>
                    <a:cubicBezTo>
                      <a:pt x="48290" y="2808"/>
                      <a:pt x="48224" y="2809"/>
                      <a:pt x="48159" y="2809"/>
                    </a:cubicBezTo>
                    <a:cubicBezTo>
                      <a:pt x="47745" y="2809"/>
                      <a:pt x="47349" y="2770"/>
                      <a:pt x="46930" y="2743"/>
                    </a:cubicBezTo>
                    <a:cubicBezTo>
                      <a:pt x="46898" y="2743"/>
                      <a:pt x="46851" y="2727"/>
                      <a:pt x="46820" y="2712"/>
                    </a:cubicBezTo>
                    <a:cubicBezTo>
                      <a:pt x="46773" y="2696"/>
                      <a:pt x="46757" y="2649"/>
                      <a:pt x="46710" y="2618"/>
                    </a:cubicBezTo>
                    <a:cubicBezTo>
                      <a:pt x="46632" y="2539"/>
                      <a:pt x="46522" y="2539"/>
                      <a:pt x="46413" y="2539"/>
                    </a:cubicBezTo>
                    <a:cubicBezTo>
                      <a:pt x="46312" y="2534"/>
                      <a:pt x="46213" y="2532"/>
                      <a:pt x="46113" y="2532"/>
                    </a:cubicBezTo>
                    <a:cubicBezTo>
                      <a:pt x="45736" y="2532"/>
                      <a:pt x="45362" y="2563"/>
                      <a:pt x="44979" y="2563"/>
                    </a:cubicBezTo>
                    <a:cubicBezTo>
                      <a:pt x="44877" y="2563"/>
                      <a:pt x="44776" y="2560"/>
                      <a:pt x="44673" y="2555"/>
                    </a:cubicBezTo>
                    <a:cubicBezTo>
                      <a:pt x="44714" y="2501"/>
                      <a:pt x="44790" y="2458"/>
                      <a:pt x="44861" y="2458"/>
                    </a:cubicBezTo>
                    <a:cubicBezTo>
                      <a:pt x="44871" y="2458"/>
                      <a:pt x="44882" y="2459"/>
                      <a:pt x="44892" y="2461"/>
                    </a:cubicBezTo>
                    <a:cubicBezTo>
                      <a:pt x="44892" y="2398"/>
                      <a:pt x="44892" y="2336"/>
                      <a:pt x="44892" y="2273"/>
                    </a:cubicBezTo>
                    <a:cubicBezTo>
                      <a:pt x="44641" y="2100"/>
                      <a:pt x="44344" y="1991"/>
                      <a:pt x="44030" y="1975"/>
                    </a:cubicBezTo>
                    <a:cubicBezTo>
                      <a:pt x="43936" y="1975"/>
                      <a:pt x="43826" y="1991"/>
                      <a:pt x="43748" y="2038"/>
                    </a:cubicBezTo>
                    <a:cubicBezTo>
                      <a:pt x="43575" y="2132"/>
                      <a:pt x="43544" y="2398"/>
                      <a:pt x="43670" y="2524"/>
                    </a:cubicBezTo>
                    <a:cubicBezTo>
                      <a:pt x="43717" y="2555"/>
                      <a:pt x="43764" y="2602"/>
                      <a:pt x="43764" y="2649"/>
                    </a:cubicBezTo>
                    <a:cubicBezTo>
                      <a:pt x="43316" y="2695"/>
                      <a:pt x="42860" y="2724"/>
                      <a:pt x="42408" y="2724"/>
                    </a:cubicBezTo>
                    <a:cubicBezTo>
                      <a:pt x="42243" y="2724"/>
                      <a:pt x="42078" y="2720"/>
                      <a:pt x="41914" y="2712"/>
                    </a:cubicBezTo>
                    <a:cubicBezTo>
                      <a:pt x="41898" y="2633"/>
                      <a:pt x="41961" y="2555"/>
                      <a:pt x="42024" y="2524"/>
                    </a:cubicBezTo>
                    <a:cubicBezTo>
                      <a:pt x="42102" y="2492"/>
                      <a:pt x="42180" y="2492"/>
                      <a:pt x="42243" y="2461"/>
                    </a:cubicBezTo>
                    <a:cubicBezTo>
                      <a:pt x="42431" y="2383"/>
                      <a:pt x="42510" y="2163"/>
                      <a:pt x="42510" y="1975"/>
                    </a:cubicBezTo>
                    <a:cubicBezTo>
                      <a:pt x="42510" y="1662"/>
                      <a:pt x="42337" y="1364"/>
                      <a:pt x="42086" y="1191"/>
                    </a:cubicBezTo>
                    <a:cubicBezTo>
                      <a:pt x="41836" y="1035"/>
                      <a:pt x="41522" y="1003"/>
                      <a:pt x="41224" y="972"/>
                    </a:cubicBezTo>
                    <a:cubicBezTo>
                      <a:pt x="41039" y="961"/>
                      <a:pt x="40852" y="951"/>
                      <a:pt x="40665" y="951"/>
                    </a:cubicBezTo>
                    <a:cubicBezTo>
                      <a:pt x="40331" y="951"/>
                      <a:pt x="40000" y="981"/>
                      <a:pt x="39688" y="1082"/>
                    </a:cubicBezTo>
                    <a:cubicBezTo>
                      <a:pt x="39532" y="1129"/>
                      <a:pt x="39375" y="1207"/>
                      <a:pt x="39265" y="1332"/>
                    </a:cubicBezTo>
                    <a:cubicBezTo>
                      <a:pt x="39171" y="1458"/>
                      <a:pt x="39124" y="1646"/>
                      <a:pt x="39202" y="1787"/>
                    </a:cubicBezTo>
                    <a:cubicBezTo>
                      <a:pt x="39234" y="1834"/>
                      <a:pt x="39281" y="1881"/>
                      <a:pt x="39296" y="1928"/>
                    </a:cubicBezTo>
                    <a:cubicBezTo>
                      <a:pt x="39328" y="1991"/>
                      <a:pt x="39312" y="2053"/>
                      <a:pt x="39328" y="2116"/>
                    </a:cubicBezTo>
                    <a:cubicBezTo>
                      <a:pt x="39375" y="2351"/>
                      <a:pt x="39657" y="2445"/>
                      <a:pt x="39892" y="2492"/>
                    </a:cubicBezTo>
                    <a:cubicBezTo>
                      <a:pt x="39462" y="2589"/>
                      <a:pt x="38905" y="2693"/>
                      <a:pt x="38396" y="2693"/>
                    </a:cubicBezTo>
                    <a:cubicBezTo>
                      <a:pt x="38164" y="2693"/>
                      <a:pt x="37941" y="2672"/>
                      <a:pt x="37745" y="2618"/>
                    </a:cubicBezTo>
                    <a:cubicBezTo>
                      <a:pt x="37651" y="2586"/>
                      <a:pt x="37588" y="2539"/>
                      <a:pt x="37494" y="2524"/>
                    </a:cubicBezTo>
                    <a:cubicBezTo>
                      <a:pt x="37478" y="2477"/>
                      <a:pt x="37494" y="2414"/>
                      <a:pt x="37494" y="2351"/>
                    </a:cubicBezTo>
                    <a:cubicBezTo>
                      <a:pt x="37306" y="2336"/>
                      <a:pt x="37118" y="2320"/>
                      <a:pt x="36930" y="2304"/>
                    </a:cubicBezTo>
                    <a:cubicBezTo>
                      <a:pt x="36961" y="2242"/>
                      <a:pt x="36867" y="2210"/>
                      <a:pt x="36789" y="2194"/>
                    </a:cubicBezTo>
                    <a:cubicBezTo>
                      <a:pt x="36726" y="2191"/>
                      <a:pt x="36664" y="2190"/>
                      <a:pt x="36602" y="2190"/>
                    </a:cubicBezTo>
                    <a:cubicBezTo>
                      <a:pt x="36355" y="2190"/>
                      <a:pt x="36115" y="2210"/>
                      <a:pt x="35864" y="2210"/>
                    </a:cubicBezTo>
                    <a:lnTo>
                      <a:pt x="35864" y="2524"/>
                    </a:lnTo>
                    <a:cubicBezTo>
                      <a:pt x="35597" y="2524"/>
                      <a:pt x="35331" y="2508"/>
                      <a:pt x="35049" y="2508"/>
                    </a:cubicBezTo>
                    <a:cubicBezTo>
                      <a:pt x="35038" y="2575"/>
                      <a:pt x="34971" y="2594"/>
                      <a:pt x="34900" y="2594"/>
                    </a:cubicBezTo>
                    <a:cubicBezTo>
                      <a:pt x="34871" y="2594"/>
                      <a:pt x="34841" y="2591"/>
                      <a:pt x="34814" y="2586"/>
                    </a:cubicBezTo>
                    <a:cubicBezTo>
                      <a:pt x="34684" y="2560"/>
                      <a:pt x="34555" y="2549"/>
                      <a:pt x="34423" y="2549"/>
                    </a:cubicBezTo>
                    <a:cubicBezTo>
                      <a:pt x="34315" y="2549"/>
                      <a:pt x="34205" y="2557"/>
                      <a:pt x="34093" y="2571"/>
                    </a:cubicBezTo>
                    <a:cubicBezTo>
                      <a:pt x="34093" y="2586"/>
                      <a:pt x="34108" y="2602"/>
                      <a:pt x="34108" y="2618"/>
                    </a:cubicBezTo>
                    <a:cubicBezTo>
                      <a:pt x="34075" y="2637"/>
                      <a:pt x="34040" y="2646"/>
                      <a:pt x="34004" y="2646"/>
                    </a:cubicBezTo>
                    <a:cubicBezTo>
                      <a:pt x="33954" y="2646"/>
                      <a:pt x="33903" y="2629"/>
                      <a:pt x="33857" y="2602"/>
                    </a:cubicBezTo>
                    <a:cubicBezTo>
                      <a:pt x="33779" y="2571"/>
                      <a:pt x="33716" y="2508"/>
                      <a:pt x="33622" y="2492"/>
                    </a:cubicBezTo>
                    <a:cubicBezTo>
                      <a:pt x="33600" y="2487"/>
                      <a:pt x="33577" y="2485"/>
                      <a:pt x="33555" y="2485"/>
                    </a:cubicBezTo>
                    <a:cubicBezTo>
                      <a:pt x="33440" y="2485"/>
                      <a:pt x="33333" y="2544"/>
                      <a:pt x="33215" y="2571"/>
                    </a:cubicBezTo>
                    <a:lnTo>
                      <a:pt x="33011" y="2571"/>
                    </a:lnTo>
                    <a:cubicBezTo>
                      <a:pt x="32666" y="2555"/>
                      <a:pt x="32337" y="2539"/>
                      <a:pt x="32008" y="2539"/>
                    </a:cubicBezTo>
                    <a:cubicBezTo>
                      <a:pt x="31710" y="2555"/>
                      <a:pt x="31412" y="2586"/>
                      <a:pt x="31099" y="2586"/>
                    </a:cubicBezTo>
                    <a:cubicBezTo>
                      <a:pt x="31114" y="2649"/>
                      <a:pt x="31114" y="2712"/>
                      <a:pt x="31099" y="2774"/>
                    </a:cubicBezTo>
                    <a:lnTo>
                      <a:pt x="30911" y="2774"/>
                    </a:lnTo>
                    <a:lnTo>
                      <a:pt x="30911" y="2853"/>
                    </a:lnTo>
                    <a:lnTo>
                      <a:pt x="29829" y="2759"/>
                    </a:lnTo>
                    <a:lnTo>
                      <a:pt x="29704" y="2759"/>
                    </a:lnTo>
                    <a:cubicBezTo>
                      <a:pt x="29657" y="2774"/>
                      <a:pt x="29625" y="2790"/>
                      <a:pt x="29578" y="2806"/>
                    </a:cubicBezTo>
                    <a:cubicBezTo>
                      <a:pt x="29532" y="2823"/>
                      <a:pt x="29486" y="2829"/>
                      <a:pt x="29441" y="2829"/>
                    </a:cubicBezTo>
                    <a:cubicBezTo>
                      <a:pt x="29320" y="2829"/>
                      <a:pt x="29202" y="2782"/>
                      <a:pt x="29077" y="2759"/>
                    </a:cubicBezTo>
                    <a:cubicBezTo>
                      <a:pt x="29027" y="2755"/>
                      <a:pt x="28976" y="2754"/>
                      <a:pt x="28924" y="2754"/>
                    </a:cubicBezTo>
                    <a:cubicBezTo>
                      <a:pt x="28782" y="2754"/>
                      <a:pt x="28635" y="2763"/>
                      <a:pt x="28493" y="2763"/>
                    </a:cubicBezTo>
                    <a:cubicBezTo>
                      <a:pt x="28441" y="2763"/>
                      <a:pt x="28390" y="2762"/>
                      <a:pt x="28340" y="2759"/>
                    </a:cubicBezTo>
                    <a:cubicBezTo>
                      <a:pt x="27854" y="2759"/>
                      <a:pt x="27368" y="2743"/>
                      <a:pt x="26882" y="2696"/>
                    </a:cubicBezTo>
                    <a:cubicBezTo>
                      <a:pt x="26914" y="2665"/>
                      <a:pt x="26851" y="2602"/>
                      <a:pt x="26804" y="2586"/>
                    </a:cubicBezTo>
                    <a:cubicBezTo>
                      <a:pt x="26632" y="2539"/>
                      <a:pt x="26443" y="2477"/>
                      <a:pt x="26271" y="2430"/>
                    </a:cubicBezTo>
                    <a:cubicBezTo>
                      <a:pt x="26255" y="2414"/>
                      <a:pt x="26130" y="1787"/>
                      <a:pt x="26114" y="1709"/>
                    </a:cubicBezTo>
                    <a:cubicBezTo>
                      <a:pt x="26036" y="1458"/>
                      <a:pt x="26005" y="1191"/>
                      <a:pt x="26020" y="925"/>
                    </a:cubicBezTo>
                    <a:lnTo>
                      <a:pt x="25769" y="925"/>
                    </a:lnTo>
                    <a:cubicBezTo>
                      <a:pt x="25801" y="737"/>
                      <a:pt x="25801" y="517"/>
                      <a:pt x="25769" y="329"/>
                    </a:cubicBezTo>
                    <a:cubicBezTo>
                      <a:pt x="25738" y="251"/>
                      <a:pt x="25722" y="157"/>
                      <a:pt x="25785" y="94"/>
                    </a:cubicBezTo>
                    <a:lnTo>
                      <a:pt x="25785" y="94"/>
                    </a:lnTo>
                    <a:cubicBezTo>
                      <a:pt x="25657" y="101"/>
                      <a:pt x="25529" y="107"/>
                      <a:pt x="25402" y="107"/>
                    </a:cubicBezTo>
                    <a:cubicBezTo>
                      <a:pt x="25218" y="107"/>
                      <a:pt x="25037" y="93"/>
                      <a:pt x="24860" y="47"/>
                    </a:cubicBezTo>
                    <a:cubicBezTo>
                      <a:pt x="24829" y="31"/>
                      <a:pt x="24782" y="16"/>
                      <a:pt x="24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4"/>
              <p:cNvSpPr/>
              <p:nvPr/>
            </p:nvSpPr>
            <p:spPr>
              <a:xfrm>
                <a:off x="-973475" y="4561150"/>
                <a:ext cx="5291601" cy="1027349"/>
              </a:xfrm>
              <a:custGeom>
                <a:avLst/>
                <a:gdLst/>
                <a:ahLst/>
                <a:cxnLst/>
                <a:rect l="l" t="t" r="r" b="b"/>
                <a:pathLst>
                  <a:path w="52965" h="10283" extrusionOk="0">
                    <a:moveTo>
                      <a:pt x="17948" y="2586"/>
                    </a:moveTo>
                    <a:cubicBezTo>
                      <a:pt x="17948" y="2587"/>
                      <a:pt x="17948" y="2587"/>
                      <a:pt x="17949" y="2588"/>
                    </a:cubicBezTo>
                    <a:lnTo>
                      <a:pt x="17949" y="2588"/>
                    </a:lnTo>
                    <a:cubicBezTo>
                      <a:pt x="17949" y="2587"/>
                      <a:pt x="17948" y="2587"/>
                      <a:pt x="17948" y="2586"/>
                    </a:cubicBezTo>
                    <a:close/>
                    <a:moveTo>
                      <a:pt x="1888" y="3234"/>
                    </a:moveTo>
                    <a:cubicBezTo>
                      <a:pt x="1873" y="3234"/>
                      <a:pt x="1860" y="3242"/>
                      <a:pt x="1850" y="3260"/>
                    </a:cubicBezTo>
                    <a:cubicBezTo>
                      <a:pt x="1882" y="3262"/>
                      <a:pt x="1914" y="3263"/>
                      <a:pt x="1947" y="3264"/>
                    </a:cubicBezTo>
                    <a:lnTo>
                      <a:pt x="1947" y="3264"/>
                    </a:lnTo>
                    <a:cubicBezTo>
                      <a:pt x="1927" y="3246"/>
                      <a:pt x="1906" y="3234"/>
                      <a:pt x="1888" y="3234"/>
                    </a:cubicBezTo>
                    <a:close/>
                    <a:moveTo>
                      <a:pt x="24516" y="0"/>
                    </a:moveTo>
                    <a:cubicBezTo>
                      <a:pt x="24108" y="31"/>
                      <a:pt x="23700" y="47"/>
                      <a:pt x="23293" y="78"/>
                    </a:cubicBezTo>
                    <a:cubicBezTo>
                      <a:pt x="23324" y="172"/>
                      <a:pt x="23309" y="298"/>
                      <a:pt x="23230" y="376"/>
                    </a:cubicBezTo>
                    <a:cubicBezTo>
                      <a:pt x="23246" y="408"/>
                      <a:pt x="23262" y="439"/>
                      <a:pt x="23293" y="470"/>
                    </a:cubicBezTo>
                    <a:cubicBezTo>
                      <a:pt x="23273" y="478"/>
                      <a:pt x="23250" y="482"/>
                      <a:pt x="23228" y="482"/>
                    </a:cubicBezTo>
                    <a:cubicBezTo>
                      <a:pt x="23163" y="482"/>
                      <a:pt x="23097" y="450"/>
                      <a:pt x="23073" y="392"/>
                    </a:cubicBezTo>
                    <a:cubicBezTo>
                      <a:pt x="22890" y="415"/>
                      <a:pt x="22706" y="429"/>
                      <a:pt x="22523" y="429"/>
                    </a:cubicBezTo>
                    <a:cubicBezTo>
                      <a:pt x="22456" y="429"/>
                      <a:pt x="22388" y="427"/>
                      <a:pt x="22321" y="423"/>
                    </a:cubicBezTo>
                    <a:lnTo>
                      <a:pt x="22321" y="423"/>
                    </a:lnTo>
                    <a:cubicBezTo>
                      <a:pt x="22368" y="486"/>
                      <a:pt x="22337" y="580"/>
                      <a:pt x="22274" y="627"/>
                    </a:cubicBezTo>
                    <a:cubicBezTo>
                      <a:pt x="22234" y="657"/>
                      <a:pt x="22187" y="675"/>
                      <a:pt x="22137" y="675"/>
                    </a:cubicBezTo>
                    <a:cubicBezTo>
                      <a:pt x="22110" y="675"/>
                      <a:pt x="22082" y="670"/>
                      <a:pt x="22055" y="658"/>
                    </a:cubicBezTo>
                    <a:cubicBezTo>
                      <a:pt x="22055" y="596"/>
                      <a:pt x="22055" y="533"/>
                      <a:pt x="22055" y="486"/>
                    </a:cubicBezTo>
                    <a:cubicBezTo>
                      <a:pt x="21869" y="467"/>
                      <a:pt x="21684" y="459"/>
                      <a:pt x="21499" y="459"/>
                    </a:cubicBezTo>
                    <a:cubicBezTo>
                      <a:pt x="21216" y="459"/>
                      <a:pt x="20935" y="479"/>
                      <a:pt x="20660" y="517"/>
                    </a:cubicBezTo>
                    <a:cubicBezTo>
                      <a:pt x="20660" y="596"/>
                      <a:pt x="20707" y="1317"/>
                      <a:pt x="20581" y="1317"/>
                    </a:cubicBezTo>
                    <a:lnTo>
                      <a:pt x="20378" y="1317"/>
                    </a:lnTo>
                    <a:cubicBezTo>
                      <a:pt x="20362" y="1426"/>
                      <a:pt x="20346" y="1552"/>
                      <a:pt x="20330" y="1662"/>
                    </a:cubicBezTo>
                    <a:cubicBezTo>
                      <a:pt x="20325" y="1661"/>
                      <a:pt x="20320" y="1660"/>
                      <a:pt x="20315" y="1660"/>
                    </a:cubicBezTo>
                    <a:cubicBezTo>
                      <a:pt x="20231" y="1660"/>
                      <a:pt x="20189" y="1777"/>
                      <a:pt x="20189" y="1865"/>
                    </a:cubicBezTo>
                    <a:cubicBezTo>
                      <a:pt x="20189" y="2022"/>
                      <a:pt x="20236" y="2304"/>
                      <a:pt x="20111" y="2398"/>
                    </a:cubicBezTo>
                    <a:cubicBezTo>
                      <a:pt x="20045" y="2449"/>
                      <a:pt x="19928" y="2463"/>
                      <a:pt x="19805" y="2463"/>
                    </a:cubicBezTo>
                    <a:cubicBezTo>
                      <a:pt x="19663" y="2463"/>
                      <a:pt x="19513" y="2445"/>
                      <a:pt x="19421" y="2445"/>
                    </a:cubicBezTo>
                    <a:cubicBezTo>
                      <a:pt x="19453" y="2539"/>
                      <a:pt x="19327" y="2618"/>
                      <a:pt x="19218" y="2633"/>
                    </a:cubicBezTo>
                    <a:cubicBezTo>
                      <a:pt x="19157" y="2646"/>
                      <a:pt x="18957" y="2653"/>
                      <a:pt x="18734" y="2653"/>
                    </a:cubicBezTo>
                    <a:cubicBezTo>
                      <a:pt x="18385" y="2653"/>
                      <a:pt x="17977" y="2635"/>
                      <a:pt x="17949" y="2588"/>
                    </a:cubicBezTo>
                    <a:lnTo>
                      <a:pt x="17949" y="2588"/>
                    </a:lnTo>
                    <a:cubicBezTo>
                      <a:pt x="17980" y="2650"/>
                      <a:pt x="17995" y="2712"/>
                      <a:pt x="18026" y="2774"/>
                    </a:cubicBezTo>
                    <a:cubicBezTo>
                      <a:pt x="16177" y="2790"/>
                      <a:pt x="14343" y="2947"/>
                      <a:pt x="12525" y="3245"/>
                    </a:cubicBezTo>
                    <a:cubicBezTo>
                      <a:pt x="12446" y="2555"/>
                      <a:pt x="11835" y="1975"/>
                      <a:pt x="11145" y="1928"/>
                    </a:cubicBezTo>
                    <a:cubicBezTo>
                      <a:pt x="11094" y="1923"/>
                      <a:pt x="11043" y="1921"/>
                      <a:pt x="10991" y="1921"/>
                    </a:cubicBezTo>
                    <a:cubicBezTo>
                      <a:pt x="10713" y="1921"/>
                      <a:pt x="10433" y="1980"/>
                      <a:pt x="10164" y="1980"/>
                    </a:cubicBezTo>
                    <a:cubicBezTo>
                      <a:pt x="9994" y="1980"/>
                      <a:pt x="9829" y="1957"/>
                      <a:pt x="9672" y="1881"/>
                    </a:cubicBezTo>
                    <a:cubicBezTo>
                      <a:pt x="9578" y="1834"/>
                      <a:pt x="9484" y="1771"/>
                      <a:pt x="9390" y="1740"/>
                    </a:cubicBezTo>
                    <a:cubicBezTo>
                      <a:pt x="9290" y="1695"/>
                      <a:pt x="9188" y="1675"/>
                      <a:pt x="9085" y="1675"/>
                    </a:cubicBezTo>
                    <a:cubicBezTo>
                      <a:pt x="8722" y="1675"/>
                      <a:pt x="8354" y="1925"/>
                      <a:pt x="8073" y="2194"/>
                    </a:cubicBezTo>
                    <a:cubicBezTo>
                      <a:pt x="7963" y="2304"/>
                      <a:pt x="7838" y="2430"/>
                      <a:pt x="7838" y="2602"/>
                    </a:cubicBezTo>
                    <a:cubicBezTo>
                      <a:pt x="7807" y="2884"/>
                      <a:pt x="8136" y="3072"/>
                      <a:pt x="8402" y="3198"/>
                    </a:cubicBezTo>
                    <a:cubicBezTo>
                      <a:pt x="8177" y="3240"/>
                      <a:pt x="7948" y="3253"/>
                      <a:pt x="7718" y="3253"/>
                    </a:cubicBezTo>
                    <a:cubicBezTo>
                      <a:pt x="7373" y="3253"/>
                      <a:pt x="7024" y="3224"/>
                      <a:pt x="6676" y="3224"/>
                    </a:cubicBezTo>
                    <a:cubicBezTo>
                      <a:pt x="6492" y="3224"/>
                      <a:pt x="6308" y="3232"/>
                      <a:pt x="6125" y="3257"/>
                    </a:cubicBezTo>
                    <a:lnTo>
                      <a:pt x="6125" y="3257"/>
                    </a:lnTo>
                    <a:cubicBezTo>
                      <a:pt x="6177" y="3242"/>
                      <a:pt x="6221" y="3186"/>
                      <a:pt x="6208" y="3119"/>
                    </a:cubicBezTo>
                    <a:cubicBezTo>
                      <a:pt x="5989" y="3054"/>
                      <a:pt x="5763" y="3026"/>
                      <a:pt x="5540" y="3026"/>
                    </a:cubicBezTo>
                    <a:cubicBezTo>
                      <a:pt x="5443" y="3026"/>
                      <a:pt x="5347" y="3031"/>
                      <a:pt x="5252" y="3041"/>
                    </a:cubicBezTo>
                    <a:cubicBezTo>
                      <a:pt x="5299" y="3104"/>
                      <a:pt x="5267" y="3198"/>
                      <a:pt x="5205" y="3229"/>
                    </a:cubicBezTo>
                    <a:cubicBezTo>
                      <a:pt x="5142" y="3276"/>
                      <a:pt x="5064" y="3276"/>
                      <a:pt x="4985" y="3276"/>
                    </a:cubicBezTo>
                    <a:cubicBezTo>
                      <a:pt x="4719" y="3276"/>
                      <a:pt x="4452" y="3260"/>
                      <a:pt x="4186" y="3260"/>
                    </a:cubicBezTo>
                    <a:cubicBezTo>
                      <a:pt x="4186" y="3213"/>
                      <a:pt x="4202" y="3182"/>
                      <a:pt x="4202" y="3135"/>
                    </a:cubicBezTo>
                    <a:cubicBezTo>
                      <a:pt x="4123" y="3128"/>
                      <a:pt x="4045" y="3126"/>
                      <a:pt x="3968" y="3126"/>
                    </a:cubicBezTo>
                    <a:cubicBezTo>
                      <a:pt x="3795" y="3126"/>
                      <a:pt x="3626" y="3137"/>
                      <a:pt x="3457" y="3137"/>
                    </a:cubicBezTo>
                    <a:cubicBezTo>
                      <a:pt x="3355" y="3137"/>
                      <a:pt x="3253" y="3133"/>
                      <a:pt x="3151" y="3119"/>
                    </a:cubicBezTo>
                    <a:cubicBezTo>
                      <a:pt x="3151" y="3166"/>
                      <a:pt x="3136" y="3213"/>
                      <a:pt x="3120" y="3260"/>
                    </a:cubicBezTo>
                    <a:cubicBezTo>
                      <a:pt x="2908" y="3268"/>
                      <a:pt x="2697" y="3272"/>
                      <a:pt x="2485" y="3272"/>
                    </a:cubicBezTo>
                    <a:cubicBezTo>
                      <a:pt x="2306" y="3272"/>
                      <a:pt x="2126" y="3269"/>
                      <a:pt x="1947" y="3264"/>
                    </a:cubicBezTo>
                    <a:lnTo>
                      <a:pt x="1947" y="3264"/>
                    </a:lnTo>
                    <a:cubicBezTo>
                      <a:pt x="1965" y="3280"/>
                      <a:pt x="1981" y="3302"/>
                      <a:pt x="1992" y="3323"/>
                    </a:cubicBezTo>
                    <a:cubicBezTo>
                      <a:pt x="1333" y="3245"/>
                      <a:pt x="675" y="3166"/>
                      <a:pt x="1" y="3104"/>
                    </a:cubicBezTo>
                    <a:lnTo>
                      <a:pt x="1" y="10282"/>
                    </a:lnTo>
                    <a:lnTo>
                      <a:pt x="52964" y="10282"/>
                    </a:lnTo>
                    <a:lnTo>
                      <a:pt x="51961" y="3057"/>
                    </a:lnTo>
                    <a:cubicBezTo>
                      <a:pt x="51773" y="3057"/>
                      <a:pt x="51585" y="3057"/>
                      <a:pt x="51397" y="3072"/>
                    </a:cubicBezTo>
                    <a:cubicBezTo>
                      <a:pt x="51209" y="3088"/>
                      <a:pt x="51005" y="3151"/>
                      <a:pt x="50801" y="3151"/>
                    </a:cubicBezTo>
                    <a:cubicBezTo>
                      <a:pt x="50613" y="3151"/>
                      <a:pt x="50425" y="3072"/>
                      <a:pt x="50237" y="3072"/>
                    </a:cubicBezTo>
                    <a:cubicBezTo>
                      <a:pt x="50201" y="3070"/>
                      <a:pt x="50167" y="3069"/>
                      <a:pt x="50133" y="3069"/>
                    </a:cubicBezTo>
                    <a:cubicBezTo>
                      <a:pt x="50068" y="3069"/>
                      <a:pt x="50006" y="3072"/>
                      <a:pt x="49946" y="3072"/>
                    </a:cubicBezTo>
                    <a:cubicBezTo>
                      <a:pt x="49804" y="3072"/>
                      <a:pt x="49669" y="3058"/>
                      <a:pt x="49516" y="2963"/>
                    </a:cubicBezTo>
                    <a:cubicBezTo>
                      <a:pt x="49469" y="2931"/>
                      <a:pt x="49422" y="2900"/>
                      <a:pt x="49375" y="2868"/>
                    </a:cubicBezTo>
                    <a:cubicBezTo>
                      <a:pt x="49312" y="2837"/>
                      <a:pt x="49250" y="2837"/>
                      <a:pt x="49187" y="2821"/>
                    </a:cubicBezTo>
                    <a:cubicBezTo>
                      <a:pt x="49077" y="2806"/>
                      <a:pt x="48967" y="2774"/>
                      <a:pt x="48858" y="2759"/>
                    </a:cubicBezTo>
                    <a:cubicBezTo>
                      <a:pt x="48824" y="2748"/>
                      <a:pt x="48783" y="2737"/>
                      <a:pt x="48740" y="2737"/>
                    </a:cubicBezTo>
                    <a:cubicBezTo>
                      <a:pt x="48722" y="2737"/>
                      <a:pt x="48704" y="2738"/>
                      <a:pt x="48685" y="2743"/>
                    </a:cubicBezTo>
                    <a:cubicBezTo>
                      <a:pt x="48623" y="2743"/>
                      <a:pt x="48560" y="2774"/>
                      <a:pt x="48513" y="2790"/>
                    </a:cubicBezTo>
                    <a:cubicBezTo>
                      <a:pt x="48466" y="2806"/>
                      <a:pt x="48403" y="2806"/>
                      <a:pt x="48356" y="2806"/>
                    </a:cubicBezTo>
                    <a:cubicBezTo>
                      <a:pt x="48290" y="2808"/>
                      <a:pt x="48224" y="2809"/>
                      <a:pt x="48159" y="2809"/>
                    </a:cubicBezTo>
                    <a:cubicBezTo>
                      <a:pt x="47745" y="2809"/>
                      <a:pt x="47349" y="2770"/>
                      <a:pt x="46930" y="2743"/>
                    </a:cubicBezTo>
                    <a:cubicBezTo>
                      <a:pt x="46898" y="2743"/>
                      <a:pt x="46851" y="2727"/>
                      <a:pt x="46820" y="2712"/>
                    </a:cubicBezTo>
                    <a:cubicBezTo>
                      <a:pt x="46773" y="2696"/>
                      <a:pt x="46757" y="2649"/>
                      <a:pt x="46710" y="2618"/>
                    </a:cubicBezTo>
                    <a:cubicBezTo>
                      <a:pt x="46632" y="2539"/>
                      <a:pt x="46522" y="2539"/>
                      <a:pt x="46413" y="2539"/>
                    </a:cubicBezTo>
                    <a:cubicBezTo>
                      <a:pt x="46312" y="2534"/>
                      <a:pt x="46213" y="2532"/>
                      <a:pt x="46113" y="2532"/>
                    </a:cubicBezTo>
                    <a:cubicBezTo>
                      <a:pt x="45736" y="2532"/>
                      <a:pt x="45362" y="2563"/>
                      <a:pt x="44979" y="2563"/>
                    </a:cubicBezTo>
                    <a:cubicBezTo>
                      <a:pt x="44877" y="2563"/>
                      <a:pt x="44776" y="2560"/>
                      <a:pt x="44673" y="2555"/>
                    </a:cubicBezTo>
                    <a:cubicBezTo>
                      <a:pt x="44714" y="2501"/>
                      <a:pt x="44790" y="2458"/>
                      <a:pt x="44861" y="2458"/>
                    </a:cubicBezTo>
                    <a:cubicBezTo>
                      <a:pt x="44871" y="2458"/>
                      <a:pt x="44882" y="2459"/>
                      <a:pt x="44892" y="2461"/>
                    </a:cubicBezTo>
                    <a:cubicBezTo>
                      <a:pt x="44892" y="2398"/>
                      <a:pt x="44892" y="2336"/>
                      <a:pt x="44892" y="2273"/>
                    </a:cubicBezTo>
                    <a:cubicBezTo>
                      <a:pt x="44641" y="2100"/>
                      <a:pt x="44344" y="1991"/>
                      <a:pt x="44030" y="1975"/>
                    </a:cubicBezTo>
                    <a:cubicBezTo>
                      <a:pt x="43936" y="1975"/>
                      <a:pt x="43826" y="1991"/>
                      <a:pt x="43748" y="2038"/>
                    </a:cubicBezTo>
                    <a:cubicBezTo>
                      <a:pt x="43575" y="2132"/>
                      <a:pt x="43544" y="2398"/>
                      <a:pt x="43670" y="2524"/>
                    </a:cubicBezTo>
                    <a:cubicBezTo>
                      <a:pt x="43717" y="2555"/>
                      <a:pt x="43764" y="2602"/>
                      <a:pt x="43764" y="2649"/>
                    </a:cubicBezTo>
                    <a:cubicBezTo>
                      <a:pt x="43316" y="2695"/>
                      <a:pt x="42860" y="2724"/>
                      <a:pt x="42408" y="2724"/>
                    </a:cubicBezTo>
                    <a:cubicBezTo>
                      <a:pt x="42243" y="2724"/>
                      <a:pt x="42078" y="2720"/>
                      <a:pt x="41914" y="2712"/>
                    </a:cubicBezTo>
                    <a:cubicBezTo>
                      <a:pt x="41898" y="2633"/>
                      <a:pt x="41961" y="2555"/>
                      <a:pt x="42024" y="2524"/>
                    </a:cubicBezTo>
                    <a:cubicBezTo>
                      <a:pt x="42102" y="2492"/>
                      <a:pt x="42180" y="2492"/>
                      <a:pt x="42243" y="2461"/>
                    </a:cubicBezTo>
                    <a:cubicBezTo>
                      <a:pt x="42431" y="2383"/>
                      <a:pt x="42510" y="2163"/>
                      <a:pt x="42510" y="1975"/>
                    </a:cubicBezTo>
                    <a:cubicBezTo>
                      <a:pt x="42510" y="1662"/>
                      <a:pt x="42337" y="1364"/>
                      <a:pt x="42086" y="1191"/>
                    </a:cubicBezTo>
                    <a:cubicBezTo>
                      <a:pt x="41836" y="1035"/>
                      <a:pt x="41522" y="1003"/>
                      <a:pt x="41224" y="972"/>
                    </a:cubicBezTo>
                    <a:cubicBezTo>
                      <a:pt x="41039" y="961"/>
                      <a:pt x="40852" y="951"/>
                      <a:pt x="40665" y="951"/>
                    </a:cubicBezTo>
                    <a:cubicBezTo>
                      <a:pt x="40331" y="951"/>
                      <a:pt x="40000" y="981"/>
                      <a:pt x="39688" y="1082"/>
                    </a:cubicBezTo>
                    <a:cubicBezTo>
                      <a:pt x="39532" y="1129"/>
                      <a:pt x="39375" y="1207"/>
                      <a:pt x="39265" y="1332"/>
                    </a:cubicBezTo>
                    <a:cubicBezTo>
                      <a:pt x="39171" y="1458"/>
                      <a:pt x="39124" y="1646"/>
                      <a:pt x="39202" y="1787"/>
                    </a:cubicBezTo>
                    <a:cubicBezTo>
                      <a:pt x="39234" y="1834"/>
                      <a:pt x="39281" y="1881"/>
                      <a:pt x="39296" y="1928"/>
                    </a:cubicBezTo>
                    <a:cubicBezTo>
                      <a:pt x="39328" y="1991"/>
                      <a:pt x="39312" y="2053"/>
                      <a:pt x="39328" y="2116"/>
                    </a:cubicBezTo>
                    <a:cubicBezTo>
                      <a:pt x="39375" y="2351"/>
                      <a:pt x="39657" y="2445"/>
                      <a:pt x="39892" y="2492"/>
                    </a:cubicBezTo>
                    <a:cubicBezTo>
                      <a:pt x="39462" y="2589"/>
                      <a:pt x="38905" y="2693"/>
                      <a:pt x="38396" y="2693"/>
                    </a:cubicBezTo>
                    <a:cubicBezTo>
                      <a:pt x="38164" y="2693"/>
                      <a:pt x="37941" y="2672"/>
                      <a:pt x="37745" y="2618"/>
                    </a:cubicBezTo>
                    <a:cubicBezTo>
                      <a:pt x="37651" y="2586"/>
                      <a:pt x="37588" y="2539"/>
                      <a:pt x="37494" y="2524"/>
                    </a:cubicBezTo>
                    <a:cubicBezTo>
                      <a:pt x="37478" y="2477"/>
                      <a:pt x="37494" y="2414"/>
                      <a:pt x="37494" y="2351"/>
                    </a:cubicBezTo>
                    <a:cubicBezTo>
                      <a:pt x="37306" y="2336"/>
                      <a:pt x="37118" y="2320"/>
                      <a:pt x="36930" y="2304"/>
                    </a:cubicBezTo>
                    <a:cubicBezTo>
                      <a:pt x="36961" y="2242"/>
                      <a:pt x="36867" y="2210"/>
                      <a:pt x="36789" y="2194"/>
                    </a:cubicBezTo>
                    <a:cubicBezTo>
                      <a:pt x="36726" y="2191"/>
                      <a:pt x="36664" y="2190"/>
                      <a:pt x="36602" y="2190"/>
                    </a:cubicBezTo>
                    <a:cubicBezTo>
                      <a:pt x="36355" y="2190"/>
                      <a:pt x="36115" y="2210"/>
                      <a:pt x="35864" y="2210"/>
                    </a:cubicBezTo>
                    <a:lnTo>
                      <a:pt x="35864" y="2524"/>
                    </a:lnTo>
                    <a:cubicBezTo>
                      <a:pt x="35597" y="2524"/>
                      <a:pt x="35331" y="2508"/>
                      <a:pt x="35049" y="2508"/>
                    </a:cubicBezTo>
                    <a:cubicBezTo>
                      <a:pt x="35038" y="2575"/>
                      <a:pt x="34971" y="2594"/>
                      <a:pt x="34900" y="2594"/>
                    </a:cubicBezTo>
                    <a:cubicBezTo>
                      <a:pt x="34871" y="2594"/>
                      <a:pt x="34841" y="2591"/>
                      <a:pt x="34814" y="2586"/>
                    </a:cubicBezTo>
                    <a:cubicBezTo>
                      <a:pt x="34684" y="2560"/>
                      <a:pt x="34555" y="2549"/>
                      <a:pt x="34423" y="2549"/>
                    </a:cubicBezTo>
                    <a:cubicBezTo>
                      <a:pt x="34315" y="2549"/>
                      <a:pt x="34205" y="2557"/>
                      <a:pt x="34093" y="2571"/>
                    </a:cubicBezTo>
                    <a:cubicBezTo>
                      <a:pt x="34093" y="2586"/>
                      <a:pt x="34108" y="2602"/>
                      <a:pt x="34108" y="2618"/>
                    </a:cubicBezTo>
                    <a:cubicBezTo>
                      <a:pt x="34075" y="2637"/>
                      <a:pt x="34040" y="2646"/>
                      <a:pt x="34004" y="2646"/>
                    </a:cubicBezTo>
                    <a:cubicBezTo>
                      <a:pt x="33954" y="2646"/>
                      <a:pt x="33903" y="2629"/>
                      <a:pt x="33857" y="2602"/>
                    </a:cubicBezTo>
                    <a:cubicBezTo>
                      <a:pt x="33779" y="2571"/>
                      <a:pt x="33716" y="2508"/>
                      <a:pt x="33622" y="2492"/>
                    </a:cubicBezTo>
                    <a:cubicBezTo>
                      <a:pt x="33600" y="2487"/>
                      <a:pt x="33577" y="2485"/>
                      <a:pt x="33555" y="2485"/>
                    </a:cubicBezTo>
                    <a:cubicBezTo>
                      <a:pt x="33440" y="2485"/>
                      <a:pt x="33333" y="2544"/>
                      <a:pt x="33215" y="2571"/>
                    </a:cubicBezTo>
                    <a:lnTo>
                      <a:pt x="33011" y="2571"/>
                    </a:lnTo>
                    <a:cubicBezTo>
                      <a:pt x="32666" y="2555"/>
                      <a:pt x="32337" y="2539"/>
                      <a:pt x="32008" y="2539"/>
                    </a:cubicBezTo>
                    <a:cubicBezTo>
                      <a:pt x="31710" y="2555"/>
                      <a:pt x="31412" y="2586"/>
                      <a:pt x="31099" y="2586"/>
                    </a:cubicBezTo>
                    <a:cubicBezTo>
                      <a:pt x="31114" y="2649"/>
                      <a:pt x="31114" y="2712"/>
                      <a:pt x="31099" y="2774"/>
                    </a:cubicBezTo>
                    <a:lnTo>
                      <a:pt x="30911" y="2774"/>
                    </a:lnTo>
                    <a:lnTo>
                      <a:pt x="30911" y="2853"/>
                    </a:lnTo>
                    <a:lnTo>
                      <a:pt x="29829" y="2759"/>
                    </a:lnTo>
                    <a:lnTo>
                      <a:pt x="29704" y="2759"/>
                    </a:lnTo>
                    <a:cubicBezTo>
                      <a:pt x="29657" y="2774"/>
                      <a:pt x="29625" y="2790"/>
                      <a:pt x="29578" y="2806"/>
                    </a:cubicBezTo>
                    <a:cubicBezTo>
                      <a:pt x="29532" y="2823"/>
                      <a:pt x="29486" y="2829"/>
                      <a:pt x="29441" y="2829"/>
                    </a:cubicBezTo>
                    <a:cubicBezTo>
                      <a:pt x="29320" y="2829"/>
                      <a:pt x="29202" y="2782"/>
                      <a:pt x="29077" y="2759"/>
                    </a:cubicBezTo>
                    <a:cubicBezTo>
                      <a:pt x="29027" y="2755"/>
                      <a:pt x="28976" y="2754"/>
                      <a:pt x="28924" y="2754"/>
                    </a:cubicBezTo>
                    <a:cubicBezTo>
                      <a:pt x="28782" y="2754"/>
                      <a:pt x="28635" y="2763"/>
                      <a:pt x="28493" y="2763"/>
                    </a:cubicBezTo>
                    <a:cubicBezTo>
                      <a:pt x="28441" y="2763"/>
                      <a:pt x="28390" y="2762"/>
                      <a:pt x="28340" y="2759"/>
                    </a:cubicBezTo>
                    <a:cubicBezTo>
                      <a:pt x="27854" y="2759"/>
                      <a:pt x="27368" y="2743"/>
                      <a:pt x="26882" y="2696"/>
                    </a:cubicBezTo>
                    <a:cubicBezTo>
                      <a:pt x="26914" y="2665"/>
                      <a:pt x="26851" y="2602"/>
                      <a:pt x="26804" y="2586"/>
                    </a:cubicBezTo>
                    <a:cubicBezTo>
                      <a:pt x="26632" y="2539"/>
                      <a:pt x="26443" y="2477"/>
                      <a:pt x="26271" y="2430"/>
                    </a:cubicBezTo>
                    <a:cubicBezTo>
                      <a:pt x="26255" y="2414"/>
                      <a:pt x="26130" y="1787"/>
                      <a:pt x="26114" y="1709"/>
                    </a:cubicBezTo>
                    <a:cubicBezTo>
                      <a:pt x="26036" y="1458"/>
                      <a:pt x="26005" y="1191"/>
                      <a:pt x="26020" y="925"/>
                    </a:cubicBezTo>
                    <a:lnTo>
                      <a:pt x="25769" y="925"/>
                    </a:lnTo>
                    <a:cubicBezTo>
                      <a:pt x="25801" y="737"/>
                      <a:pt x="25801" y="517"/>
                      <a:pt x="25769" y="329"/>
                    </a:cubicBezTo>
                    <a:cubicBezTo>
                      <a:pt x="25738" y="251"/>
                      <a:pt x="25722" y="157"/>
                      <a:pt x="25785" y="94"/>
                    </a:cubicBezTo>
                    <a:lnTo>
                      <a:pt x="25785" y="94"/>
                    </a:lnTo>
                    <a:cubicBezTo>
                      <a:pt x="25657" y="101"/>
                      <a:pt x="25529" y="107"/>
                      <a:pt x="25402" y="107"/>
                    </a:cubicBezTo>
                    <a:cubicBezTo>
                      <a:pt x="25218" y="107"/>
                      <a:pt x="25037" y="93"/>
                      <a:pt x="24860" y="47"/>
                    </a:cubicBezTo>
                    <a:cubicBezTo>
                      <a:pt x="24829" y="31"/>
                      <a:pt x="24782" y="16"/>
                      <a:pt x="24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5" name="Google Shape;285;p14"/>
            <p:cNvSpPr/>
            <p:nvPr/>
          </p:nvSpPr>
          <p:spPr>
            <a:xfrm>
              <a:off x="-107950" y="3671852"/>
              <a:ext cx="703756" cy="1308429"/>
            </a:xfrm>
            <a:custGeom>
              <a:avLst/>
              <a:gdLst/>
              <a:ahLst/>
              <a:cxnLst/>
              <a:rect l="l" t="t" r="r" b="b"/>
              <a:pathLst>
                <a:path w="5533" h="10287" extrusionOk="0">
                  <a:moveTo>
                    <a:pt x="2707" y="0"/>
                  </a:moveTo>
                  <a:cubicBezTo>
                    <a:pt x="2688" y="0"/>
                    <a:pt x="2668" y="1"/>
                    <a:pt x="2648" y="4"/>
                  </a:cubicBezTo>
                  <a:cubicBezTo>
                    <a:pt x="2429" y="35"/>
                    <a:pt x="2272" y="192"/>
                    <a:pt x="2257" y="380"/>
                  </a:cubicBezTo>
                  <a:lnTo>
                    <a:pt x="1943" y="4675"/>
                  </a:lnTo>
                  <a:cubicBezTo>
                    <a:pt x="1504" y="4659"/>
                    <a:pt x="1144" y="4346"/>
                    <a:pt x="1097" y="3954"/>
                  </a:cubicBezTo>
                  <a:lnTo>
                    <a:pt x="940" y="2669"/>
                  </a:lnTo>
                  <a:cubicBezTo>
                    <a:pt x="925" y="2490"/>
                    <a:pt x="755" y="2354"/>
                    <a:pt x="563" y="2354"/>
                  </a:cubicBezTo>
                  <a:cubicBezTo>
                    <a:pt x="553" y="2354"/>
                    <a:pt x="543" y="2354"/>
                    <a:pt x="532" y="2355"/>
                  </a:cubicBezTo>
                  <a:cubicBezTo>
                    <a:pt x="329" y="2355"/>
                    <a:pt x="172" y="2512"/>
                    <a:pt x="156" y="2684"/>
                  </a:cubicBezTo>
                  <a:lnTo>
                    <a:pt x="46" y="4597"/>
                  </a:lnTo>
                  <a:cubicBezTo>
                    <a:pt x="0" y="5456"/>
                    <a:pt x="736" y="6181"/>
                    <a:pt x="1665" y="6181"/>
                  </a:cubicBezTo>
                  <a:cubicBezTo>
                    <a:pt x="1684" y="6181"/>
                    <a:pt x="1704" y="6180"/>
                    <a:pt x="1724" y="6180"/>
                  </a:cubicBezTo>
                  <a:lnTo>
                    <a:pt x="1724" y="6180"/>
                  </a:lnTo>
                  <a:lnTo>
                    <a:pt x="1316" y="9832"/>
                  </a:lnTo>
                  <a:lnTo>
                    <a:pt x="4467" y="10286"/>
                  </a:lnTo>
                  <a:lnTo>
                    <a:pt x="4467" y="10286"/>
                  </a:lnTo>
                  <a:lnTo>
                    <a:pt x="4043" y="7120"/>
                  </a:lnTo>
                  <a:lnTo>
                    <a:pt x="4341" y="7026"/>
                  </a:lnTo>
                  <a:cubicBezTo>
                    <a:pt x="5062" y="6822"/>
                    <a:pt x="5532" y="6211"/>
                    <a:pt x="5501" y="5521"/>
                  </a:cubicBezTo>
                  <a:lnTo>
                    <a:pt x="5438" y="3719"/>
                  </a:lnTo>
                  <a:cubicBezTo>
                    <a:pt x="5438" y="3548"/>
                    <a:pt x="5297" y="3417"/>
                    <a:pt x="5119" y="3417"/>
                  </a:cubicBezTo>
                  <a:cubicBezTo>
                    <a:pt x="5100" y="3417"/>
                    <a:pt x="5081" y="3418"/>
                    <a:pt x="5062" y="3421"/>
                  </a:cubicBezTo>
                  <a:cubicBezTo>
                    <a:pt x="4905" y="3437"/>
                    <a:pt x="4780" y="3546"/>
                    <a:pt x="4764" y="3687"/>
                  </a:cubicBezTo>
                  <a:lnTo>
                    <a:pt x="4655" y="4502"/>
                  </a:lnTo>
                  <a:cubicBezTo>
                    <a:pt x="4592" y="4988"/>
                    <a:pt x="4278" y="5396"/>
                    <a:pt x="3855" y="5631"/>
                  </a:cubicBezTo>
                  <a:lnTo>
                    <a:pt x="3150" y="364"/>
                  </a:lnTo>
                  <a:cubicBezTo>
                    <a:pt x="3121" y="162"/>
                    <a:pt x="2933" y="0"/>
                    <a:pt x="2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4"/>
            <p:cNvSpPr/>
            <p:nvPr/>
          </p:nvSpPr>
          <p:spPr>
            <a:xfrm>
              <a:off x="2095600" y="4338947"/>
              <a:ext cx="369032" cy="710729"/>
            </a:xfrm>
            <a:custGeom>
              <a:avLst/>
              <a:gdLst/>
              <a:ahLst/>
              <a:cxnLst/>
              <a:rect l="l" t="t" r="r" b="b"/>
              <a:pathLst>
                <a:path w="8465" h="16303" extrusionOk="0">
                  <a:moveTo>
                    <a:pt x="4201" y="1"/>
                  </a:moveTo>
                  <a:cubicBezTo>
                    <a:pt x="3778" y="32"/>
                    <a:pt x="3433" y="377"/>
                    <a:pt x="3418" y="816"/>
                  </a:cubicBezTo>
                  <a:lnTo>
                    <a:pt x="3026" y="7619"/>
                  </a:lnTo>
                  <a:cubicBezTo>
                    <a:pt x="2923" y="7645"/>
                    <a:pt x="2820" y="7657"/>
                    <a:pt x="2719" y="7657"/>
                  </a:cubicBezTo>
                  <a:cubicBezTo>
                    <a:pt x="2100" y="7657"/>
                    <a:pt x="1559" y="7184"/>
                    <a:pt x="1505" y="6537"/>
                  </a:cubicBezTo>
                  <a:lnTo>
                    <a:pt x="1364" y="4421"/>
                  </a:lnTo>
                  <a:cubicBezTo>
                    <a:pt x="1317" y="4076"/>
                    <a:pt x="1019" y="3810"/>
                    <a:pt x="690" y="3810"/>
                  </a:cubicBezTo>
                  <a:lnTo>
                    <a:pt x="643" y="3810"/>
                  </a:lnTo>
                  <a:cubicBezTo>
                    <a:pt x="283" y="3841"/>
                    <a:pt x="1" y="4139"/>
                    <a:pt x="1" y="4499"/>
                  </a:cubicBezTo>
                  <a:lnTo>
                    <a:pt x="79" y="7462"/>
                  </a:lnTo>
                  <a:cubicBezTo>
                    <a:pt x="126" y="8920"/>
                    <a:pt x="1317" y="10095"/>
                    <a:pt x="2775" y="10095"/>
                  </a:cubicBezTo>
                  <a:cubicBezTo>
                    <a:pt x="2791" y="10095"/>
                    <a:pt x="2806" y="10095"/>
                    <a:pt x="2822" y="10079"/>
                  </a:cubicBezTo>
                  <a:lnTo>
                    <a:pt x="2822" y="10079"/>
                  </a:lnTo>
                  <a:lnTo>
                    <a:pt x="2681" y="15409"/>
                  </a:lnTo>
                  <a:lnTo>
                    <a:pt x="3684" y="16302"/>
                  </a:lnTo>
                  <a:lnTo>
                    <a:pt x="6161" y="16020"/>
                  </a:lnTo>
                  <a:lnTo>
                    <a:pt x="5753" y="10393"/>
                  </a:lnTo>
                  <a:cubicBezTo>
                    <a:pt x="7368" y="10111"/>
                    <a:pt x="8465" y="8606"/>
                    <a:pt x="8230" y="6976"/>
                  </a:cubicBezTo>
                  <a:lnTo>
                    <a:pt x="7947" y="5095"/>
                  </a:lnTo>
                  <a:cubicBezTo>
                    <a:pt x="7900" y="4829"/>
                    <a:pt x="7665" y="4640"/>
                    <a:pt x="7399" y="4640"/>
                  </a:cubicBezTo>
                  <a:lnTo>
                    <a:pt x="7336" y="4640"/>
                  </a:lnTo>
                  <a:cubicBezTo>
                    <a:pt x="7226" y="4656"/>
                    <a:pt x="7132" y="4687"/>
                    <a:pt x="7070" y="4750"/>
                  </a:cubicBezTo>
                  <a:cubicBezTo>
                    <a:pt x="6929" y="4844"/>
                    <a:pt x="6850" y="5001"/>
                    <a:pt x="6850" y="5173"/>
                  </a:cubicBezTo>
                  <a:lnTo>
                    <a:pt x="6835" y="7321"/>
                  </a:lnTo>
                  <a:cubicBezTo>
                    <a:pt x="6835" y="7666"/>
                    <a:pt x="6709" y="7979"/>
                    <a:pt x="6521" y="8230"/>
                  </a:cubicBezTo>
                  <a:cubicBezTo>
                    <a:pt x="6333" y="8481"/>
                    <a:pt x="6051" y="8669"/>
                    <a:pt x="5722" y="8747"/>
                  </a:cubicBezTo>
                  <a:lnTo>
                    <a:pt x="5142" y="800"/>
                  </a:lnTo>
                  <a:cubicBezTo>
                    <a:pt x="5110" y="377"/>
                    <a:pt x="4781" y="48"/>
                    <a:pt x="4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87" name="Google Shape;287;p14"/>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288" name="Google Shape;288;p14"/>
          <p:cNvPicPr preferRelativeResize="0"/>
          <p:nvPr/>
        </p:nvPicPr>
        <p:blipFill>
          <a:blip r:embed="rId3">
            <a:alphaModFix/>
          </a:blip>
          <a:stretch>
            <a:fillRect/>
          </a:stretch>
        </p:blipFill>
        <p:spPr>
          <a:xfrm>
            <a:off x="-238300" y="-382266"/>
            <a:ext cx="1989000" cy="7622535"/>
          </a:xfrm>
          <a:prstGeom prst="rect">
            <a:avLst/>
          </a:prstGeom>
          <a:noFill/>
          <a:ln>
            <a:noFill/>
          </a:ln>
        </p:spPr>
      </p:pic>
      <p:pic>
        <p:nvPicPr>
          <p:cNvPr id="289" name="Google Shape;289;p14"/>
          <p:cNvPicPr preferRelativeResize="0"/>
          <p:nvPr/>
        </p:nvPicPr>
        <p:blipFill>
          <a:blip r:embed="rId3">
            <a:alphaModFix/>
          </a:blip>
          <a:stretch>
            <a:fillRect/>
          </a:stretch>
        </p:blipFill>
        <p:spPr>
          <a:xfrm flipH="1">
            <a:off x="10441300" y="-382266"/>
            <a:ext cx="1989000" cy="7622535"/>
          </a:xfrm>
          <a:prstGeom prst="rect">
            <a:avLst/>
          </a:prstGeom>
          <a:noFill/>
          <a:ln>
            <a:noFill/>
          </a:ln>
        </p:spPr>
      </p:pic>
      <p:sp>
        <p:nvSpPr>
          <p:cNvPr id="290" name="Google Shape;290;p14"/>
          <p:cNvSpPr txBox="1">
            <a:spLocks noGrp="1"/>
          </p:cNvSpPr>
          <p:nvPr>
            <p:ph type="title"/>
          </p:nvPr>
        </p:nvSpPr>
        <p:spPr>
          <a:xfrm>
            <a:off x="950800" y="2106733"/>
            <a:ext cx="5895600" cy="15764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000"/>
              <a:buNone/>
              <a:defRPr sz="10266">
                <a:solidFill>
                  <a:schemeClr val="dk2"/>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91" name="Google Shape;291;p14"/>
          <p:cNvSpPr txBox="1">
            <a:spLocks noGrp="1"/>
          </p:cNvSpPr>
          <p:nvPr>
            <p:ph type="subTitle" idx="1"/>
          </p:nvPr>
        </p:nvSpPr>
        <p:spPr>
          <a:xfrm>
            <a:off x="950800" y="3683272"/>
            <a:ext cx="58956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88844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9"/>
        <p:cNvGrpSpPr/>
        <p:nvPr/>
      </p:nvGrpSpPr>
      <p:grpSpPr>
        <a:xfrm>
          <a:off x="0" y="0"/>
          <a:ext cx="0" cy="0"/>
          <a:chOff x="0" y="0"/>
          <a:chExt cx="0" cy="0"/>
        </a:xfrm>
      </p:grpSpPr>
      <p:sp>
        <p:nvSpPr>
          <p:cNvPr id="110" name="Google Shape;110;p7"/>
          <p:cNvSpPr/>
          <p:nvPr/>
        </p:nvSpPr>
        <p:spPr>
          <a:xfrm>
            <a:off x="-279400" y="3208900"/>
            <a:ext cx="16687736" cy="4201011"/>
          </a:xfrm>
          <a:custGeom>
            <a:avLst/>
            <a:gdLst/>
            <a:ahLst/>
            <a:cxnLst/>
            <a:rect l="l" t="t" r="r" b="b"/>
            <a:pathLst>
              <a:path w="51977" h="15284" extrusionOk="0">
                <a:moveTo>
                  <a:pt x="36678" y="5502"/>
                </a:moveTo>
                <a:cubicBezTo>
                  <a:pt x="36679" y="5503"/>
                  <a:pt x="36680" y="5503"/>
                  <a:pt x="36681" y="5503"/>
                </a:cubicBezTo>
                <a:lnTo>
                  <a:pt x="36681" y="5503"/>
                </a:lnTo>
                <a:cubicBezTo>
                  <a:pt x="36680" y="5503"/>
                  <a:pt x="36679" y="5503"/>
                  <a:pt x="36678" y="5502"/>
                </a:cubicBezTo>
                <a:close/>
                <a:moveTo>
                  <a:pt x="14320" y="12377"/>
                </a:moveTo>
                <a:cubicBezTo>
                  <a:pt x="14315" y="12377"/>
                  <a:pt x="14308" y="12381"/>
                  <a:pt x="14302" y="12386"/>
                </a:cubicBezTo>
                <a:lnTo>
                  <a:pt x="14302" y="12386"/>
                </a:lnTo>
                <a:cubicBezTo>
                  <a:pt x="14310" y="12385"/>
                  <a:pt x="14319" y="12384"/>
                  <a:pt x="14327" y="12384"/>
                </a:cubicBezTo>
                <a:cubicBezTo>
                  <a:pt x="14327" y="12379"/>
                  <a:pt x="14324" y="12377"/>
                  <a:pt x="14320" y="12377"/>
                </a:cubicBezTo>
                <a:close/>
                <a:moveTo>
                  <a:pt x="38951" y="1"/>
                </a:moveTo>
                <a:cubicBezTo>
                  <a:pt x="38716" y="63"/>
                  <a:pt x="38465" y="111"/>
                  <a:pt x="38214" y="126"/>
                </a:cubicBezTo>
                <a:lnTo>
                  <a:pt x="38214" y="252"/>
                </a:lnTo>
                <a:lnTo>
                  <a:pt x="37791" y="252"/>
                </a:lnTo>
                <a:cubicBezTo>
                  <a:pt x="37791" y="502"/>
                  <a:pt x="37760" y="753"/>
                  <a:pt x="37760" y="988"/>
                </a:cubicBezTo>
                <a:cubicBezTo>
                  <a:pt x="37760" y="1098"/>
                  <a:pt x="37776" y="1223"/>
                  <a:pt x="37776" y="1333"/>
                </a:cubicBezTo>
                <a:cubicBezTo>
                  <a:pt x="37807" y="1678"/>
                  <a:pt x="37823" y="2007"/>
                  <a:pt x="37823" y="2368"/>
                </a:cubicBezTo>
                <a:lnTo>
                  <a:pt x="37587" y="2368"/>
                </a:lnTo>
                <a:cubicBezTo>
                  <a:pt x="37572" y="2211"/>
                  <a:pt x="37587" y="2070"/>
                  <a:pt x="37619" y="1929"/>
                </a:cubicBezTo>
                <a:cubicBezTo>
                  <a:pt x="37634" y="1882"/>
                  <a:pt x="37650" y="1819"/>
                  <a:pt x="37650" y="1772"/>
                </a:cubicBezTo>
                <a:cubicBezTo>
                  <a:pt x="37650" y="1709"/>
                  <a:pt x="37619" y="1647"/>
                  <a:pt x="37572" y="1631"/>
                </a:cubicBezTo>
                <a:cubicBezTo>
                  <a:pt x="37540" y="1553"/>
                  <a:pt x="37525" y="1474"/>
                  <a:pt x="37509" y="1396"/>
                </a:cubicBezTo>
                <a:cubicBezTo>
                  <a:pt x="37478" y="1392"/>
                  <a:pt x="37446" y="1390"/>
                  <a:pt x="37415" y="1390"/>
                </a:cubicBezTo>
                <a:cubicBezTo>
                  <a:pt x="37321" y="1390"/>
                  <a:pt x="37227" y="1408"/>
                  <a:pt x="37133" y="1443"/>
                </a:cubicBezTo>
                <a:cubicBezTo>
                  <a:pt x="37121" y="1369"/>
                  <a:pt x="37031" y="1343"/>
                  <a:pt x="36948" y="1343"/>
                </a:cubicBezTo>
                <a:cubicBezTo>
                  <a:pt x="36925" y="1343"/>
                  <a:pt x="36902" y="1345"/>
                  <a:pt x="36882" y="1349"/>
                </a:cubicBezTo>
                <a:cubicBezTo>
                  <a:pt x="36882" y="1459"/>
                  <a:pt x="36882" y="1553"/>
                  <a:pt x="36882" y="1647"/>
                </a:cubicBezTo>
                <a:cubicBezTo>
                  <a:pt x="36882" y="1685"/>
                  <a:pt x="36861" y="1733"/>
                  <a:pt x="36837" y="1733"/>
                </a:cubicBezTo>
                <a:cubicBezTo>
                  <a:pt x="36831" y="1733"/>
                  <a:pt x="36825" y="1731"/>
                  <a:pt x="36819" y="1725"/>
                </a:cubicBezTo>
                <a:lnTo>
                  <a:pt x="36819" y="1725"/>
                </a:lnTo>
                <a:cubicBezTo>
                  <a:pt x="36866" y="1835"/>
                  <a:pt x="36882" y="1929"/>
                  <a:pt x="36898" y="2038"/>
                </a:cubicBezTo>
                <a:lnTo>
                  <a:pt x="36694" y="2038"/>
                </a:lnTo>
                <a:cubicBezTo>
                  <a:pt x="36804" y="2227"/>
                  <a:pt x="36584" y="2477"/>
                  <a:pt x="36663" y="2681"/>
                </a:cubicBezTo>
                <a:cubicBezTo>
                  <a:pt x="36678" y="2712"/>
                  <a:pt x="36710" y="2744"/>
                  <a:pt x="36725" y="2791"/>
                </a:cubicBezTo>
                <a:cubicBezTo>
                  <a:pt x="36804" y="3010"/>
                  <a:pt x="36584" y="3512"/>
                  <a:pt x="36757" y="3700"/>
                </a:cubicBezTo>
                <a:cubicBezTo>
                  <a:pt x="36772" y="3716"/>
                  <a:pt x="36788" y="3716"/>
                  <a:pt x="36788" y="3731"/>
                </a:cubicBezTo>
                <a:cubicBezTo>
                  <a:pt x="36804" y="3763"/>
                  <a:pt x="36757" y="3778"/>
                  <a:pt x="36741" y="3810"/>
                </a:cubicBezTo>
                <a:cubicBezTo>
                  <a:pt x="36710" y="3857"/>
                  <a:pt x="36725" y="3919"/>
                  <a:pt x="36741" y="3966"/>
                </a:cubicBezTo>
                <a:cubicBezTo>
                  <a:pt x="36819" y="4249"/>
                  <a:pt x="36741" y="4484"/>
                  <a:pt x="36757" y="4750"/>
                </a:cubicBezTo>
                <a:cubicBezTo>
                  <a:pt x="36757" y="4781"/>
                  <a:pt x="36801" y="5505"/>
                  <a:pt x="36689" y="5505"/>
                </a:cubicBezTo>
                <a:cubicBezTo>
                  <a:pt x="36686" y="5505"/>
                  <a:pt x="36684" y="5504"/>
                  <a:pt x="36681" y="5503"/>
                </a:cubicBezTo>
                <a:lnTo>
                  <a:pt x="36681" y="5503"/>
                </a:lnTo>
                <a:cubicBezTo>
                  <a:pt x="36726" y="5519"/>
                  <a:pt x="36758" y="5534"/>
                  <a:pt x="36804" y="5550"/>
                </a:cubicBezTo>
                <a:cubicBezTo>
                  <a:pt x="36678" y="5675"/>
                  <a:pt x="36647" y="5863"/>
                  <a:pt x="36694" y="6035"/>
                </a:cubicBezTo>
                <a:lnTo>
                  <a:pt x="36553" y="6035"/>
                </a:lnTo>
                <a:cubicBezTo>
                  <a:pt x="36553" y="6004"/>
                  <a:pt x="36537" y="5973"/>
                  <a:pt x="36537" y="5941"/>
                </a:cubicBezTo>
                <a:lnTo>
                  <a:pt x="36349" y="5941"/>
                </a:lnTo>
                <a:cubicBezTo>
                  <a:pt x="36365" y="6568"/>
                  <a:pt x="36349" y="7180"/>
                  <a:pt x="36334" y="7791"/>
                </a:cubicBezTo>
                <a:cubicBezTo>
                  <a:pt x="36334" y="7901"/>
                  <a:pt x="36334" y="8026"/>
                  <a:pt x="36381" y="8120"/>
                </a:cubicBezTo>
                <a:cubicBezTo>
                  <a:pt x="36192" y="8198"/>
                  <a:pt x="36192" y="8449"/>
                  <a:pt x="36224" y="8653"/>
                </a:cubicBezTo>
                <a:cubicBezTo>
                  <a:pt x="36208" y="8637"/>
                  <a:pt x="36189" y="8630"/>
                  <a:pt x="36169" y="8630"/>
                </a:cubicBezTo>
                <a:cubicBezTo>
                  <a:pt x="36130" y="8630"/>
                  <a:pt x="36088" y="8658"/>
                  <a:pt x="36067" y="8700"/>
                </a:cubicBezTo>
                <a:cubicBezTo>
                  <a:pt x="36036" y="8747"/>
                  <a:pt x="36036" y="8825"/>
                  <a:pt x="36051" y="8888"/>
                </a:cubicBezTo>
                <a:cubicBezTo>
                  <a:pt x="36083" y="9374"/>
                  <a:pt x="36114" y="9876"/>
                  <a:pt x="36067" y="10362"/>
                </a:cubicBezTo>
                <a:cubicBezTo>
                  <a:pt x="36224" y="10393"/>
                  <a:pt x="36381" y="10409"/>
                  <a:pt x="36553" y="10409"/>
                </a:cubicBezTo>
                <a:cubicBezTo>
                  <a:pt x="36396" y="10424"/>
                  <a:pt x="36224" y="10456"/>
                  <a:pt x="36098" y="10550"/>
                </a:cubicBezTo>
                <a:cubicBezTo>
                  <a:pt x="35973" y="10644"/>
                  <a:pt x="35895" y="10832"/>
                  <a:pt x="35973" y="10973"/>
                </a:cubicBezTo>
                <a:cubicBezTo>
                  <a:pt x="35863" y="10973"/>
                  <a:pt x="35738" y="10988"/>
                  <a:pt x="35612" y="10988"/>
                </a:cubicBezTo>
                <a:cubicBezTo>
                  <a:pt x="35675" y="11192"/>
                  <a:pt x="35722" y="11412"/>
                  <a:pt x="35738" y="11631"/>
                </a:cubicBezTo>
                <a:cubicBezTo>
                  <a:pt x="35769" y="11647"/>
                  <a:pt x="35816" y="11662"/>
                  <a:pt x="35848" y="11678"/>
                </a:cubicBezTo>
                <a:cubicBezTo>
                  <a:pt x="35801" y="11757"/>
                  <a:pt x="35769" y="11835"/>
                  <a:pt x="35754" y="11913"/>
                </a:cubicBezTo>
                <a:cubicBezTo>
                  <a:pt x="35731" y="11911"/>
                  <a:pt x="35708" y="11910"/>
                  <a:pt x="35686" y="11910"/>
                </a:cubicBezTo>
                <a:cubicBezTo>
                  <a:pt x="35293" y="11910"/>
                  <a:pt x="34911" y="12213"/>
                  <a:pt x="34555" y="12213"/>
                </a:cubicBezTo>
                <a:cubicBezTo>
                  <a:pt x="34478" y="12213"/>
                  <a:pt x="34402" y="12199"/>
                  <a:pt x="34327" y="12164"/>
                </a:cubicBezTo>
                <a:cubicBezTo>
                  <a:pt x="34265" y="12133"/>
                  <a:pt x="34217" y="12086"/>
                  <a:pt x="34155" y="12070"/>
                </a:cubicBezTo>
                <a:cubicBezTo>
                  <a:pt x="34039" y="12004"/>
                  <a:pt x="33909" y="11986"/>
                  <a:pt x="33776" y="11986"/>
                </a:cubicBezTo>
                <a:cubicBezTo>
                  <a:pt x="33658" y="11986"/>
                  <a:pt x="33536" y="12000"/>
                  <a:pt x="33418" y="12007"/>
                </a:cubicBezTo>
                <a:cubicBezTo>
                  <a:pt x="33335" y="12017"/>
                  <a:pt x="33252" y="12022"/>
                  <a:pt x="33170" y="12022"/>
                </a:cubicBezTo>
                <a:cubicBezTo>
                  <a:pt x="32651" y="12022"/>
                  <a:pt x="32161" y="11847"/>
                  <a:pt x="31662" y="11847"/>
                </a:cubicBezTo>
                <a:cubicBezTo>
                  <a:pt x="31502" y="11847"/>
                  <a:pt x="31340" y="11866"/>
                  <a:pt x="31177" y="11913"/>
                </a:cubicBezTo>
                <a:cubicBezTo>
                  <a:pt x="31067" y="11945"/>
                  <a:pt x="30989" y="12023"/>
                  <a:pt x="30957" y="12133"/>
                </a:cubicBezTo>
                <a:cubicBezTo>
                  <a:pt x="30928" y="12129"/>
                  <a:pt x="30898" y="12127"/>
                  <a:pt x="30869" y="12127"/>
                </a:cubicBezTo>
                <a:cubicBezTo>
                  <a:pt x="30790" y="12127"/>
                  <a:pt x="30713" y="12141"/>
                  <a:pt x="30644" y="12164"/>
                </a:cubicBezTo>
                <a:cubicBezTo>
                  <a:pt x="30628" y="12227"/>
                  <a:pt x="30659" y="12274"/>
                  <a:pt x="30706" y="12289"/>
                </a:cubicBezTo>
                <a:cubicBezTo>
                  <a:pt x="30604" y="12304"/>
                  <a:pt x="30502" y="12310"/>
                  <a:pt x="30399" y="12310"/>
                </a:cubicBezTo>
                <a:cubicBezTo>
                  <a:pt x="30047" y="12310"/>
                  <a:pt x="29695" y="12237"/>
                  <a:pt x="29343" y="12164"/>
                </a:cubicBezTo>
                <a:cubicBezTo>
                  <a:pt x="29374" y="12086"/>
                  <a:pt x="29249" y="12023"/>
                  <a:pt x="29170" y="12023"/>
                </a:cubicBezTo>
                <a:cubicBezTo>
                  <a:pt x="28894" y="12023"/>
                  <a:pt x="28619" y="12028"/>
                  <a:pt x="28344" y="12028"/>
                </a:cubicBezTo>
                <a:cubicBezTo>
                  <a:pt x="27931" y="12028"/>
                  <a:pt x="27521" y="12017"/>
                  <a:pt x="27117" y="11960"/>
                </a:cubicBezTo>
                <a:cubicBezTo>
                  <a:pt x="26741" y="11913"/>
                  <a:pt x="26365" y="11835"/>
                  <a:pt x="25973" y="11819"/>
                </a:cubicBezTo>
                <a:cubicBezTo>
                  <a:pt x="25952" y="11818"/>
                  <a:pt x="25932" y="11818"/>
                  <a:pt x="25912" y="11818"/>
                </a:cubicBezTo>
                <a:cubicBezTo>
                  <a:pt x="25614" y="11818"/>
                  <a:pt x="25359" y="11915"/>
                  <a:pt x="25061" y="11915"/>
                </a:cubicBezTo>
                <a:cubicBezTo>
                  <a:pt x="25041" y="11915"/>
                  <a:pt x="25021" y="11914"/>
                  <a:pt x="25001" y="11913"/>
                </a:cubicBezTo>
                <a:lnTo>
                  <a:pt x="25017" y="11741"/>
                </a:lnTo>
                <a:cubicBezTo>
                  <a:pt x="24605" y="11677"/>
                  <a:pt x="24194" y="11645"/>
                  <a:pt x="23782" y="11645"/>
                </a:cubicBezTo>
                <a:cubicBezTo>
                  <a:pt x="23488" y="11645"/>
                  <a:pt x="23195" y="11661"/>
                  <a:pt x="22901" y="11694"/>
                </a:cubicBezTo>
                <a:cubicBezTo>
                  <a:pt x="22869" y="11757"/>
                  <a:pt x="22901" y="11835"/>
                  <a:pt x="22963" y="11851"/>
                </a:cubicBezTo>
                <a:cubicBezTo>
                  <a:pt x="22650" y="11882"/>
                  <a:pt x="22336" y="11913"/>
                  <a:pt x="22039" y="11945"/>
                </a:cubicBezTo>
                <a:cubicBezTo>
                  <a:pt x="22039" y="11882"/>
                  <a:pt x="22054" y="11835"/>
                  <a:pt x="22070" y="11772"/>
                </a:cubicBezTo>
                <a:cubicBezTo>
                  <a:pt x="21882" y="11725"/>
                  <a:pt x="21694" y="11662"/>
                  <a:pt x="21490" y="11615"/>
                </a:cubicBezTo>
                <a:cubicBezTo>
                  <a:pt x="21423" y="11593"/>
                  <a:pt x="21341" y="11571"/>
                  <a:pt x="21260" y="11571"/>
                </a:cubicBezTo>
                <a:cubicBezTo>
                  <a:pt x="21226" y="11571"/>
                  <a:pt x="21193" y="11575"/>
                  <a:pt x="21161" y="11584"/>
                </a:cubicBezTo>
                <a:cubicBezTo>
                  <a:pt x="21098" y="11584"/>
                  <a:pt x="21051" y="11615"/>
                  <a:pt x="20988" y="11631"/>
                </a:cubicBezTo>
                <a:cubicBezTo>
                  <a:pt x="20904" y="11662"/>
                  <a:pt x="20827" y="11674"/>
                  <a:pt x="20754" y="11674"/>
                </a:cubicBezTo>
                <a:cubicBezTo>
                  <a:pt x="20529" y="11674"/>
                  <a:pt x="20343" y="11561"/>
                  <a:pt x="20095" y="11537"/>
                </a:cubicBezTo>
                <a:cubicBezTo>
                  <a:pt x="20063" y="11534"/>
                  <a:pt x="20031" y="11533"/>
                  <a:pt x="19999" y="11533"/>
                </a:cubicBezTo>
                <a:cubicBezTo>
                  <a:pt x="19730" y="11533"/>
                  <a:pt x="19452" y="11624"/>
                  <a:pt x="19182" y="11624"/>
                </a:cubicBezTo>
                <a:cubicBezTo>
                  <a:pt x="19136" y="11624"/>
                  <a:pt x="19090" y="11622"/>
                  <a:pt x="19045" y="11615"/>
                </a:cubicBezTo>
                <a:cubicBezTo>
                  <a:pt x="19029" y="11427"/>
                  <a:pt x="19013" y="11255"/>
                  <a:pt x="18998" y="11067"/>
                </a:cubicBezTo>
                <a:cubicBezTo>
                  <a:pt x="18998" y="11027"/>
                  <a:pt x="18964" y="10966"/>
                  <a:pt x="18935" y="10966"/>
                </a:cubicBezTo>
                <a:cubicBezTo>
                  <a:pt x="18930" y="10966"/>
                  <a:pt x="18924" y="10968"/>
                  <a:pt x="18919" y="10973"/>
                </a:cubicBezTo>
                <a:cubicBezTo>
                  <a:pt x="18935" y="10926"/>
                  <a:pt x="18919" y="10847"/>
                  <a:pt x="18872" y="10816"/>
                </a:cubicBezTo>
                <a:cubicBezTo>
                  <a:pt x="18857" y="10800"/>
                  <a:pt x="18825" y="10800"/>
                  <a:pt x="18810" y="10769"/>
                </a:cubicBezTo>
                <a:cubicBezTo>
                  <a:pt x="18810" y="10753"/>
                  <a:pt x="18810" y="10738"/>
                  <a:pt x="18810" y="10706"/>
                </a:cubicBezTo>
                <a:cubicBezTo>
                  <a:pt x="18810" y="10644"/>
                  <a:pt x="18810" y="10565"/>
                  <a:pt x="18810" y="10487"/>
                </a:cubicBezTo>
                <a:cubicBezTo>
                  <a:pt x="18512" y="10612"/>
                  <a:pt x="18136" y="10565"/>
                  <a:pt x="17822" y="10628"/>
                </a:cubicBezTo>
                <a:cubicBezTo>
                  <a:pt x="17791" y="10659"/>
                  <a:pt x="17869" y="10691"/>
                  <a:pt x="17901" y="10706"/>
                </a:cubicBezTo>
                <a:cubicBezTo>
                  <a:pt x="17916" y="10722"/>
                  <a:pt x="17916" y="10753"/>
                  <a:pt x="17932" y="10769"/>
                </a:cubicBezTo>
                <a:cubicBezTo>
                  <a:pt x="17948" y="10863"/>
                  <a:pt x="17979" y="10957"/>
                  <a:pt x="17995" y="11051"/>
                </a:cubicBezTo>
                <a:cubicBezTo>
                  <a:pt x="17948" y="11083"/>
                  <a:pt x="17963" y="11145"/>
                  <a:pt x="17995" y="11161"/>
                </a:cubicBezTo>
                <a:cubicBezTo>
                  <a:pt x="17963" y="11192"/>
                  <a:pt x="17932" y="11255"/>
                  <a:pt x="17948" y="11302"/>
                </a:cubicBezTo>
                <a:cubicBezTo>
                  <a:pt x="17885" y="11302"/>
                  <a:pt x="17822" y="11318"/>
                  <a:pt x="17759" y="11333"/>
                </a:cubicBezTo>
                <a:cubicBezTo>
                  <a:pt x="17759" y="11459"/>
                  <a:pt x="17759" y="11568"/>
                  <a:pt x="17759" y="11694"/>
                </a:cubicBezTo>
                <a:cubicBezTo>
                  <a:pt x="17759" y="11725"/>
                  <a:pt x="17759" y="11757"/>
                  <a:pt x="17744" y="11772"/>
                </a:cubicBezTo>
                <a:cubicBezTo>
                  <a:pt x="17728" y="11804"/>
                  <a:pt x="17697" y="11804"/>
                  <a:pt x="17665" y="11804"/>
                </a:cubicBezTo>
                <a:cubicBezTo>
                  <a:pt x="17430" y="11835"/>
                  <a:pt x="17211" y="11866"/>
                  <a:pt x="16991" y="11898"/>
                </a:cubicBezTo>
                <a:cubicBezTo>
                  <a:pt x="16991" y="11960"/>
                  <a:pt x="17007" y="12007"/>
                  <a:pt x="17007" y="12054"/>
                </a:cubicBezTo>
                <a:cubicBezTo>
                  <a:pt x="16960" y="12070"/>
                  <a:pt x="16913" y="12070"/>
                  <a:pt x="16866" y="12086"/>
                </a:cubicBezTo>
                <a:cubicBezTo>
                  <a:pt x="16897" y="12101"/>
                  <a:pt x="16913" y="12133"/>
                  <a:pt x="16929" y="12164"/>
                </a:cubicBezTo>
                <a:lnTo>
                  <a:pt x="16662" y="12164"/>
                </a:lnTo>
                <a:cubicBezTo>
                  <a:pt x="16631" y="12321"/>
                  <a:pt x="16662" y="12556"/>
                  <a:pt x="16615" y="12697"/>
                </a:cubicBezTo>
                <a:cubicBezTo>
                  <a:pt x="16584" y="12838"/>
                  <a:pt x="16521" y="12854"/>
                  <a:pt x="16364" y="12901"/>
                </a:cubicBezTo>
                <a:cubicBezTo>
                  <a:pt x="16004" y="12979"/>
                  <a:pt x="15581" y="12948"/>
                  <a:pt x="15220" y="12963"/>
                </a:cubicBezTo>
                <a:cubicBezTo>
                  <a:pt x="15173" y="12963"/>
                  <a:pt x="15110" y="12963"/>
                  <a:pt x="15063" y="12932"/>
                </a:cubicBezTo>
                <a:cubicBezTo>
                  <a:pt x="15016" y="12901"/>
                  <a:pt x="15001" y="12838"/>
                  <a:pt x="15048" y="12807"/>
                </a:cubicBezTo>
                <a:lnTo>
                  <a:pt x="14750" y="12807"/>
                </a:lnTo>
                <a:cubicBezTo>
                  <a:pt x="14750" y="12697"/>
                  <a:pt x="14750" y="12587"/>
                  <a:pt x="14734" y="12478"/>
                </a:cubicBezTo>
                <a:cubicBezTo>
                  <a:pt x="14609" y="12462"/>
                  <a:pt x="14468" y="12446"/>
                  <a:pt x="14342" y="12431"/>
                </a:cubicBezTo>
                <a:cubicBezTo>
                  <a:pt x="14327" y="12415"/>
                  <a:pt x="14295" y="12415"/>
                  <a:pt x="14295" y="12399"/>
                </a:cubicBezTo>
                <a:cubicBezTo>
                  <a:pt x="14295" y="12394"/>
                  <a:pt x="14298" y="12390"/>
                  <a:pt x="14302" y="12386"/>
                </a:cubicBezTo>
                <a:lnTo>
                  <a:pt x="14302" y="12386"/>
                </a:lnTo>
                <a:cubicBezTo>
                  <a:pt x="14154" y="12399"/>
                  <a:pt x="14005" y="12399"/>
                  <a:pt x="13857" y="12399"/>
                </a:cubicBezTo>
                <a:cubicBezTo>
                  <a:pt x="13857" y="12321"/>
                  <a:pt x="13888" y="12242"/>
                  <a:pt x="13935" y="12164"/>
                </a:cubicBezTo>
                <a:cubicBezTo>
                  <a:pt x="13841" y="12070"/>
                  <a:pt x="13731" y="11976"/>
                  <a:pt x="13621" y="11913"/>
                </a:cubicBezTo>
                <a:lnTo>
                  <a:pt x="13700" y="11741"/>
                </a:lnTo>
                <a:cubicBezTo>
                  <a:pt x="13324" y="11615"/>
                  <a:pt x="12947" y="11553"/>
                  <a:pt x="12556" y="11537"/>
                </a:cubicBezTo>
                <a:cubicBezTo>
                  <a:pt x="12462" y="11521"/>
                  <a:pt x="12352" y="11521"/>
                  <a:pt x="12258" y="11474"/>
                </a:cubicBezTo>
                <a:cubicBezTo>
                  <a:pt x="12211" y="11459"/>
                  <a:pt x="12164" y="11412"/>
                  <a:pt x="12117" y="11396"/>
                </a:cubicBezTo>
                <a:cubicBezTo>
                  <a:pt x="12096" y="11391"/>
                  <a:pt x="12077" y="11389"/>
                  <a:pt x="12057" y="11389"/>
                </a:cubicBezTo>
                <a:cubicBezTo>
                  <a:pt x="11955" y="11389"/>
                  <a:pt x="11861" y="11448"/>
                  <a:pt x="11756" y="11474"/>
                </a:cubicBezTo>
                <a:cubicBezTo>
                  <a:pt x="11727" y="11482"/>
                  <a:pt x="11697" y="11485"/>
                  <a:pt x="11667" y="11485"/>
                </a:cubicBezTo>
                <a:cubicBezTo>
                  <a:pt x="11443" y="11485"/>
                  <a:pt x="11221" y="11288"/>
                  <a:pt x="11208" y="11067"/>
                </a:cubicBezTo>
                <a:cubicBezTo>
                  <a:pt x="11124" y="11056"/>
                  <a:pt x="11040" y="11051"/>
                  <a:pt x="10957" y="11051"/>
                </a:cubicBezTo>
                <a:cubicBezTo>
                  <a:pt x="10790" y="11051"/>
                  <a:pt x="10622" y="11072"/>
                  <a:pt x="10455" y="11114"/>
                </a:cubicBezTo>
                <a:cubicBezTo>
                  <a:pt x="10440" y="11161"/>
                  <a:pt x="10424" y="11208"/>
                  <a:pt x="10393" y="11255"/>
                </a:cubicBezTo>
                <a:cubicBezTo>
                  <a:pt x="10048" y="11286"/>
                  <a:pt x="9703" y="11318"/>
                  <a:pt x="9342" y="11349"/>
                </a:cubicBezTo>
                <a:cubicBezTo>
                  <a:pt x="9303" y="11352"/>
                  <a:pt x="9266" y="11353"/>
                  <a:pt x="9230" y="11353"/>
                </a:cubicBezTo>
                <a:cubicBezTo>
                  <a:pt x="9061" y="11353"/>
                  <a:pt x="8914" y="11325"/>
                  <a:pt x="8747" y="11286"/>
                </a:cubicBezTo>
                <a:cubicBezTo>
                  <a:pt x="8692" y="11273"/>
                  <a:pt x="8647" y="11267"/>
                  <a:pt x="8607" y="11267"/>
                </a:cubicBezTo>
                <a:cubicBezTo>
                  <a:pt x="8510" y="11267"/>
                  <a:pt x="8436" y="11300"/>
                  <a:pt x="8292" y="11333"/>
                </a:cubicBezTo>
                <a:cubicBezTo>
                  <a:pt x="8248" y="11348"/>
                  <a:pt x="8202" y="11355"/>
                  <a:pt x="8154" y="11355"/>
                </a:cubicBezTo>
                <a:cubicBezTo>
                  <a:pt x="8049" y="11355"/>
                  <a:pt x="7940" y="11320"/>
                  <a:pt x="7853" y="11255"/>
                </a:cubicBezTo>
                <a:cubicBezTo>
                  <a:pt x="7885" y="11239"/>
                  <a:pt x="7900" y="11224"/>
                  <a:pt x="7932" y="11208"/>
                </a:cubicBezTo>
                <a:lnTo>
                  <a:pt x="7932" y="11208"/>
                </a:lnTo>
                <a:cubicBezTo>
                  <a:pt x="7921" y="11210"/>
                  <a:pt x="7910" y="11211"/>
                  <a:pt x="7900" y="11211"/>
                </a:cubicBezTo>
                <a:cubicBezTo>
                  <a:pt x="7778" y="11211"/>
                  <a:pt x="7703" y="11049"/>
                  <a:pt x="7587" y="11020"/>
                </a:cubicBezTo>
                <a:cubicBezTo>
                  <a:pt x="7566" y="11015"/>
                  <a:pt x="7543" y="11013"/>
                  <a:pt x="7520" y="11013"/>
                </a:cubicBezTo>
                <a:cubicBezTo>
                  <a:pt x="7474" y="11013"/>
                  <a:pt x="7425" y="11020"/>
                  <a:pt x="7383" y="11020"/>
                </a:cubicBezTo>
                <a:cubicBezTo>
                  <a:pt x="7007" y="11114"/>
                  <a:pt x="6615" y="11208"/>
                  <a:pt x="6239" y="11286"/>
                </a:cubicBezTo>
                <a:cubicBezTo>
                  <a:pt x="6160" y="11318"/>
                  <a:pt x="6082" y="11333"/>
                  <a:pt x="6035" y="11412"/>
                </a:cubicBezTo>
                <a:cubicBezTo>
                  <a:pt x="6004" y="11373"/>
                  <a:pt x="5957" y="11361"/>
                  <a:pt x="5906" y="11361"/>
                </a:cubicBezTo>
                <a:cubicBezTo>
                  <a:pt x="5855" y="11361"/>
                  <a:pt x="5800" y="11373"/>
                  <a:pt x="5753" y="11380"/>
                </a:cubicBezTo>
                <a:cubicBezTo>
                  <a:pt x="5739" y="11382"/>
                  <a:pt x="5725" y="11383"/>
                  <a:pt x="5710" y="11383"/>
                </a:cubicBezTo>
                <a:cubicBezTo>
                  <a:pt x="5610" y="11383"/>
                  <a:pt x="5504" y="11337"/>
                  <a:pt x="5518" y="11255"/>
                </a:cubicBezTo>
                <a:cubicBezTo>
                  <a:pt x="5330" y="11224"/>
                  <a:pt x="5157" y="11192"/>
                  <a:pt x="4969" y="11177"/>
                </a:cubicBezTo>
                <a:cubicBezTo>
                  <a:pt x="4888" y="11168"/>
                  <a:pt x="4801" y="11158"/>
                  <a:pt x="4715" y="11158"/>
                </a:cubicBezTo>
                <a:cubicBezTo>
                  <a:pt x="4652" y="11158"/>
                  <a:pt x="4590" y="11163"/>
                  <a:pt x="4530" y="11177"/>
                </a:cubicBezTo>
                <a:cubicBezTo>
                  <a:pt x="4515" y="11177"/>
                  <a:pt x="4483" y="11177"/>
                  <a:pt x="4483" y="11161"/>
                </a:cubicBezTo>
                <a:cubicBezTo>
                  <a:pt x="4477" y="11155"/>
                  <a:pt x="4478" y="11149"/>
                  <a:pt x="4482" y="11145"/>
                </a:cubicBezTo>
                <a:lnTo>
                  <a:pt x="4482" y="11145"/>
                </a:lnTo>
                <a:cubicBezTo>
                  <a:pt x="4487" y="11145"/>
                  <a:pt x="4493" y="11145"/>
                  <a:pt x="4499" y="11145"/>
                </a:cubicBezTo>
                <a:cubicBezTo>
                  <a:pt x="4499" y="11141"/>
                  <a:pt x="4496" y="11139"/>
                  <a:pt x="4493" y="11139"/>
                </a:cubicBezTo>
                <a:cubicBezTo>
                  <a:pt x="4489" y="11139"/>
                  <a:pt x="4484" y="11141"/>
                  <a:pt x="4482" y="11145"/>
                </a:cubicBezTo>
                <a:lnTo>
                  <a:pt x="4482" y="11145"/>
                </a:lnTo>
                <a:cubicBezTo>
                  <a:pt x="4411" y="11142"/>
                  <a:pt x="4340" y="11142"/>
                  <a:pt x="4267" y="11142"/>
                </a:cubicBezTo>
                <a:cubicBezTo>
                  <a:pt x="4110" y="11142"/>
                  <a:pt x="3948" y="11145"/>
                  <a:pt x="3786" y="11145"/>
                </a:cubicBezTo>
                <a:cubicBezTo>
                  <a:pt x="3543" y="11145"/>
                  <a:pt x="3300" y="11137"/>
                  <a:pt x="3073" y="11098"/>
                </a:cubicBezTo>
                <a:cubicBezTo>
                  <a:pt x="2979" y="11080"/>
                  <a:pt x="2885" y="11074"/>
                  <a:pt x="2790" y="11074"/>
                </a:cubicBezTo>
                <a:cubicBezTo>
                  <a:pt x="2551" y="11074"/>
                  <a:pt x="2307" y="11115"/>
                  <a:pt x="2063" y="11115"/>
                </a:cubicBezTo>
                <a:cubicBezTo>
                  <a:pt x="1981" y="11115"/>
                  <a:pt x="1900" y="11110"/>
                  <a:pt x="1819" y="11098"/>
                </a:cubicBezTo>
                <a:cubicBezTo>
                  <a:pt x="1798" y="11098"/>
                  <a:pt x="1770" y="11091"/>
                  <a:pt x="1744" y="11091"/>
                </a:cubicBezTo>
                <a:cubicBezTo>
                  <a:pt x="1732" y="11091"/>
                  <a:pt x="1719" y="11093"/>
                  <a:pt x="1709" y="11098"/>
                </a:cubicBezTo>
                <a:cubicBezTo>
                  <a:pt x="1662" y="11114"/>
                  <a:pt x="1631" y="11145"/>
                  <a:pt x="1584" y="11161"/>
                </a:cubicBezTo>
                <a:cubicBezTo>
                  <a:pt x="1521" y="11203"/>
                  <a:pt x="1451" y="11210"/>
                  <a:pt x="1379" y="11210"/>
                </a:cubicBezTo>
                <a:cubicBezTo>
                  <a:pt x="1343" y="11210"/>
                  <a:pt x="1307" y="11208"/>
                  <a:pt x="1270" y="11208"/>
                </a:cubicBezTo>
                <a:cubicBezTo>
                  <a:pt x="1254" y="11161"/>
                  <a:pt x="1254" y="11114"/>
                  <a:pt x="1254" y="11083"/>
                </a:cubicBezTo>
                <a:cubicBezTo>
                  <a:pt x="1022" y="11044"/>
                  <a:pt x="811" y="11016"/>
                  <a:pt x="578" y="11016"/>
                </a:cubicBezTo>
                <a:cubicBezTo>
                  <a:pt x="528" y="11016"/>
                  <a:pt x="476" y="11017"/>
                  <a:pt x="424" y="11020"/>
                </a:cubicBezTo>
                <a:lnTo>
                  <a:pt x="0" y="15111"/>
                </a:lnTo>
                <a:lnTo>
                  <a:pt x="51976" y="15283"/>
                </a:lnTo>
                <a:lnTo>
                  <a:pt x="51976" y="11647"/>
                </a:lnTo>
                <a:cubicBezTo>
                  <a:pt x="51910" y="11623"/>
                  <a:pt x="51842" y="11613"/>
                  <a:pt x="51774" y="11613"/>
                </a:cubicBezTo>
                <a:cubicBezTo>
                  <a:pt x="51521" y="11613"/>
                  <a:pt x="51261" y="11746"/>
                  <a:pt x="51000" y="11746"/>
                </a:cubicBezTo>
                <a:cubicBezTo>
                  <a:pt x="50970" y="11746"/>
                  <a:pt x="50940" y="11745"/>
                  <a:pt x="50911" y="11741"/>
                </a:cubicBezTo>
                <a:cubicBezTo>
                  <a:pt x="50738" y="11725"/>
                  <a:pt x="50597" y="11631"/>
                  <a:pt x="50425" y="11600"/>
                </a:cubicBezTo>
                <a:cubicBezTo>
                  <a:pt x="50331" y="11568"/>
                  <a:pt x="50221" y="11568"/>
                  <a:pt x="50127" y="11568"/>
                </a:cubicBezTo>
                <a:cubicBezTo>
                  <a:pt x="49625" y="11568"/>
                  <a:pt x="49155" y="11584"/>
                  <a:pt x="48654" y="11631"/>
                </a:cubicBezTo>
                <a:cubicBezTo>
                  <a:pt x="48701" y="11568"/>
                  <a:pt x="48654" y="11459"/>
                  <a:pt x="48591" y="11427"/>
                </a:cubicBezTo>
                <a:cubicBezTo>
                  <a:pt x="48512" y="11380"/>
                  <a:pt x="48434" y="11380"/>
                  <a:pt x="48356" y="11380"/>
                </a:cubicBezTo>
                <a:cubicBezTo>
                  <a:pt x="48042" y="11380"/>
                  <a:pt x="47729" y="11396"/>
                  <a:pt x="47431" y="11396"/>
                </a:cubicBezTo>
                <a:cubicBezTo>
                  <a:pt x="47431" y="11333"/>
                  <a:pt x="47384" y="11286"/>
                  <a:pt x="47337" y="11271"/>
                </a:cubicBezTo>
                <a:cubicBezTo>
                  <a:pt x="47368" y="11177"/>
                  <a:pt x="47384" y="11083"/>
                  <a:pt x="47368" y="10973"/>
                </a:cubicBezTo>
                <a:lnTo>
                  <a:pt x="47368" y="10973"/>
                </a:lnTo>
                <a:cubicBezTo>
                  <a:pt x="47221" y="10986"/>
                  <a:pt x="47068" y="11000"/>
                  <a:pt x="46916" y="11000"/>
                </a:cubicBezTo>
                <a:cubicBezTo>
                  <a:pt x="46711" y="11000"/>
                  <a:pt x="46507" y="10975"/>
                  <a:pt x="46318" y="10894"/>
                </a:cubicBezTo>
                <a:cubicBezTo>
                  <a:pt x="46224" y="10847"/>
                  <a:pt x="46146" y="10800"/>
                  <a:pt x="46036" y="10785"/>
                </a:cubicBezTo>
                <a:cubicBezTo>
                  <a:pt x="46010" y="10779"/>
                  <a:pt x="45984" y="10778"/>
                  <a:pt x="45958" y="10778"/>
                </a:cubicBezTo>
                <a:cubicBezTo>
                  <a:pt x="45905" y="10778"/>
                  <a:pt x="45853" y="10785"/>
                  <a:pt x="45801" y="10785"/>
                </a:cubicBezTo>
                <a:cubicBezTo>
                  <a:pt x="45648" y="10814"/>
                  <a:pt x="45495" y="10826"/>
                  <a:pt x="45342" y="10826"/>
                </a:cubicBezTo>
                <a:cubicBezTo>
                  <a:pt x="45166" y="10826"/>
                  <a:pt x="44989" y="10810"/>
                  <a:pt x="44813" y="10785"/>
                </a:cubicBezTo>
                <a:cubicBezTo>
                  <a:pt x="44829" y="10628"/>
                  <a:pt x="44798" y="10471"/>
                  <a:pt x="44719" y="10346"/>
                </a:cubicBezTo>
                <a:cubicBezTo>
                  <a:pt x="44672" y="10252"/>
                  <a:pt x="44594" y="10142"/>
                  <a:pt x="44625" y="10048"/>
                </a:cubicBezTo>
                <a:cubicBezTo>
                  <a:pt x="44672" y="9970"/>
                  <a:pt x="44766" y="9907"/>
                  <a:pt x="44735" y="9829"/>
                </a:cubicBezTo>
                <a:lnTo>
                  <a:pt x="44735" y="9829"/>
                </a:lnTo>
                <a:cubicBezTo>
                  <a:pt x="44717" y="9833"/>
                  <a:pt x="44698" y="9835"/>
                  <a:pt x="44680" y="9835"/>
                </a:cubicBezTo>
                <a:cubicBezTo>
                  <a:pt x="44636" y="9835"/>
                  <a:pt x="44591" y="9824"/>
                  <a:pt x="44547" y="9813"/>
                </a:cubicBezTo>
                <a:cubicBezTo>
                  <a:pt x="44547" y="9719"/>
                  <a:pt x="44610" y="9405"/>
                  <a:pt x="44516" y="9327"/>
                </a:cubicBezTo>
                <a:cubicBezTo>
                  <a:pt x="44481" y="9304"/>
                  <a:pt x="44438" y="9290"/>
                  <a:pt x="44399" y="9290"/>
                </a:cubicBezTo>
                <a:cubicBezTo>
                  <a:pt x="44393" y="9290"/>
                  <a:pt x="44387" y="9290"/>
                  <a:pt x="44381" y="9291"/>
                </a:cubicBezTo>
                <a:lnTo>
                  <a:pt x="44381" y="9291"/>
                </a:lnTo>
                <a:cubicBezTo>
                  <a:pt x="44392" y="9279"/>
                  <a:pt x="44400" y="9258"/>
                  <a:pt x="44390" y="9249"/>
                </a:cubicBezTo>
                <a:cubicBezTo>
                  <a:pt x="44382" y="9233"/>
                  <a:pt x="44367" y="9229"/>
                  <a:pt x="44351" y="9229"/>
                </a:cubicBezTo>
                <a:cubicBezTo>
                  <a:pt x="44335" y="9229"/>
                  <a:pt x="44320" y="9233"/>
                  <a:pt x="44312" y="9233"/>
                </a:cubicBezTo>
                <a:cubicBezTo>
                  <a:pt x="44304" y="9234"/>
                  <a:pt x="44296" y="9234"/>
                  <a:pt x="44288" y="9234"/>
                </a:cubicBezTo>
                <a:cubicBezTo>
                  <a:pt x="44127" y="9234"/>
                  <a:pt x="43999" y="9085"/>
                  <a:pt x="44014" y="8935"/>
                </a:cubicBezTo>
                <a:lnTo>
                  <a:pt x="43810" y="8935"/>
                </a:lnTo>
                <a:cubicBezTo>
                  <a:pt x="43826" y="8904"/>
                  <a:pt x="43842" y="8888"/>
                  <a:pt x="43857" y="8857"/>
                </a:cubicBezTo>
                <a:lnTo>
                  <a:pt x="43058" y="8825"/>
                </a:lnTo>
                <a:cubicBezTo>
                  <a:pt x="43042" y="8731"/>
                  <a:pt x="43026" y="8637"/>
                  <a:pt x="43011" y="8559"/>
                </a:cubicBezTo>
                <a:cubicBezTo>
                  <a:pt x="42964" y="8543"/>
                  <a:pt x="42932" y="8528"/>
                  <a:pt x="42901" y="8512"/>
                </a:cubicBezTo>
                <a:cubicBezTo>
                  <a:pt x="42932" y="8465"/>
                  <a:pt x="42964" y="8402"/>
                  <a:pt x="42995" y="8355"/>
                </a:cubicBezTo>
                <a:cubicBezTo>
                  <a:pt x="42776" y="8340"/>
                  <a:pt x="42541" y="8324"/>
                  <a:pt x="42321" y="8293"/>
                </a:cubicBezTo>
                <a:cubicBezTo>
                  <a:pt x="42274" y="8293"/>
                  <a:pt x="42211" y="8277"/>
                  <a:pt x="42180" y="8245"/>
                </a:cubicBezTo>
                <a:cubicBezTo>
                  <a:pt x="42149" y="8198"/>
                  <a:pt x="42164" y="8151"/>
                  <a:pt x="42149" y="8120"/>
                </a:cubicBezTo>
                <a:cubicBezTo>
                  <a:pt x="42137" y="8084"/>
                  <a:pt x="42106" y="8047"/>
                  <a:pt x="42078" y="8047"/>
                </a:cubicBezTo>
                <a:cubicBezTo>
                  <a:pt x="42070" y="8047"/>
                  <a:pt x="42062" y="8050"/>
                  <a:pt x="42055" y="8057"/>
                </a:cubicBezTo>
                <a:cubicBezTo>
                  <a:pt x="42070" y="7744"/>
                  <a:pt x="42070" y="7430"/>
                  <a:pt x="42023" y="7117"/>
                </a:cubicBezTo>
                <a:cubicBezTo>
                  <a:pt x="42008" y="6897"/>
                  <a:pt x="42008" y="6506"/>
                  <a:pt x="41898" y="6318"/>
                </a:cubicBezTo>
                <a:cubicBezTo>
                  <a:pt x="41886" y="6295"/>
                  <a:pt x="41858" y="6280"/>
                  <a:pt x="41838" y="6280"/>
                </a:cubicBezTo>
                <a:cubicBezTo>
                  <a:pt x="41830" y="6280"/>
                  <a:pt x="41824" y="6282"/>
                  <a:pt x="41820" y="6286"/>
                </a:cubicBezTo>
                <a:cubicBezTo>
                  <a:pt x="41835" y="6255"/>
                  <a:pt x="41882" y="6223"/>
                  <a:pt x="41914" y="6208"/>
                </a:cubicBezTo>
                <a:cubicBezTo>
                  <a:pt x="41945" y="6192"/>
                  <a:pt x="41945" y="6145"/>
                  <a:pt x="41914" y="6129"/>
                </a:cubicBezTo>
                <a:cubicBezTo>
                  <a:pt x="41898" y="6114"/>
                  <a:pt x="41882" y="6110"/>
                  <a:pt x="41865" y="6110"/>
                </a:cubicBezTo>
                <a:cubicBezTo>
                  <a:pt x="41847" y="6110"/>
                  <a:pt x="41827" y="6114"/>
                  <a:pt x="41804" y="6114"/>
                </a:cubicBezTo>
                <a:cubicBezTo>
                  <a:pt x="41725" y="6114"/>
                  <a:pt x="41631" y="6129"/>
                  <a:pt x="41537" y="6129"/>
                </a:cubicBezTo>
                <a:cubicBezTo>
                  <a:pt x="41443" y="6145"/>
                  <a:pt x="41349" y="6145"/>
                  <a:pt x="41255" y="6145"/>
                </a:cubicBezTo>
                <a:cubicBezTo>
                  <a:pt x="41271" y="6129"/>
                  <a:pt x="41255" y="6114"/>
                  <a:pt x="41255" y="6114"/>
                </a:cubicBezTo>
                <a:cubicBezTo>
                  <a:pt x="41240" y="6051"/>
                  <a:pt x="41240" y="6004"/>
                  <a:pt x="41240" y="5941"/>
                </a:cubicBezTo>
                <a:lnTo>
                  <a:pt x="41193" y="5941"/>
                </a:lnTo>
                <a:cubicBezTo>
                  <a:pt x="41224" y="5894"/>
                  <a:pt x="41255" y="5832"/>
                  <a:pt x="41240" y="5785"/>
                </a:cubicBezTo>
                <a:cubicBezTo>
                  <a:pt x="41139" y="5766"/>
                  <a:pt x="41027" y="5759"/>
                  <a:pt x="40917" y="5759"/>
                </a:cubicBezTo>
                <a:cubicBezTo>
                  <a:pt x="40839" y="5759"/>
                  <a:pt x="40762" y="5762"/>
                  <a:pt x="40691" y="5769"/>
                </a:cubicBezTo>
                <a:cubicBezTo>
                  <a:pt x="40707" y="5581"/>
                  <a:pt x="40722" y="5377"/>
                  <a:pt x="40644" y="5205"/>
                </a:cubicBezTo>
                <a:cubicBezTo>
                  <a:pt x="40628" y="5158"/>
                  <a:pt x="40597" y="5079"/>
                  <a:pt x="40644" y="5032"/>
                </a:cubicBezTo>
                <a:cubicBezTo>
                  <a:pt x="40644" y="5032"/>
                  <a:pt x="40660" y="5032"/>
                  <a:pt x="40675" y="5017"/>
                </a:cubicBezTo>
                <a:cubicBezTo>
                  <a:pt x="40722" y="4985"/>
                  <a:pt x="40722" y="4923"/>
                  <a:pt x="40707" y="4860"/>
                </a:cubicBezTo>
                <a:cubicBezTo>
                  <a:pt x="40691" y="4813"/>
                  <a:pt x="40644" y="4766"/>
                  <a:pt x="40628" y="4719"/>
                </a:cubicBezTo>
                <a:cubicBezTo>
                  <a:pt x="40581" y="4625"/>
                  <a:pt x="40581" y="4531"/>
                  <a:pt x="40613" y="4437"/>
                </a:cubicBezTo>
                <a:lnTo>
                  <a:pt x="40613" y="4437"/>
                </a:lnTo>
                <a:cubicBezTo>
                  <a:pt x="40503" y="4452"/>
                  <a:pt x="40409" y="4468"/>
                  <a:pt x="40299" y="4484"/>
                </a:cubicBezTo>
                <a:cubicBezTo>
                  <a:pt x="40268" y="4484"/>
                  <a:pt x="40221" y="4468"/>
                  <a:pt x="40252" y="4437"/>
                </a:cubicBezTo>
                <a:lnTo>
                  <a:pt x="40048" y="4437"/>
                </a:lnTo>
                <a:cubicBezTo>
                  <a:pt x="40005" y="4394"/>
                  <a:pt x="39943" y="4369"/>
                  <a:pt x="39878" y="4369"/>
                </a:cubicBezTo>
                <a:cubicBezTo>
                  <a:pt x="39824" y="4369"/>
                  <a:pt x="39769" y="4386"/>
                  <a:pt x="39719" y="4421"/>
                </a:cubicBezTo>
                <a:cubicBezTo>
                  <a:pt x="39751" y="4437"/>
                  <a:pt x="39751" y="4484"/>
                  <a:pt x="39751" y="4515"/>
                </a:cubicBezTo>
                <a:lnTo>
                  <a:pt x="39327" y="4515"/>
                </a:lnTo>
                <a:cubicBezTo>
                  <a:pt x="39327" y="4421"/>
                  <a:pt x="39327" y="4311"/>
                  <a:pt x="39327" y="4202"/>
                </a:cubicBezTo>
                <a:lnTo>
                  <a:pt x="39202" y="4202"/>
                </a:lnTo>
                <a:cubicBezTo>
                  <a:pt x="39312" y="4202"/>
                  <a:pt x="39406" y="4107"/>
                  <a:pt x="39421" y="3998"/>
                </a:cubicBezTo>
                <a:cubicBezTo>
                  <a:pt x="39453" y="3888"/>
                  <a:pt x="39437" y="3778"/>
                  <a:pt x="39406" y="3669"/>
                </a:cubicBezTo>
                <a:lnTo>
                  <a:pt x="39359" y="3402"/>
                </a:lnTo>
                <a:cubicBezTo>
                  <a:pt x="39437" y="3324"/>
                  <a:pt x="39484" y="3230"/>
                  <a:pt x="39500" y="3120"/>
                </a:cubicBezTo>
                <a:cubicBezTo>
                  <a:pt x="39468" y="3104"/>
                  <a:pt x="39421" y="3089"/>
                  <a:pt x="39374" y="3089"/>
                </a:cubicBezTo>
                <a:cubicBezTo>
                  <a:pt x="39437" y="2995"/>
                  <a:pt x="39468" y="2869"/>
                  <a:pt x="39468" y="2759"/>
                </a:cubicBezTo>
                <a:lnTo>
                  <a:pt x="39343" y="2759"/>
                </a:lnTo>
                <a:cubicBezTo>
                  <a:pt x="39327" y="2571"/>
                  <a:pt x="39312" y="2383"/>
                  <a:pt x="39296" y="2195"/>
                </a:cubicBezTo>
                <a:cubicBezTo>
                  <a:pt x="39265" y="1662"/>
                  <a:pt x="39265" y="1145"/>
                  <a:pt x="39296" y="628"/>
                </a:cubicBezTo>
                <a:cubicBezTo>
                  <a:pt x="39296" y="581"/>
                  <a:pt x="39296" y="534"/>
                  <a:pt x="39280" y="502"/>
                </a:cubicBezTo>
                <a:cubicBezTo>
                  <a:pt x="39265" y="471"/>
                  <a:pt x="39249" y="455"/>
                  <a:pt x="39249" y="424"/>
                </a:cubicBezTo>
                <a:cubicBezTo>
                  <a:pt x="39233" y="361"/>
                  <a:pt x="39327" y="314"/>
                  <a:pt x="39327" y="252"/>
                </a:cubicBezTo>
                <a:cubicBezTo>
                  <a:pt x="39250" y="187"/>
                  <a:pt x="39152" y="134"/>
                  <a:pt x="39059" y="134"/>
                </a:cubicBezTo>
                <a:cubicBezTo>
                  <a:pt x="39038" y="134"/>
                  <a:pt x="39018" y="136"/>
                  <a:pt x="38998" y="142"/>
                </a:cubicBezTo>
                <a:cubicBezTo>
                  <a:pt x="38982" y="95"/>
                  <a:pt x="38967" y="48"/>
                  <a:pt x="3895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11" name="Google Shape;111;p7"/>
          <p:cNvPicPr preferRelativeResize="0"/>
          <p:nvPr/>
        </p:nvPicPr>
        <p:blipFill>
          <a:blip r:embed="rId2">
            <a:alphaModFix/>
          </a:blip>
          <a:stretch>
            <a:fillRect/>
          </a:stretch>
        </p:blipFill>
        <p:spPr>
          <a:xfrm>
            <a:off x="1" y="1"/>
            <a:ext cx="12192004" cy="6858001"/>
          </a:xfrm>
          <a:prstGeom prst="rect">
            <a:avLst/>
          </a:prstGeom>
          <a:noFill/>
          <a:ln>
            <a:noFill/>
          </a:ln>
        </p:spPr>
      </p:pic>
      <p:pic>
        <p:nvPicPr>
          <p:cNvPr id="112" name="Google Shape;112;p7"/>
          <p:cNvPicPr preferRelativeResize="0"/>
          <p:nvPr/>
        </p:nvPicPr>
        <p:blipFill>
          <a:blip r:embed="rId3">
            <a:alphaModFix/>
          </a:blip>
          <a:stretch>
            <a:fillRect/>
          </a:stretch>
        </p:blipFill>
        <p:spPr>
          <a:xfrm flipH="1">
            <a:off x="10441300" y="-382266"/>
            <a:ext cx="1989000" cy="7622535"/>
          </a:xfrm>
          <a:prstGeom prst="rect">
            <a:avLst/>
          </a:prstGeom>
          <a:noFill/>
          <a:ln>
            <a:noFill/>
          </a:ln>
        </p:spPr>
      </p:pic>
      <p:pic>
        <p:nvPicPr>
          <p:cNvPr id="113" name="Google Shape;113;p7"/>
          <p:cNvPicPr preferRelativeResize="0"/>
          <p:nvPr/>
        </p:nvPicPr>
        <p:blipFill>
          <a:blip r:embed="rId3">
            <a:alphaModFix/>
          </a:blip>
          <a:stretch>
            <a:fillRect/>
          </a:stretch>
        </p:blipFill>
        <p:spPr>
          <a:xfrm>
            <a:off x="-238300" y="-382266"/>
            <a:ext cx="1989000" cy="7622535"/>
          </a:xfrm>
          <a:prstGeom prst="rect">
            <a:avLst/>
          </a:prstGeom>
          <a:noFill/>
          <a:ln>
            <a:noFill/>
          </a:ln>
        </p:spPr>
      </p:pic>
      <p:sp>
        <p:nvSpPr>
          <p:cNvPr id="114" name="Google Shape;114;p7"/>
          <p:cNvSpPr txBox="1">
            <a:spLocks noGrp="1"/>
          </p:cNvSpPr>
          <p:nvPr>
            <p:ph type="body" idx="1"/>
          </p:nvPr>
        </p:nvSpPr>
        <p:spPr>
          <a:xfrm>
            <a:off x="960000" y="2146700"/>
            <a:ext cx="6906000" cy="34888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Clr>
                <a:schemeClr val="dk2"/>
              </a:buClr>
              <a:buSzPts val="1600"/>
              <a:buChar char="●"/>
              <a:defRPr sz="2133">
                <a:solidFill>
                  <a:srgbClr val="434343"/>
                </a:solidFill>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2133"/>
              </a:spcBef>
              <a:spcAft>
                <a:spcPts val="0"/>
              </a:spcAft>
              <a:buSzPts val="1400"/>
              <a:buChar char="■"/>
              <a:defRPr>
                <a:solidFill>
                  <a:srgbClr val="434343"/>
                </a:solidFill>
              </a:defRPr>
            </a:lvl3pPr>
            <a:lvl4pPr marL="2438339" lvl="3" indent="-423323" rtl="0">
              <a:lnSpc>
                <a:spcPct val="115000"/>
              </a:lnSpc>
              <a:spcBef>
                <a:spcPts val="2133"/>
              </a:spcBef>
              <a:spcAft>
                <a:spcPts val="0"/>
              </a:spcAft>
              <a:buSzPts val="1400"/>
              <a:buChar char="●"/>
              <a:defRPr>
                <a:solidFill>
                  <a:srgbClr val="434343"/>
                </a:solidFill>
              </a:defRPr>
            </a:lvl4pPr>
            <a:lvl5pPr marL="3047924" lvl="4" indent="-423323" rtl="0">
              <a:lnSpc>
                <a:spcPct val="115000"/>
              </a:lnSpc>
              <a:spcBef>
                <a:spcPts val="2133"/>
              </a:spcBef>
              <a:spcAft>
                <a:spcPts val="0"/>
              </a:spcAft>
              <a:buSzPts val="1400"/>
              <a:buChar char="○"/>
              <a:defRPr>
                <a:solidFill>
                  <a:srgbClr val="434343"/>
                </a:solidFill>
              </a:defRPr>
            </a:lvl5pPr>
            <a:lvl6pPr marL="3657509" lvl="5" indent="-423323" rtl="0">
              <a:lnSpc>
                <a:spcPct val="115000"/>
              </a:lnSpc>
              <a:spcBef>
                <a:spcPts val="2133"/>
              </a:spcBef>
              <a:spcAft>
                <a:spcPts val="0"/>
              </a:spcAft>
              <a:buSzPts val="1400"/>
              <a:buChar char="■"/>
              <a:defRPr>
                <a:solidFill>
                  <a:srgbClr val="434343"/>
                </a:solidFill>
              </a:defRPr>
            </a:lvl6pPr>
            <a:lvl7pPr marL="4267093" lvl="6" indent="-423323" rtl="0">
              <a:lnSpc>
                <a:spcPct val="115000"/>
              </a:lnSpc>
              <a:spcBef>
                <a:spcPts val="2133"/>
              </a:spcBef>
              <a:spcAft>
                <a:spcPts val="0"/>
              </a:spcAft>
              <a:buSzPts val="1400"/>
              <a:buChar char="●"/>
              <a:defRPr>
                <a:solidFill>
                  <a:srgbClr val="434343"/>
                </a:solidFill>
              </a:defRPr>
            </a:lvl7pPr>
            <a:lvl8pPr marL="4876678" lvl="7" indent="-423323" rtl="0">
              <a:lnSpc>
                <a:spcPct val="115000"/>
              </a:lnSpc>
              <a:spcBef>
                <a:spcPts val="2133"/>
              </a:spcBef>
              <a:spcAft>
                <a:spcPts val="0"/>
              </a:spcAft>
              <a:buSzPts val="1400"/>
              <a:buChar char="○"/>
              <a:defRPr>
                <a:solidFill>
                  <a:srgbClr val="434343"/>
                </a:solidFill>
              </a:defRPr>
            </a:lvl8pPr>
            <a:lvl9pPr marL="5486263" lvl="8" indent="-423323" rtl="0">
              <a:lnSpc>
                <a:spcPct val="115000"/>
              </a:lnSpc>
              <a:spcBef>
                <a:spcPts val="2133"/>
              </a:spcBef>
              <a:spcAft>
                <a:spcPts val="2133"/>
              </a:spcAft>
              <a:buSzPts val="1400"/>
              <a:buChar char="■"/>
              <a:defRPr>
                <a:solidFill>
                  <a:srgbClr val="434343"/>
                </a:solidFill>
              </a:defRPr>
            </a:lvl9pPr>
          </a:lstStyle>
          <a:p>
            <a:endParaRPr/>
          </a:p>
        </p:txBody>
      </p:sp>
      <p:sp>
        <p:nvSpPr>
          <p:cNvPr id="115" name="Google Shape;115;p7"/>
          <p:cNvSpPr txBox="1">
            <a:spLocks noGrp="1"/>
          </p:cNvSpPr>
          <p:nvPr>
            <p:ph type="title"/>
          </p:nvPr>
        </p:nvSpPr>
        <p:spPr>
          <a:xfrm>
            <a:off x="960000" y="593367"/>
            <a:ext cx="6906000" cy="778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00332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A4A7-2068-0EE6-4947-8EEBA58DA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C0015-EE24-C11C-2F99-DFB3300535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DC470-82B2-6D9E-3D09-8552616A0E22}"/>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5" name="Footer Placeholder 4">
            <a:extLst>
              <a:ext uri="{FF2B5EF4-FFF2-40B4-BE49-F238E27FC236}">
                <a16:creationId xmlns:a16="http://schemas.microsoft.com/office/drawing/2014/main" id="{22C434EC-90FC-FADF-5B37-B36BCF72C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4823E3-6EBA-B4B5-45D8-2B98C4412C93}"/>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62478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3E1D-C451-24A3-4A4D-4742484632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691E73-493F-4CDC-773C-BFCA5356F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081AAF-DDC6-CDE4-927F-DD6D29D3454D}"/>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5" name="Footer Placeholder 4">
            <a:extLst>
              <a:ext uri="{FF2B5EF4-FFF2-40B4-BE49-F238E27FC236}">
                <a16:creationId xmlns:a16="http://schemas.microsoft.com/office/drawing/2014/main" id="{2CB2B382-80BE-0C7B-2307-7C990EB457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EFFED-398B-BCA3-B2B5-DF3BBB562565}"/>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82538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3CC07-1965-0FAD-6413-E4A6315C00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E2042-6A1B-0F35-2FF6-7CA873D949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C81BE0-2F6D-5FB3-D813-541CE597A2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C148A6-04C8-DBE3-FC61-09FEBA51B1E9}"/>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6" name="Footer Placeholder 5">
            <a:extLst>
              <a:ext uri="{FF2B5EF4-FFF2-40B4-BE49-F238E27FC236}">
                <a16:creationId xmlns:a16="http://schemas.microsoft.com/office/drawing/2014/main" id="{F31356DC-7426-214B-97B8-D4EDA37F5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50481-0BD3-9E95-B523-C3D97BF206D3}"/>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44785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D146-55BA-7863-367B-1BD41B98EF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D7B2CA-5F7E-7F47-441E-9A1864BC72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80976D-0778-FDF5-6A9A-5E9C0FB0AA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285CCF-F3D1-4BF9-088F-14E9EDAF8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7F01B2-C5F5-93E9-CACF-484E85357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A6C104-DB3C-A5A1-5780-65BF3A03049F}"/>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8" name="Footer Placeholder 7">
            <a:extLst>
              <a:ext uri="{FF2B5EF4-FFF2-40B4-BE49-F238E27FC236}">
                <a16:creationId xmlns:a16="http://schemas.microsoft.com/office/drawing/2014/main" id="{8F8FD4E4-E74D-DFF7-6B4B-882588DE0C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3FC709-3C30-023B-670B-DAF7F6B23E9E}"/>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216368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DCE45-DB2C-5330-4F02-AC06B8446C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12BF6-7856-1BED-31DB-49C828E4AC29}"/>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4" name="Footer Placeholder 3">
            <a:extLst>
              <a:ext uri="{FF2B5EF4-FFF2-40B4-BE49-F238E27FC236}">
                <a16:creationId xmlns:a16="http://schemas.microsoft.com/office/drawing/2014/main" id="{02A5BBE2-F9CE-39F8-45BA-781D8CE12F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42E7EF-6711-19F3-9B33-5AF9059837D4}"/>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58204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328C7-11F5-C7B6-1075-2FD74CD43251}"/>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3" name="Footer Placeholder 2">
            <a:extLst>
              <a:ext uri="{FF2B5EF4-FFF2-40B4-BE49-F238E27FC236}">
                <a16:creationId xmlns:a16="http://schemas.microsoft.com/office/drawing/2014/main" id="{2F22D084-6DD2-B92C-15E9-2FEC821428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2BC65D-35FB-EADE-C6CF-DF48C06AFA4F}"/>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57496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ECE5-2D1F-7970-5B52-290709A90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8450A-8745-EA44-4B6B-71D29F6B37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7D7DA8-0B6E-2B9E-1435-CB6CB01BCA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00880-2983-85C2-A8EB-4B6B4116E162}"/>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6" name="Footer Placeholder 5">
            <a:extLst>
              <a:ext uri="{FF2B5EF4-FFF2-40B4-BE49-F238E27FC236}">
                <a16:creationId xmlns:a16="http://schemas.microsoft.com/office/drawing/2014/main" id="{813C8002-A122-C268-DBF4-CD419AD5E9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C224F-6733-F2B9-700A-FFFFE168CCCA}"/>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202307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700D-9937-24C4-C32E-87EFE6E459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B764CB-0CF5-C8BA-1994-3D308D391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C37DD5-1E69-21D8-EC98-C36E43D9C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CDAE5-8C54-1C48-46F3-78AF09DAA60C}"/>
              </a:ext>
            </a:extLst>
          </p:cNvPr>
          <p:cNvSpPr>
            <a:spLocks noGrp="1"/>
          </p:cNvSpPr>
          <p:nvPr>
            <p:ph type="dt" sz="half" idx="10"/>
          </p:nvPr>
        </p:nvSpPr>
        <p:spPr/>
        <p:txBody>
          <a:bodyPr/>
          <a:lstStyle/>
          <a:p>
            <a:fld id="{9E37AFDC-9A47-4400-86B0-595804330F3E}" type="datetimeFigureOut">
              <a:rPr lang="en-US" smtClean="0"/>
              <a:t>7/15/2024</a:t>
            </a:fld>
            <a:endParaRPr lang="en-US"/>
          </a:p>
        </p:txBody>
      </p:sp>
      <p:sp>
        <p:nvSpPr>
          <p:cNvPr id="6" name="Footer Placeholder 5">
            <a:extLst>
              <a:ext uri="{FF2B5EF4-FFF2-40B4-BE49-F238E27FC236}">
                <a16:creationId xmlns:a16="http://schemas.microsoft.com/office/drawing/2014/main" id="{EF0D2A60-EEA8-7C89-68D3-20B9069472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D31C7-894B-4FB2-1ECD-901EBAF2C13D}"/>
              </a:ext>
            </a:extLst>
          </p:cNvPr>
          <p:cNvSpPr>
            <a:spLocks noGrp="1"/>
          </p:cNvSpPr>
          <p:nvPr>
            <p:ph type="sldNum" sz="quarter" idx="12"/>
          </p:nvPr>
        </p:nvSpPr>
        <p:spPr/>
        <p:txBody>
          <a:bodyPr/>
          <a:lstStyle/>
          <a:p>
            <a:fld id="{FEEA2BEA-0E2E-4617-8A11-A75431C5109F}" type="slidenum">
              <a:rPr lang="en-US" smtClean="0"/>
              <a:t>‹#›</a:t>
            </a:fld>
            <a:endParaRPr lang="en-US"/>
          </a:p>
        </p:txBody>
      </p:sp>
    </p:spTree>
    <p:extLst>
      <p:ext uri="{BB962C8B-B14F-4D97-AF65-F5344CB8AC3E}">
        <p14:creationId xmlns:p14="http://schemas.microsoft.com/office/powerpoint/2010/main" val="378322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8AFBC-D98C-478F-FBF8-CEDBDD0F5B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2B94D6-26D9-3945-D506-04755BA84E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F666D-38A6-8884-DB70-F084601E04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7AFDC-9A47-4400-86B0-595804330F3E}" type="datetimeFigureOut">
              <a:rPr lang="en-US" smtClean="0"/>
              <a:t>7/15/2024</a:t>
            </a:fld>
            <a:endParaRPr lang="en-US"/>
          </a:p>
        </p:txBody>
      </p:sp>
      <p:sp>
        <p:nvSpPr>
          <p:cNvPr id="5" name="Footer Placeholder 4">
            <a:extLst>
              <a:ext uri="{FF2B5EF4-FFF2-40B4-BE49-F238E27FC236}">
                <a16:creationId xmlns:a16="http://schemas.microsoft.com/office/drawing/2014/main" id="{11EF1624-E17C-5998-BED9-C03A77C8E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B473B6-8A6B-FC96-EA67-BF867C3DB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A2BEA-0E2E-4617-8A11-A75431C5109F}" type="slidenum">
              <a:rPr lang="en-US" smtClean="0"/>
              <a:t>‹#›</a:t>
            </a:fld>
            <a:endParaRPr lang="en-US"/>
          </a:p>
        </p:txBody>
      </p:sp>
    </p:spTree>
    <p:extLst>
      <p:ext uri="{BB962C8B-B14F-4D97-AF65-F5344CB8AC3E}">
        <p14:creationId xmlns:p14="http://schemas.microsoft.com/office/powerpoint/2010/main" val="242348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ja@bushlawgroup.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lja@bushlawgroup.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D6E293-21E3-7692-3A1E-5DEB51154A74}"/>
              </a:ext>
            </a:extLst>
          </p:cNvPr>
          <p:cNvPicPr>
            <a:picLocks noChangeAspect="1"/>
          </p:cNvPicPr>
          <p:nvPr/>
        </p:nvPicPr>
        <p:blipFill>
          <a:blip r:embed="rId2"/>
          <a:stretch>
            <a:fillRect/>
          </a:stretch>
        </p:blipFill>
        <p:spPr>
          <a:xfrm>
            <a:off x="3363206" y="628065"/>
            <a:ext cx="5464822" cy="2800721"/>
          </a:xfrm>
          <a:prstGeom prst="rect">
            <a:avLst/>
          </a:prstGeom>
        </p:spPr>
      </p:pic>
      <p:sp>
        <p:nvSpPr>
          <p:cNvPr id="5" name="TextBox 4">
            <a:extLst>
              <a:ext uri="{FF2B5EF4-FFF2-40B4-BE49-F238E27FC236}">
                <a16:creationId xmlns:a16="http://schemas.microsoft.com/office/drawing/2014/main" id="{92D561BE-C9F4-FD8F-67A5-C83435E30CCC}"/>
              </a:ext>
            </a:extLst>
          </p:cNvPr>
          <p:cNvSpPr txBox="1"/>
          <p:nvPr/>
        </p:nvSpPr>
        <p:spPr>
          <a:xfrm>
            <a:off x="3363205" y="3818339"/>
            <a:ext cx="5705329" cy="1200329"/>
          </a:xfrm>
          <a:prstGeom prst="rect">
            <a:avLst/>
          </a:prstGeom>
          <a:noFill/>
        </p:spPr>
        <p:txBody>
          <a:bodyPr wrap="square" rtlCol="0">
            <a:spAutoFit/>
          </a:bodyPr>
          <a:lstStyle/>
          <a:p>
            <a:r>
              <a:rPr lang="en-US" sz="3600" b="1" dirty="0">
                <a:solidFill>
                  <a:schemeClr val="bg1"/>
                </a:solidFill>
                <a:latin typeface="Eras Medium ITC" panose="020B0602030504020804" pitchFamily="34" charset="0"/>
              </a:rPr>
              <a:t>Lisa J. Augspurger, Esq.</a:t>
            </a:r>
          </a:p>
          <a:p>
            <a:r>
              <a:rPr lang="en-US" sz="3600" b="1" dirty="0">
                <a:solidFill>
                  <a:schemeClr val="accent4">
                    <a:lumMod val="75000"/>
                  </a:schemeClr>
                </a:solidFill>
                <a:latin typeface="Eras Medium ITC" panose="020B0602030504020804" pitchFamily="34" charset="0"/>
                <a:hlinkClick r:id="rId3">
                  <a:extLst>
                    <a:ext uri="{A12FA001-AC4F-418D-AE19-62706E023703}">
                      <ahyp:hlinkClr xmlns:ahyp="http://schemas.microsoft.com/office/drawing/2018/hyperlinkcolor" xmlns="" val="tx"/>
                    </a:ext>
                  </a:extLst>
                </a:hlinkClick>
              </a:rPr>
              <a:t>lja@bushlawgroup.com</a:t>
            </a:r>
            <a:r>
              <a:rPr lang="en-US" sz="3600" b="1" dirty="0">
                <a:solidFill>
                  <a:schemeClr val="accent4">
                    <a:lumMod val="75000"/>
                  </a:schemeClr>
                </a:solidFill>
                <a:latin typeface="Eras Medium ITC" panose="020B0602030504020804" pitchFamily="34" charset="0"/>
              </a:rPr>
              <a:t> </a:t>
            </a:r>
          </a:p>
        </p:txBody>
      </p:sp>
      <p:sp>
        <p:nvSpPr>
          <p:cNvPr id="3" name="TextBox 2">
            <a:extLst>
              <a:ext uri="{FF2B5EF4-FFF2-40B4-BE49-F238E27FC236}">
                <a16:creationId xmlns:a16="http://schemas.microsoft.com/office/drawing/2014/main" id="{6191B810-C5F4-3244-6AD6-E117B4EF67F8}"/>
              </a:ext>
            </a:extLst>
          </p:cNvPr>
          <p:cNvSpPr txBox="1"/>
          <p:nvPr/>
        </p:nvSpPr>
        <p:spPr>
          <a:xfrm>
            <a:off x="-2312" y="5884834"/>
            <a:ext cx="12191234" cy="2308324"/>
          </a:xfrm>
          <a:prstGeom prst="rect">
            <a:avLst/>
          </a:prstGeom>
          <a:noFill/>
        </p:spPr>
        <p:txBody>
          <a:bodyPr wrap="square" numCol="2">
            <a:spAutoFit/>
          </a:bodyPr>
          <a:lstStyle/>
          <a:p>
            <a:r>
              <a:rPr lang="en-US" dirty="0">
                <a:solidFill>
                  <a:schemeClr val="bg1"/>
                </a:solidFill>
              </a:rPr>
              <a:t>3375-C Capital Circle N.E., Suite 200  </a:t>
            </a:r>
          </a:p>
          <a:p>
            <a:r>
              <a:rPr lang="en-US" dirty="0">
                <a:solidFill>
                  <a:schemeClr val="bg1"/>
                </a:solidFill>
              </a:rPr>
              <a:t>Tallahassee, Florida 32308				</a:t>
            </a:r>
          </a:p>
          <a:p>
            <a:r>
              <a:rPr lang="en-US" dirty="0">
                <a:solidFill>
                  <a:schemeClr val="bg1"/>
                </a:solidFill>
              </a:rPr>
              <a:t>Tel (850) 386-7666 ● Fax (850) 386-1376</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411 East Jackson Street</a:t>
            </a:r>
          </a:p>
          <a:p>
            <a:r>
              <a:rPr lang="en-US" dirty="0">
                <a:solidFill>
                  <a:schemeClr val="bg1"/>
                </a:solidFill>
              </a:rPr>
              <a:t>                                                                         Orlando, Florida 32801</a:t>
            </a:r>
          </a:p>
          <a:p>
            <a:r>
              <a:rPr lang="en-US" dirty="0">
                <a:solidFill>
                  <a:schemeClr val="bg1"/>
                </a:solidFill>
              </a:rPr>
              <a:t>                                          Tel (407) 422-5319 ● Fax (407) 849-1821	</a:t>
            </a:r>
          </a:p>
          <a:p>
            <a:r>
              <a:rPr lang="en-US" dirty="0">
                <a:solidFill>
                  <a:schemeClr val="bg1"/>
                </a:solidFill>
              </a:rPr>
              <a:t>	</a:t>
            </a:r>
          </a:p>
        </p:txBody>
      </p:sp>
    </p:spTree>
    <p:extLst>
      <p:ext uri="{BB962C8B-B14F-4D97-AF65-F5344CB8AC3E}">
        <p14:creationId xmlns:p14="http://schemas.microsoft.com/office/powerpoint/2010/main" val="212571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710C61-E7A9-0AB6-45C7-A0C144934C64}"/>
              </a:ext>
            </a:extLst>
          </p:cNvPr>
          <p:cNvSpPr txBox="1"/>
          <p:nvPr/>
        </p:nvSpPr>
        <p:spPr>
          <a:xfrm>
            <a:off x="1378927" y="305068"/>
            <a:ext cx="9434145" cy="1384995"/>
          </a:xfrm>
          <a:prstGeom prst="rect">
            <a:avLst/>
          </a:prstGeom>
          <a:noFill/>
        </p:spPr>
        <p:txBody>
          <a:bodyPr wrap="square">
            <a:spAutoFit/>
          </a:bodyPr>
          <a:lstStyle/>
          <a:p>
            <a:pPr marL="514350" indent="-514350">
              <a:buAutoNum type="romanUcPeriod" startAt="3"/>
            </a:pPr>
            <a:r>
              <a:rPr lang="en-US" sz="2000" b="1" u="sng" dirty="0">
                <a:solidFill>
                  <a:srgbClr val="C00000"/>
                </a:solidFill>
                <a:latin typeface="Rockwell" panose="02060603020205020403" pitchFamily="18" charset="0"/>
              </a:rPr>
              <a:t>CHILDREN SUBJECT TO DEPENDENCY CASES</a:t>
            </a:r>
          </a:p>
          <a:p>
            <a:pPr marL="514350" indent="-514350">
              <a:buAutoNum type="romanUcPeriod" startAt="3"/>
            </a:pPr>
            <a:endParaRPr lang="en-US" sz="2000" b="1" u="sng" dirty="0">
              <a:solidFill>
                <a:srgbClr val="C00000"/>
              </a:solidFill>
              <a:latin typeface="Rockwell" panose="02060603020205020403" pitchFamily="18" charset="0"/>
            </a:endParaRPr>
          </a:p>
          <a:p>
            <a:endParaRPr lang="en-US" sz="2000" b="1" u="sng" dirty="0">
              <a:solidFill>
                <a:srgbClr val="C00000"/>
              </a:solidFill>
              <a:latin typeface="Rockwell" panose="02060603020205020403" pitchFamily="18" charset="0"/>
            </a:endParaRPr>
          </a:p>
          <a:p>
            <a:r>
              <a:rPr lang="en-US" sz="2000" b="1" dirty="0"/>
              <a:t>	</a:t>
            </a:r>
            <a:r>
              <a:rPr lang="en-US" sz="2400" b="1" dirty="0"/>
              <a:t>Chapter Law 2024-70 – efforts to keep children in same school</a:t>
            </a:r>
            <a:endParaRPr lang="en-US" sz="2400" dirty="0"/>
          </a:p>
        </p:txBody>
      </p:sp>
      <p:sp>
        <p:nvSpPr>
          <p:cNvPr id="4" name="TextBox 3">
            <a:extLst>
              <a:ext uri="{FF2B5EF4-FFF2-40B4-BE49-F238E27FC236}">
                <a16:creationId xmlns:a16="http://schemas.microsoft.com/office/drawing/2014/main" id="{45E53AEC-5ADB-56E1-1851-23854AAEC69B}"/>
              </a:ext>
            </a:extLst>
          </p:cNvPr>
          <p:cNvSpPr txBox="1"/>
          <p:nvPr/>
        </p:nvSpPr>
        <p:spPr>
          <a:xfrm>
            <a:off x="1002536" y="1628507"/>
            <a:ext cx="9606708" cy="3046988"/>
          </a:xfrm>
          <a:prstGeom prst="rect">
            <a:avLst/>
          </a:prstGeom>
          <a:noFill/>
        </p:spPr>
        <p:txBody>
          <a:bodyPr wrap="square">
            <a:spAutoFit/>
          </a:bodyPr>
          <a:lstStyle/>
          <a:p>
            <a:pPr algn="l"/>
            <a:endParaRPr lang="en-US" sz="2400" b="0" i="0" u="none" strike="noStrike" baseline="0" dirty="0">
              <a:latin typeface="NewCenturySchlbkLTStd-Roman"/>
            </a:endParaRPr>
          </a:p>
          <a:p>
            <a:pPr algn="l"/>
            <a:r>
              <a:rPr lang="en-US" sz="2400" b="0" i="0" u="none" strike="noStrike" baseline="0" dirty="0">
                <a:latin typeface="NewCenturySchlbkLTStd-Roman"/>
              </a:rPr>
              <a:t>(2) AGENCY AGREEMENTS.—</a:t>
            </a:r>
          </a:p>
          <a:p>
            <a:pPr algn="l"/>
            <a:r>
              <a:rPr lang="en-US" sz="2400" dirty="0">
                <a:latin typeface="NewCenturySchlbkLTStd-Roman"/>
              </a:rPr>
              <a:t>… </a:t>
            </a:r>
            <a:endParaRPr lang="en-US" sz="2400" b="0" i="0" u="none" strike="noStrike" baseline="0" dirty="0">
              <a:latin typeface="NewCenturySchlbkLTStd-Roman"/>
            </a:endParaRPr>
          </a:p>
          <a:p>
            <a:pPr algn="l"/>
            <a:r>
              <a:rPr lang="en-US" sz="2400" b="0" i="0" u="none" strike="noStrike" baseline="0" dirty="0">
                <a:latin typeface="NewCenturySchlbkLTStd-Roman"/>
              </a:rPr>
              <a:t>	(b) The department shall enter into agreements with district school</a:t>
            </a:r>
          </a:p>
          <a:p>
            <a:pPr algn="l"/>
            <a:r>
              <a:rPr lang="en-US" sz="2400" b="0" i="0" u="none" strike="noStrike" baseline="0" dirty="0">
                <a:latin typeface="NewCenturySchlbkLTStd-Roman"/>
              </a:rPr>
              <a:t>	boards  …  Such agreements must include, but are not limited to:</a:t>
            </a:r>
          </a:p>
          <a:p>
            <a:pPr algn="l"/>
            <a:r>
              <a:rPr lang="en-US" sz="2400" b="0" i="0" u="none" strike="noStrike" baseline="0" dirty="0">
                <a:latin typeface="NewCenturySchlbkLTStd-Roman"/>
              </a:rPr>
              <a:t> 	… continuing the enrollment of a child known to the department at 	the school of origin when possible if it is in the best interest of the 	child, with the goal of minimal disruption of education.</a:t>
            </a:r>
            <a:endParaRPr lang="en-US" sz="2400" dirty="0"/>
          </a:p>
        </p:txBody>
      </p:sp>
    </p:spTree>
    <p:extLst>
      <p:ext uri="{BB962C8B-B14F-4D97-AF65-F5344CB8AC3E}">
        <p14:creationId xmlns:p14="http://schemas.microsoft.com/office/powerpoint/2010/main" val="1314943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FD78B-3603-982A-1EB9-89E00CD64846}"/>
              </a:ext>
            </a:extLst>
          </p:cNvPr>
          <p:cNvSpPr txBox="1"/>
          <p:nvPr/>
        </p:nvSpPr>
        <p:spPr>
          <a:xfrm>
            <a:off x="308472" y="363557"/>
            <a:ext cx="11578728" cy="6828921"/>
          </a:xfrm>
          <a:prstGeom prst="rect">
            <a:avLst/>
          </a:prstGeom>
          <a:noFill/>
        </p:spPr>
        <p:txBody>
          <a:bodyPr wrap="square" rtlCol="0">
            <a:spAutoFit/>
          </a:bodyPr>
          <a:lstStyle/>
          <a:p>
            <a:r>
              <a:rPr lang="en-US" sz="1800" dirty="0">
                <a:solidFill>
                  <a:srgbClr val="C00000"/>
                </a:solidFill>
                <a:latin typeface="Rockwell" panose="02060603020205020403" pitchFamily="18" charset="0"/>
              </a:rPr>
              <a:t>	</a:t>
            </a:r>
            <a:r>
              <a:rPr lang="en-US" sz="1800" b="1" u="sng" dirty="0">
                <a:solidFill>
                  <a:srgbClr val="C00000"/>
                </a:solidFill>
                <a:latin typeface="Rockwell" panose="02060603020205020403" pitchFamily="18" charset="0"/>
              </a:rPr>
              <a:t>IV.</a:t>
            </a:r>
            <a:r>
              <a:rPr lang="en-US" sz="1800" dirty="0">
                <a:solidFill>
                  <a:srgbClr val="C00000"/>
                </a:solidFill>
                <a:latin typeface="Rockwell" panose="02060603020205020403" pitchFamily="18" charset="0"/>
              </a:rPr>
              <a:t>	</a:t>
            </a:r>
            <a:r>
              <a:rPr lang="en-US" sz="1800" b="1" u="sng" dirty="0">
                <a:solidFill>
                  <a:srgbClr val="C00000"/>
                </a:solidFill>
                <a:latin typeface="Rockwell" panose="02060603020205020403" pitchFamily="18" charset="0"/>
              </a:rPr>
              <a:t>SCHOOL SAFETY</a:t>
            </a:r>
          </a:p>
          <a:p>
            <a:endParaRPr lang="en-US" sz="1800" dirty="0"/>
          </a:p>
          <a:p>
            <a:endParaRPr lang="en-US" dirty="0"/>
          </a:p>
          <a:p>
            <a:pPr marL="342900" indent="-342900">
              <a:buFont typeface="Arial" panose="020B0604020202020204" pitchFamily="34" charset="0"/>
              <a:buChar char="•"/>
            </a:pPr>
            <a:endParaRPr lang="en-US" dirty="0"/>
          </a:p>
          <a:p>
            <a:pPr marL="0" indent="0">
              <a:lnSpc>
                <a:spcPct val="120000"/>
              </a:lnSpc>
              <a:spcBef>
                <a:spcPts val="0"/>
              </a:spcBef>
              <a:buNone/>
            </a:pPr>
            <a:r>
              <a:rPr lang="en-US" sz="1800" b="1" dirty="0"/>
              <a:t>	Chapter Law 2024-33 – coaches must maintain CPR certification</a:t>
            </a:r>
          </a:p>
          <a:p>
            <a:pPr marL="0" indent="0">
              <a:lnSpc>
                <a:spcPct val="120000"/>
              </a:lnSpc>
              <a:spcBef>
                <a:spcPts val="0"/>
              </a:spcBef>
              <a:buNone/>
            </a:pPr>
            <a:r>
              <a:rPr lang="en-US" sz="1800" b="1" dirty="0"/>
              <a:t>		</a:t>
            </a:r>
            <a:r>
              <a:rPr lang="en-US" sz="1800" dirty="0"/>
              <a:t>- each person who is employed and renders service as an athletic coach in any public school in any 		district of this state shall … Hold and maintain a certificate in cardiopulmonary resuscitation, first aid, 		and the use of an automatic external defibrillator. The certification must be consistent with national 		evidence-based emergency cardiovascular care guidelines</a:t>
            </a:r>
          </a:p>
          <a:p>
            <a:pPr marL="0" indent="0">
              <a:lnSpc>
                <a:spcPct val="120000"/>
              </a:lnSpc>
              <a:spcBef>
                <a:spcPts val="0"/>
              </a:spcBef>
              <a:buNone/>
            </a:pPr>
            <a:endParaRPr lang="en-US" sz="1800" dirty="0"/>
          </a:p>
          <a:p>
            <a:pPr marL="0" indent="0">
              <a:lnSpc>
                <a:spcPct val="120000"/>
              </a:lnSpc>
              <a:spcBef>
                <a:spcPts val="0"/>
              </a:spcBef>
              <a:buNone/>
            </a:pPr>
            <a:r>
              <a:rPr lang="en-US" sz="1800" b="1" dirty="0"/>
              <a:t>	Chapter Law 2024-53 – bronchodilator use</a:t>
            </a:r>
          </a:p>
          <a:p>
            <a:pPr marL="0" indent="0">
              <a:lnSpc>
                <a:spcPct val="120000"/>
              </a:lnSpc>
              <a:spcBef>
                <a:spcPts val="0"/>
              </a:spcBef>
              <a:buNone/>
            </a:pPr>
            <a:r>
              <a:rPr lang="en-US" b="1" dirty="0"/>
              <a:t>		</a:t>
            </a:r>
            <a:r>
              <a:rPr lang="en-US" dirty="0"/>
              <a:t>- Asthmatic students whose parent and physician provide their approval to the school principal may 		carry a short-acting bronchodilator and components on their person while in school. The school 			principal shall be provided a copy of the parent’s and physician’s approval. </a:t>
            </a:r>
            <a:endParaRPr lang="en-US" sz="1800" dirty="0"/>
          </a:p>
          <a:p>
            <a:pPr marL="0" indent="0">
              <a:lnSpc>
                <a:spcPct val="120000"/>
              </a:lnSpc>
              <a:spcBef>
                <a:spcPts val="0"/>
              </a:spcBef>
              <a:buNone/>
            </a:pPr>
            <a:r>
              <a:rPr lang="en-US" sz="1800" dirty="0"/>
              <a:t>		- A public school may acquire and stock a supply of short-acting bronchodilators and components from 		a wholesale distributor as defined in s. 499.003 or may enter into an arrangement with a wholesale 		distributor or manufacturer as defined in s. 499.003 for short-acting bronchodilators and components 		at fair-market, free, or reduced prices pursuant to a prescription issued in accordance with this section. 		The short-acting bronchodilators and components must be maintained in a secure location on a 			school’s premises.</a:t>
            </a:r>
          </a:p>
          <a:p>
            <a:pPr marL="0" indent="0">
              <a:lnSpc>
                <a:spcPct val="120000"/>
              </a:lnSpc>
              <a:spcBef>
                <a:spcPts val="0"/>
              </a:spcBef>
              <a:buNone/>
            </a:pPr>
            <a:r>
              <a:rPr lang="en-US" sz="1800" b="1" dirty="0"/>
              <a:t>	</a:t>
            </a:r>
            <a:endParaRPr lang="en-US" dirty="0"/>
          </a:p>
        </p:txBody>
      </p:sp>
    </p:spTree>
    <p:extLst>
      <p:ext uri="{BB962C8B-B14F-4D97-AF65-F5344CB8AC3E}">
        <p14:creationId xmlns:p14="http://schemas.microsoft.com/office/powerpoint/2010/main" val="46848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AE0190-0F7E-2BAD-C110-3FB3B3B303EB}"/>
              </a:ext>
            </a:extLst>
          </p:cNvPr>
          <p:cNvSpPr txBox="1"/>
          <p:nvPr/>
        </p:nvSpPr>
        <p:spPr>
          <a:xfrm>
            <a:off x="1138687" y="552091"/>
            <a:ext cx="9977332" cy="5720925"/>
          </a:xfrm>
          <a:prstGeom prst="rect">
            <a:avLst/>
          </a:prstGeom>
          <a:noFill/>
        </p:spPr>
        <p:txBody>
          <a:bodyPr wrap="square">
            <a:spAutoFit/>
          </a:bodyPr>
          <a:lstStyle/>
          <a:p>
            <a:pPr marL="0" indent="0">
              <a:lnSpc>
                <a:spcPct val="120000"/>
              </a:lnSpc>
              <a:spcBef>
                <a:spcPts val="0"/>
              </a:spcBef>
              <a:buNone/>
            </a:pPr>
            <a:r>
              <a:rPr lang="en-US" sz="1800" b="1" dirty="0"/>
              <a:t>	Chapter Law 2024-155 – school safety changes</a:t>
            </a:r>
          </a:p>
          <a:p>
            <a:pPr marL="0" indent="0">
              <a:lnSpc>
                <a:spcPct val="120000"/>
              </a:lnSpc>
              <a:spcBef>
                <a:spcPts val="0"/>
              </a:spcBef>
              <a:buNone/>
            </a:pPr>
            <a:r>
              <a:rPr lang="en-US" b="1" dirty="0"/>
              <a:t>	</a:t>
            </a:r>
            <a:r>
              <a:rPr lang="en-US" dirty="0"/>
              <a:t>- </a:t>
            </a:r>
            <a:r>
              <a:rPr lang="en-US" sz="1800" dirty="0"/>
              <a:t>By February 1 and September 1 of each school year, each school district, charter school, 	and private school must report to the Department of Law Enforcement the name, date of 	birth, and appointment date of each person appointed as a school guardian. The school 	district, charter school, and private school must also report to the Department of Law 	Enforcement the date each school guardian separates from his or her appointment as a 	school 	guardian.</a:t>
            </a:r>
          </a:p>
          <a:p>
            <a:pPr marL="0" indent="0">
              <a:lnSpc>
                <a:spcPct val="120000"/>
              </a:lnSpc>
              <a:spcBef>
                <a:spcPts val="0"/>
              </a:spcBef>
              <a:buNone/>
            </a:pPr>
            <a:endParaRPr lang="en-US" sz="1800" dirty="0"/>
          </a:p>
          <a:p>
            <a:pPr marL="0" indent="0">
              <a:lnSpc>
                <a:spcPct val="120000"/>
              </a:lnSpc>
              <a:spcBef>
                <a:spcPts val="0"/>
              </a:spcBef>
              <a:buNone/>
            </a:pPr>
            <a:r>
              <a:rPr lang="en-US" dirty="0"/>
              <a:t>	- A person may not knowingly or willfully: </a:t>
            </a:r>
          </a:p>
          <a:p>
            <a:pPr marL="0" indent="0">
              <a:lnSpc>
                <a:spcPct val="120000"/>
              </a:lnSpc>
              <a:spcBef>
                <a:spcPts val="0"/>
              </a:spcBef>
              <a:buNone/>
            </a:pPr>
            <a:r>
              <a:rPr lang="en-US" dirty="0"/>
              <a:t>	Operate a drone over a public or private school serving students in any grade from voluntary 	prekindergarten through grade 12; …</a:t>
            </a:r>
            <a:endParaRPr lang="en-US" sz="1800" dirty="0"/>
          </a:p>
          <a:p>
            <a:pPr marL="0" indent="0">
              <a:lnSpc>
                <a:spcPct val="120000"/>
              </a:lnSpc>
              <a:spcBef>
                <a:spcPts val="0"/>
              </a:spcBef>
              <a:buNone/>
            </a:pPr>
            <a:r>
              <a:rPr lang="en-US" dirty="0"/>
              <a:t>	- A person who violates paragraph (a) commits a misdemeanor of the second degree …  A 	person who commits a second or subsequent violation commits a misdemeanor of the first 	degree … </a:t>
            </a:r>
          </a:p>
          <a:p>
            <a:pPr marL="0" indent="0">
              <a:lnSpc>
                <a:spcPct val="120000"/>
              </a:lnSpc>
              <a:spcBef>
                <a:spcPts val="0"/>
              </a:spcBef>
              <a:buNone/>
            </a:pPr>
            <a:r>
              <a:rPr lang="en-US" dirty="0"/>
              <a:t>	- A person who violates paragraph (a) and records video of the school, including any person 	or object on the premises of or within the school facility, commits a misdemeanor of the 	first degree …</a:t>
            </a:r>
            <a:r>
              <a:rPr lang="en-US" sz="1800" b="1" dirty="0"/>
              <a:t>	</a:t>
            </a:r>
          </a:p>
        </p:txBody>
      </p:sp>
    </p:spTree>
    <p:extLst>
      <p:ext uri="{BB962C8B-B14F-4D97-AF65-F5344CB8AC3E}">
        <p14:creationId xmlns:p14="http://schemas.microsoft.com/office/powerpoint/2010/main" val="160586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2E7380-0439-E3E3-835C-21897751B8C9}"/>
              </a:ext>
            </a:extLst>
          </p:cNvPr>
          <p:cNvSpPr txBox="1"/>
          <p:nvPr/>
        </p:nvSpPr>
        <p:spPr>
          <a:xfrm>
            <a:off x="1707614" y="1112704"/>
            <a:ext cx="9210102" cy="4431983"/>
          </a:xfrm>
          <a:prstGeom prst="rect">
            <a:avLst/>
          </a:prstGeom>
          <a:noFill/>
        </p:spPr>
        <p:txBody>
          <a:bodyPr wrap="square">
            <a:spAutoFit/>
          </a:bodyPr>
          <a:lstStyle/>
          <a:p>
            <a:r>
              <a:rPr lang="en-US" sz="2400" b="1" dirty="0"/>
              <a:t>Chapter Law 2024-190 – school bus infraction detection system</a:t>
            </a:r>
          </a:p>
          <a:p>
            <a:endParaRPr lang="en-US" sz="2400" b="1" dirty="0"/>
          </a:p>
          <a:p>
            <a:r>
              <a:rPr lang="en-US" sz="2400" b="1" dirty="0"/>
              <a:t>	</a:t>
            </a:r>
            <a:r>
              <a:rPr lang="en-US" sz="2400" dirty="0"/>
              <a:t>- The civil penalties assessed and collected for a violation of s. 316.172(1)(a) or (b) 	enforced by a school bus infraction detection system must be remitted to the school district in which the violation occurred.  </a:t>
            </a:r>
          </a:p>
          <a:p>
            <a:pPr algn="l"/>
            <a:r>
              <a:rPr lang="en-US" sz="2400" dirty="0"/>
              <a:t>	- Such civil penalties must be used for the installation, operation, maintenance of school bus infraction detection systems on school buses, </a:t>
            </a:r>
            <a:r>
              <a:rPr lang="en-US" sz="2400" i="0" u="none" strike="noStrike" baseline="0" dirty="0">
                <a:latin typeface="NewCenturySchlbkLTStd-Roman"/>
              </a:rPr>
              <a:t>including student transportation safety initiatives, driver recruitment and retention stipends, or other student transportation safety enhancements …</a:t>
            </a:r>
            <a:endParaRPr lang="en-US" sz="2400" dirty="0"/>
          </a:p>
          <a:p>
            <a:endParaRPr lang="en-US" dirty="0"/>
          </a:p>
        </p:txBody>
      </p:sp>
    </p:spTree>
    <p:extLst>
      <p:ext uri="{BB962C8B-B14F-4D97-AF65-F5344CB8AC3E}">
        <p14:creationId xmlns:p14="http://schemas.microsoft.com/office/powerpoint/2010/main" val="284153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p43"/>
          <p:cNvSpPr txBox="1">
            <a:spLocks noGrp="1"/>
          </p:cNvSpPr>
          <p:nvPr>
            <p:ph type="title"/>
          </p:nvPr>
        </p:nvSpPr>
        <p:spPr>
          <a:xfrm>
            <a:off x="960000" y="593367"/>
            <a:ext cx="6906000" cy="707166"/>
          </a:xfrm>
          <a:prstGeom prst="rect">
            <a:avLst/>
          </a:prstGeom>
        </p:spPr>
        <p:txBody>
          <a:bodyPr spcFirstLastPara="1" wrap="square" lIns="121900" tIns="121900" rIns="121900" bIns="121900" anchor="ctr" anchorCtr="0">
            <a:noAutofit/>
          </a:bodyPr>
          <a:lstStyle/>
          <a:p>
            <a:r>
              <a:rPr lang="en-US" b="1" u="sng" dirty="0">
                <a:solidFill>
                  <a:srgbClr val="C00000"/>
                </a:solidFill>
                <a:latin typeface="Rockwell" panose="02060603020205020403" pitchFamily="18" charset="0"/>
              </a:rPr>
              <a:t>V.	EMPLOYMENT</a:t>
            </a:r>
            <a:endParaRPr dirty="0"/>
          </a:p>
        </p:txBody>
      </p:sp>
      <p:sp>
        <p:nvSpPr>
          <p:cNvPr id="813" name="Google Shape;813;p43"/>
          <p:cNvSpPr txBox="1">
            <a:spLocks noGrp="1"/>
          </p:cNvSpPr>
          <p:nvPr>
            <p:ph type="body" idx="1"/>
          </p:nvPr>
        </p:nvSpPr>
        <p:spPr>
          <a:xfrm>
            <a:off x="959999" y="1421176"/>
            <a:ext cx="7225533" cy="4549966"/>
          </a:xfrm>
          <a:prstGeom prst="rect">
            <a:avLst/>
          </a:prstGeom>
        </p:spPr>
        <p:txBody>
          <a:bodyPr spcFirstLastPara="1" wrap="square" lIns="121900" tIns="121900" rIns="121900" bIns="121900" anchor="ctr" anchorCtr="0">
            <a:noAutofit/>
          </a:bodyPr>
          <a:lstStyle/>
          <a:p>
            <a:pPr marL="0" indent="0">
              <a:spcBef>
                <a:spcPts val="0"/>
              </a:spcBef>
              <a:buNone/>
            </a:pPr>
            <a:r>
              <a:rPr lang="en-US" sz="2000" b="1" dirty="0"/>
              <a:t>Chapter Law 2024-19 - leave of absence for military service </a:t>
            </a:r>
          </a:p>
          <a:p>
            <a:pPr marL="0" indent="0">
              <a:spcBef>
                <a:spcPts val="0"/>
              </a:spcBef>
              <a:buNone/>
            </a:pPr>
            <a:r>
              <a:rPr lang="en-US" sz="2000" b="1" dirty="0"/>
              <a:t>	</a:t>
            </a:r>
            <a:r>
              <a:rPr lang="en-US" sz="2000" dirty="0"/>
              <a:t>- must be granted leave of absence …. Such employe must 	enjoy the same rights as are granted to officials, including 	full pay for the first 30 days of leave that is equal to or 	greater than 90 consecutive days; </a:t>
            </a:r>
          </a:p>
          <a:p>
            <a:pPr marL="0" indent="0">
              <a:spcBef>
                <a:spcPts val="0"/>
              </a:spcBef>
              <a:buNone/>
            </a:pPr>
            <a:r>
              <a:rPr lang="en-US" sz="2000" b="1" dirty="0"/>
              <a:t>Chapter Law 2024-23 - public employee union membership</a:t>
            </a:r>
          </a:p>
          <a:p>
            <a:pPr marL="0" indent="0">
              <a:spcBef>
                <a:spcPts val="0"/>
              </a:spcBef>
              <a:buNone/>
            </a:pPr>
            <a:r>
              <a:rPr lang="en-US" sz="2000" b="1" dirty="0"/>
              <a:t>	- </a:t>
            </a:r>
            <a:r>
              <a:rPr lang="en-US" sz="2000" dirty="0"/>
              <a:t>a public employee who desire to be a member of an 	employee organization … must submit the executed form 	to the bargaining agent; </a:t>
            </a:r>
            <a:endParaRPr lang="en-US" sz="2000" b="1" dirty="0"/>
          </a:p>
          <a:p>
            <a:pPr marL="0" indent="0">
              <a:spcBef>
                <a:spcPts val="0"/>
              </a:spcBef>
              <a:buNone/>
            </a:pPr>
            <a:r>
              <a:rPr lang="en-US" sz="2000" b="1" dirty="0"/>
              <a:t>Chapter Law 2024 -25 - restrictions on employment of minors	</a:t>
            </a:r>
            <a:r>
              <a:rPr lang="en-US" sz="2000" dirty="0"/>
              <a:t>- certain restrictions do not apply to minors 16 or 17  who 	are in a home education program or in virtual school in 	which the minor is separated from the teacher by time 	only. </a:t>
            </a:r>
          </a:p>
          <a:p>
            <a:pPr marL="0" indent="0">
              <a:spcBef>
                <a:spcPts val="0"/>
              </a:spcBef>
              <a:buNone/>
            </a:pPr>
            <a:r>
              <a:rPr lang="en-US" sz="2000" b="1" dirty="0"/>
              <a:t>	</a:t>
            </a:r>
            <a:endParaRPr dirty="0"/>
          </a:p>
        </p:txBody>
      </p:sp>
      <p:grpSp>
        <p:nvGrpSpPr>
          <p:cNvPr id="814" name="Google Shape;814;p43"/>
          <p:cNvGrpSpPr/>
          <p:nvPr/>
        </p:nvGrpSpPr>
        <p:grpSpPr>
          <a:xfrm>
            <a:off x="9040700" y="1160601"/>
            <a:ext cx="2200501" cy="1456233"/>
            <a:chOff x="6490950" y="877525"/>
            <a:chExt cx="1650376" cy="1092175"/>
          </a:xfrm>
        </p:grpSpPr>
        <p:sp>
          <p:nvSpPr>
            <p:cNvPr id="815" name="Google Shape;815;p43"/>
            <p:cNvSpPr/>
            <p:nvPr/>
          </p:nvSpPr>
          <p:spPr>
            <a:xfrm>
              <a:off x="6490950" y="877525"/>
              <a:ext cx="272374" cy="104949"/>
            </a:xfrm>
            <a:custGeom>
              <a:avLst/>
              <a:gdLst/>
              <a:ahLst/>
              <a:cxnLst/>
              <a:rect l="l" t="t" r="r" b="b"/>
              <a:pathLst>
                <a:path w="2289" h="882" extrusionOk="0">
                  <a:moveTo>
                    <a:pt x="1841" y="0"/>
                  </a:moveTo>
                  <a:cubicBezTo>
                    <a:pt x="1812" y="0"/>
                    <a:pt x="1783" y="2"/>
                    <a:pt x="1756" y="4"/>
                  </a:cubicBezTo>
                  <a:cubicBezTo>
                    <a:pt x="1646" y="20"/>
                    <a:pt x="1536" y="67"/>
                    <a:pt x="1458" y="145"/>
                  </a:cubicBezTo>
                  <a:cubicBezTo>
                    <a:pt x="1364" y="208"/>
                    <a:pt x="1270" y="318"/>
                    <a:pt x="1239" y="427"/>
                  </a:cubicBezTo>
                  <a:cubicBezTo>
                    <a:pt x="1239" y="412"/>
                    <a:pt x="1145" y="380"/>
                    <a:pt x="1129" y="365"/>
                  </a:cubicBezTo>
                  <a:cubicBezTo>
                    <a:pt x="1066" y="349"/>
                    <a:pt x="1019" y="318"/>
                    <a:pt x="941" y="302"/>
                  </a:cubicBezTo>
                  <a:cubicBezTo>
                    <a:pt x="847" y="286"/>
                    <a:pt x="737" y="286"/>
                    <a:pt x="643" y="286"/>
                  </a:cubicBezTo>
                  <a:cubicBezTo>
                    <a:pt x="471" y="302"/>
                    <a:pt x="314" y="365"/>
                    <a:pt x="204" y="474"/>
                  </a:cubicBezTo>
                  <a:cubicBezTo>
                    <a:pt x="157" y="537"/>
                    <a:pt x="110" y="600"/>
                    <a:pt x="79" y="678"/>
                  </a:cubicBezTo>
                  <a:cubicBezTo>
                    <a:pt x="51" y="720"/>
                    <a:pt x="48" y="811"/>
                    <a:pt x="14" y="864"/>
                  </a:cubicBezTo>
                  <a:lnTo>
                    <a:pt x="14" y="864"/>
                  </a:lnTo>
                  <a:cubicBezTo>
                    <a:pt x="178" y="662"/>
                    <a:pt x="422" y="586"/>
                    <a:pt x="669" y="586"/>
                  </a:cubicBezTo>
                  <a:cubicBezTo>
                    <a:pt x="805" y="586"/>
                    <a:pt x="941" y="609"/>
                    <a:pt x="1066" y="647"/>
                  </a:cubicBezTo>
                  <a:cubicBezTo>
                    <a:pt x="1160" y="678"/>
                    <a:pt x="1254" y="710"/>
                    <a:pt x="1348" y="757"/>
                  </a:cubicBezTo>
                  <a:cubicBezTo>
                    <a:pt x="1411" y="584"/>
                    <a:pt x="1505" y="427"/>
                    <a:pt x="1646" y="286"/>
                  </a:cubicBezTo>
                  <a:cubicBezTo>
                    <a:pt x="1819" y="98"/>
                    <a:pt x="2054" y="145"/>
                    <a:pt x="2289" y="130"/>
                  </a:cubicBezTo>
                  <a:cubicBezTo>
                    <a:pt x="2170" y="37"/>
                    <a:pt x="1996" y="0"/>
                    <a:pt x="1841" y="0"/>
                  </a:cubicBezTo>
                  <a:close/>
                  <a:moveTo>
                    <a:pt x="14" y="864"/>
                  </a:moveTo>
                  <a:lnTo>
                    <a:pt x="14" y="864"/>
                  </a:lnTo>
                  <a:cubicBezTo>
                    <a:pt x="10" y="870"/>
                    <a:pt x="5" y="876"/>
                    <a:pt x="0" y="882"/>
                  </a:cubicBezTo>
                  <a:cubicBezTo>
                    <a:pt x="6" y="877"/>
                    <a:pt x="10" y="871"/>
                    <a:pt x="14" y="86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43"/>
            <p:cNvSpPr/>
            <p:nvPr/>
          </p:nvSpPr>
          <p:spPr>
            <a:xfrm>
              <a:off x="7151275" y="1190300"/>
              <a:ext cx="272374" cy="104949"/>
            </a:xfrm>
            <a:custGeom>
              <a:avLst/>
              <a:gdLst/>
              <a:ahLst/>
              <a:cxnLst/>
              <a:rect l="l" t="t" r="r" b="b"/>
              <a:pathLst>
                <a:path w="2289" h="882" extrusionOk="0">
                  <a:moveTo>
                    <a:pt x="1841" y="0"/>
                  </a:moveTo>
                  <a:cubicBezTo>
                    <a:pt x="1812" y="0"/>
                    <a:pt x="1783" y="2"/>
                    <a:pt x="1756" y="4"/>
                  </a:cubicBezTo>
                  <a:cubicBezTo>
                    <a:pt x="1646" y="20"/>
                    <a:pt x="1536" y="67"/>
                    <a:pt x="1458" y="145"/>
                  </a:cubicBezTo>
                  <a:cubicBezTo>
                    <a:pt x="1364" y="208"/>
                    <a:pt x="1270" y="318"/>
                    <a:pt x="1239" y="427"/>
                  </a:cubicBezTo>
                  <a:cubicBezTo>
                    <a:pt x="1239" y="412"/>
                    <a:pt x="1145" y="380"/>
                    <a:pt x="1129" y="365"/>
                  </a:cubicBezTo>
                  <a:cubicBezTo>
                    <a:pt x="1066" y="349"/>
                    <a:pt x="1019" y="318"/>
                    <a:pt x="941" y="302"/>
                  </a:cubicBezTo>
                  <a:cubicBezTo>
                    <a:pt x="847" y="286"/>
                    <a:pt x="737" y="286"/>
                    <a:pt x="643" y="286"/>
                  </a:cubicBezTo>
                  <a:cubicBezTo>
                    <a:pt x="471" y="302"/>
                    <a:pt x="314" y="365"/>
                    <a:pt x="204" y="474"/>
                  </a:cubicBezTo>
                  <a:cubicBezTo>
                    <a:pt x="157" y="537"/>
                    <a:pt x="110" y="600"/>
                    <a:pt x="79" y="678"/>
                  </a:cubicBezTo>
                  <a:cubicBezTo>
                    <a:pt x="51" y="720"/>
                    <a:pt x="48" y="811"/>
                    <a:pt x="14" y="864"/>
                  </a:cubicBezTo>
                  <a:lnTo>
                    <a:pt x="14" y="864"/>
                  </a:lnTo>
                  <a:cubicBezTo>
                    <a:pt x="178" y="662"/>
                    <a:pt x="422" y="586"/>
                    <a:pt x="669" y="586"/>
                  </a:cubicBezTo>
                  <a:cubicBezTo>
                    <a:pt x="805" y="586"/>
                    <a:pt x="941" y="609"/>
                    <a:pt x="1066" y="647"/>
                  </a:cubicBezTo>
                  <a:cubicBezTo>
                    <a:pt x="1160" y="678"/>
                    <a:pt x="1254" y="710"/>
                    <a:pt x="1348" y="757"/>
                  </a:cubicBezTo>
                  <a:cubicBezTo>
                    <a:pt x="1411" y="584"/>
                    <a:pt x="1505" y="427"/>
                    <a:pt x="1646" y="286"/>
                  </a:cubicBezTo>
                  <a:cubicBezTo>
                    <a:pt x="1819" y="98"/>
                    <a:pt x="2054" y="145"/>
                    <a:pt x="2289" y="130"/>
                  </a:cubicBezTo>
                  <a:cubicBezTo>
                    <a:pt x="2170" y="37"/>
                    <a:pt x="1996" y="0"/>
                    <a:pt x="1841" y="0"/>
                  </a:cubicBezTo>
                  <a:close/>
                  <a:moveTo>
                    <a:pt x="14" y="864"/>
                  </a:moveTo>
                  <a:lnTo>
                    <a:pt x="14" y="864"/>
                  </a:lnTo>
                  <a:cubicBezTo>
                    <a:pt x="10" y="870"/>
                    <a:pt x="5" y="876"/>
                    <a:pt x="0" y="882"/>
                  </a:cubicBezTo>
                  <a:cubicBezTo>
                    <a:pt x="6" y="877"/>
                    <a:pt x="10" y="871"/>
                    <a:pt x="14" y="86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43"/>
            <p:cNvSpPr/>
            <p:nvPr/>
          </p:nvSpPr>
          <p:spPr>
            <a:xfrm>
              <a:off x="7962750" y="1868700"/>
              <a:ext cx="178576" cy="68800"/>
            </a:xfrm>
            <a:custGeom>
              <a:avLst/>
              <a:gdLst/>
              <a:ahLst/>
              <a:cxnLst/>
              <a:rect l="l" t="t" r="r" b="b"/>
              <a:pathLst>
                <a:path w="2289" h="882" extrusionOk="0">
                  <a:moveTo>
                    <a:pt x="1841" y="0"/>
                  </a:moveTo>
                  <a:cubicBezTo>
                    <a:pt x="1812" y="0"/>
                    <a:pt x="1783" y="2"/>
                    <a:pt x="1756" y="4"/>
                  </a:cubicBezTo>
                  <a:cubicBezTo>
                    <a:pt x="1646" y="20"/>
                    <a:pt x="1536" y="67"/>
                    <a:pt x="1458" y="145"/>
                  </a:cubicBezTo>
                  <a:cubicBezTo>
                    <a:pt x="1364" y="208"/>
                    <a:pt x="1270" y="318"/>
                    <a:pt x="1239" y="427"/>
                  </a:cubicBezTo>
                  <a:cubicBezTo>
                    <a:pt x="1239" y="412"/>
                    <a:pt x="1145" y="380"/>
                    <a:pt x="1129" y="365"/>
                  </a:cubicBezTo>
                  <a:cubicBezTo>
                    <a:pt x="1066" y="349"/>
                    <a:pt x="1019" y="318"/>
                    <a:pt x="941" y="302"/>
                  </a:cubicBezTo>
                  <a:cubicBezTo>
                    <a:pt x="847" y="286"/>
                    <a:pt x="737" y="286"/>
                    <a:pt x="643" y="286"/>
                  </a:cubicBezTo>
                  <a:cubicBezTo>
                    <a:pt x="471" y="302"/>
                    <a:pt x="314" y="365"/>
                    <a:pt x="204" y="474"/>
                  </a:cubicBezTo>
                  <a:cubicBezTo>
                    <a:pt x="157" y="537"/>
                    <a:pt x="110" y="600"/>
                    <a:pt x="79" y="678"/>
                  </a:cubicBezTo>
                  <a:cubicBezTo>
                    <a:pt x="51" y="720"/>
                    <a:pt x="48" y="811"/>
                    <a:pt x="14" y="864"/>
                  </a:cubicBezTo>
                  <a:lnTo>
                    <a:pt x="14" y="864"/>
                  </a:lnTo>
                  <a:cubicBezTo>
                    <a:pt x="178" y="662"/>
                    <a:pt x="422" y="586"/>
                    <a:pt x="669" y="586"/>
                  </a:cubicBezTo>
                  <a:cubicBezTo>
                    <a:pt x="805" y="586"/>
                    <a:pt x="941" y="609"/>
                    <a:pt x="1066" y="647"/>
                  </a:cubicBezTo>
                  <a:cubicBezTo>
                    <a:pt x="1160" y="678"/>
                    <a:pt x="1254" y="710"/>
                    <a:pt x="1348" y="757"/>
                  </a:cubicBezTo>
                  <a:cubicBezTo>
                    <a:pt x="1411" y="584"/>
                    <a:pt x="1505" y="427"/>
                    <a:pt x="1646" y="286"/>
                  </a:cubicBezTo>
                  <a:cubicBezTo>
                    <a:pt x="1819" y="98"/>
                    <a:pt x="2054" y="145"/>
                    <a:pt x="2289" y="130"/>
                  </a:cubicBezTo>
                  <a:cubicBezTo>
                    <a:pt x="2170" y="37"/>
                    <a:pt x="1996" y="0"/>
                    <a:pt x="1841" y="0"/>
                  </a:cubicBezTo>
                  <a:close/>
                  <a:moveTo>
                    <a:pt x="14" y="864"/>
                  </a:moveTo>
                  <a:lnTo>
                    <a:pt x="14" y="864"/>
                  </a:lnTo>
                  <a:cubicBezTo>
                    <a:pt x="10" y="870"/>
                    <a:pt x="5" y="876"/>
                    <a:pt x="0" y="882"/>
                  </a:cubicBezTo>
                  <a:cubicBezTo>
                    <a:pt x="6" y="877"/>
                    <a:pt x="10" y="871"/>
                    <a:pt x="14" y="86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43"/>
            <p:cNvSpPr/>
            <p:nvPr/>
          </p:nvSpPr>
          <p:spPr>
            <a:xfrm>
              <a:off x="6763325" y="1836508"/>
              <a:ext cx="178576" cy="133193"/>
            </a:xfrm>
            <a:custGeom>
              <a:avLst/>
              <a:gdLst/>
              <a:ahLst/>
              <a:cxnLst/>
              <a:rect l="l" t="t" r="r" b="b"/>
              <a:pathLst>
                <a:path w="1208" h="901" extrusionOk="0">
                  <a:moveTo>
                    <a:pt x="125" y="1"/>
                  </a:moveTo>
                  <a:cubicBezTo>
                    <a:pt x="83" y="1"/>
                    <a:pt x="34" y="12"/>
                    <a:pt x="1" y="23"/>
                  </a:cubicBezTo>
                  <a:cubicBezTo>
                    <a:pt x="142" y="101"/>
                    <a:pt x="220" y="243"/>
                    <a:pt x="267" y="399"/>
                  </a:cubicBezTo>
                  <a:cubicBezTo>
                    <a:pt x="299" y="540"/>
                    <a:pt x="283" y="697"/>
                    <a:pt x="267" y="854"/>
                  </a:cubicBezTo>
                  <a:cubicBezTo>
                    <a:pt x="267" y="870"/>
                    <a:pt x="267" y="901"/>
                    <a:pt x="283" y="901"/>
                  </a:cubicBezTo>
                  <a:cubicBezTo>
                    <a:pt x="283" y="885"/>
                    <a:pt x="299" y="885"/>
                    <a:pt x="299" y="885"/>
                  </a:cubicBezTo>
                  <a:cubicBezTo>
                    <a:pt x="486" y="711"/>
                    <a:pt x="752" y="615"/>
                    <a:pt x="1011" y="615"/>
                  </a:cubicBezTo>
                  <a:cubicBezTo>
                    <a:pt x="1078" y="615"/>
                    <a:pt x="1144" y="622"/>
                    <a:pt x="1208" y="634"/>
                  </a:cubicBezTo>
                  <a:cubicBezTo>
                    <a:pt x="1145" y="509"/>
                    <a:pt x="1004" y="415"/>
                    <a:pt x="863" y="399"/>
                  </a:cubicBezTo>
                  <a:cubicBezTo>
                    <a:pt x="850" y="398"/>
                    <a:pt x="838" y="397"/>
                    <a:pt x="826" y="397"/>
                  </a:cubicBezTo>
                  <a:cubicBezTo>
                    <a:pt x="699" y="397"/>
                    <a:pt x="584" y="466"/>
                    <a:pt x="455" y="509"/>
                  </a:cubicBezTo>
                  <a:cubicBezTo>
                    <a:pt x="440" y="384"/>
                    <a:pt x="440" y="243"/>
                    <a:pt x="361" y="133"/>
                  </a:cubicBezTo>
                  <a:cubicBezTo>
                    <a:pt x="314" y="70"/>
                    <a:pt x="252" y="23"/>
                    <a:pt x="173" y="7"/>
                  </a:cubicBezTo>
                  <a:cubicBezTo>
                    <a:pt x="159" y="3"/>
                    <a:pt x="143" y="1"/>
                    <a:pt x="1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19" name="Google Shape;819;p43"/>
          <p:cNvSpPr/>
          <p:nvPr/>
        </p:nvSpPr>
        <p:spPr>
          <a:xfrm flipH="1">
            <a:off x="8393049" y="4126875"/>
            <a:ext cx="2548385" cy="2717224"/>
          </a:xfrm>
          <a:custGeom>
            <a:avLst/>
            <a:gdLst/>
            <a:ahLst/>
            <a:cxnLst/>
            <a:rect l="l" t="t" r="r" b="b"/>
            <a:pathLst>
              <a:path w="15953" h="17011" extrusionOk="0">
                <a:moveTo>
                  <a:pt x="700" y="9501"/>
                </a:moveTo>
                <a:lnTo>
                  <a:pt x="700" y="9501"/>
                </a:lnTo>
                <a:cubicBezTo>
                  <a:pt x="701" y="9506"/>
                  <a:pt x="701" y="9510"/>
                  <a:pt x="701" y="9515"/>
                </a:cubicBezTo>
                <a:cubicBezTo>
                  <a:pt x="701" y="9510"/>
                  <a:pt x="701" y="9505"/>
                  <a:pt x="700" y="9501"/>
                </a:cubicBezTo>
                <a:close/>
                <a:moveTo>
                  <a:pt x="278" y="10487"/>
                </a:moveTo>
                <a:lnTo>
                  <a:pt x="278" y="10487"/>
                </a:lnTo>
                <a:cubicBezTo>
                  <a:pt x="278" y="10487"/>
                  <a:pt x="269" y="10505"/>
                  <a:pt x="265" y="10527"/>
                </a:cubicBezTo>
                <a:lnTo>
                  <a:pt x="265" y="10527"/>
                </a:lnTo>
                <a:cubicBezTo>
                  <a:pt x="269" y="10496"/>
                  <a:pt x="278" y="10487"/>
                  <a:pt x="278" y="10487"/>
                </a:cubicBezTo>
                <a:close/>
                <a:moveTo>
                  <a:pt x="734" y="8761"/>
                </a:moveTo>
                <a:cubicBezTo>
                  <a:pt x="741" y="8761"/>
                  <a:pt x="748" y="8767"/>
                  <a:pt x="748" y="8779"/>
                </a:cubicBezTo>
                <a:cubicBezTo>
                  <a:pt x="764" y="8810"/>
                  <a:pt x="764" y="8841"/>
                  <a:pt x="780" y="8857"/>
                </a:cubicBezTo>
                <a:cubicBezTo>
                  <a:pt x="795" y="8873"/>
                  <a:pt x="811" y="8888"/>
                  <a:pt x="811" y="8920"/>
                </a:cubicBezTo>
                <a:cubicBezTo>
                  <a:pt x="811" y="8935"/>
                  <a:pt x="811" y="8951"/>
                  <a:pt x="811" y="8967"/>
                </a:cubicBezTo>
                <a:cubicBezTo>
                  <a:pt x="905" y="9312"/>
                  <a:pt x="968" y="9672"/>
                  <a:pt x="1030" y="10033"/>
                </a:cubicBezTo>
                <a:cubicBezTo>
                  <a:pt x="1062" y="10221"/>
                  <a:pt x="1093" y="10424"/>
                  <a:pt x="1062" y="10612"/>
                </a:cubicBezTo>
                <a:cubicBezTo>
                  <a:pt x="1030" y="10801"/>
                  <a:pt x="952" y="10957"/>
                  <a:pt x="842" y="11114"/>
                </a:cubicBezTo>
                <a:cubicBezTo>
                  <a:pt x="842" y="11119"/>
                  <a:pt x="840" y="11121"/>
                  <a:pt x="836" y="11121"/>
                </a:cubicBezTo>
                <a:cubicBezTo>
                  <a:pt x="827" y="11121"/>
                  <a:pt x="811" y="11109"/>
                  <a:pt x="811" y="11098"/>
                </a:cubicBezTo>
                <a:cubicBezTo>
                  <a:pt x="811" y="11083"/>
                  <a:pt x="811" y="11083"/>
                  <a:pt x="795" y="11083"/>
                </a:cubicBezTo>
                <a:cubicBezTo>
                  <a:pt x="764" y="10942"/>
                  <a:pt x="701" y="10816"/>
                  <a:pt x="639" y="10691"/>
                </a:cubicBezTo>
                <a:cubicBezTo>
                  <a:pt x="639" y="10675"/>
                  <a:pt x="639" y="10675"/>
                  <a:pt x="639" y="10659"/>
                </a:cubicBezTo>
                <a:cubicBezTo>
                  <a:pt x="639" y="10644"/>
                  <a:pt x="654" y="10628"/>
                  <a:pt x="670" y="10628"/>
                </a:cubicBezTo>
                <a:cubicBezTo>
                  <a:pt x="686" y="10644"/>
                  <a:pt x="701" y="10644"/>
                  <a:pt x="717" y="10659"/>
                </a:cubicBezTo>
                <a:cubicBezTo>
                  <a:pt x="717" y="10644"/>
                  <a:pt x="717" y="10644"/>
                  <a:pt x="717" y="10644"/>
                </a:cubicBezTo>
                <a:cubicBezTo>
                  <a:pt x="639" y="10534"/>
                  <a:pt x="576" y="10409"/>
                  <a:pt x="560" y="10268"/>
                </a:cubicBezTo>
                <a:cubicBezTo>
                  <a:pt x="549" y="10257"/>
                  <a:pt x="562" y="10245"/>
                  <a:pt x="575" y="10245"/>
                </a:cubicBezTo>
                <a:cubicBezTo>
                  <a:pt x="581" y="10245"/>
                  <a:pt x="587" y="10247"/>
                  <a:pt x="592" y="10252"/>
                </a:cubicBezTo>
                <a:cubicBezTo>
                  <a:pt x="623" y="10283"/>
                  <a:pt x="654" y="10330"/>
                  <a:pt x="686" y="10362"/>
                </a:cubicBezTo>
                <a:cubicBezTo>
                  <a:pt x="670" y="10236"/>
                  <a:pt x="623" y="10111"/>
                  <a:pt x="623" y="9970"/>
                </a:cubicBezTo>
                <a:cubicBezTo>
                  <a:pt x="623" y="9961"/>
                  <a:pt x="628" y="9952"/>
                  <a:pt x="636" y="9952"/>
                </a:cubicBezTo>
                <a:cubicBezTo>
                  <a:pt x="641" y="9952"/>
                  <a:pt x="648" y="9957"/>
                  <a:pt x="654" y="9970"/>
                </a:cubicBezTo>
                <a:cubicBezTo>
                  <a:pt x="670" y="10001"/>
                  <a:pt x="686" y="10033"/>
                  <a:pt x="717" y="10064"/>
                </a:cubicBezTo>
                <a:cubicBezTo>
                  <a:pt x="686" y="9860"/>
                  <a:pt x="639" y="9672"/>
                  <a:pt x="639" y="9468"/>
                </a:cubicBezTo>
                <a:cubicBezTo>
                  <a:pt x="639" y="9450"/>
                  <a:pt x="649" y="9442"/>
                  <a:pt x="661" y="9442"/>
                </a:cubicBezTo>
                <a:cubicBezTo>
                  <a:pt x="670" y="9442"/>
                  <a:pt x="679" y="9446"/>
                  <a:pt x="686" y="9453"/>
                </a:cubicBezTo>
                <a:cubicBezTo>
                  <a:pt x="686" y="9466"/>
                  <a:pt x="697" y="9479"/>
                  <a:pt x="700" y="9501"/>
                </a:cubicBezTo>
                <a:lnTo>
                  <a:pt x="700" y="9501"/>
                </a:lnTo>
                <a:cubicBezTo>
                  <a:pt x="683" y="9301"/>
                  <a:pt x="639" y="9088"/>
                  <a:pt x="670" y="8904"/>
                </a:cubicBezTo>
                <a:cubicBezTo>
                  <a:pt x="670" y="8888"/>
                  <a:pt x="686" y="8888"/>
                  <a:pt x="686" y="8873"/>
                </a:cubicBezTo>
                <a:cubicBezTo>
                  <a:pt x="686" y="8841"/>
                  <a:pt x="701" y="8826"/>
                  <a:pt x="717" y="8794"/>
                </a:cubicBezTo>
                <a:cubicBezTo>
                  <a:pt x="707" y="8775"/>
                  <a:pt x="722" y="8761"/>
                  <a:pt x="734" y="8761"/>
                </a:cubicBezTo>
                <a:close/>
                <a:moveTo>
                  <a:pt x="6720" y="1"/>
                </a:moveTo>
                <a:cubicBezTo>
                  <a:pt x="6658" y="1"/>
                  <a:pt x="6595" y="1"/>
                  <a:pt x="6532" y="32"/>
                </a:cubicBezTo>
                <a:cubicBezTo>
                  <a:pt x="6360" y="111"/>
                  <a:pt x="6360" y="346"/>
                  <a:pt x="6281" y="518"/>
                </a:cubicBezTo>
                <a:lnTo>
                  <a:pt x="6078" y="518"/>
                </a:lnTo>
                <a:cubicBezTo>
                  <a:pt x="5999" y="534"/>
                  <a:pt x="5921" y="550"/>
                  <a:pt x="5858" y="565"/>
                </a:cubicBezTo>
                <a:cubicBezTo>
                  <a:pt x="5858" y="581"/>
                  <a:pt x="5858" y="581"/>
                  <a:pt x="5858" y="581"/>
                </a:cubicBezTo>
                <a:cubicBezTo>
                  <a:pt x="5811" y="597"/>
                  <a:pt x="5780" y="612"/>
                  <a:pt x="5764" y="644"/>
                </a:cubicBezTo>
                <a:cubicBezTo>
                  <a:pt x="5764" y="659"/>
                  <a:pt x="5748" y="675"/>
                  <a:pt x="5733" y="691"/>
                </a:cubicBezTo>
                <a:cubicBezTo>
                  <a:pt x="5733" y="706"/>
                  <a:pt x="5733" y="706"/>
                  <a:pt x="5733" y="722"/>
                </a:cubicBezTo>
                <a:cubicBezTo>
                  <a:pt x="5733" y="738"/>
                  <a:pt x="5733" y="753"/>
                  <a:pt x="5733" y="769"/>
                </a:cubicBezTo>
                <a:cubicBezTo>
                  <a:pt x="5858" y="847"/>
                  <a:pt x="5984" y="910"/>
                  <a:pt x="6109" y="926"/>
                </a:cubicBezTo>
                <a:cubicBezTo>
                  <a:pt x="6062" y="988"/>
                  <a:pt x="6015" y="1067"/>
                  <a:pt x="5952" y="1130"/>
                </a:cubicBezTo>
                <a:cubicBezTo>
                  <a:pt x="5937" y="1145"/>
                  <a:pt x="5952" y="1177"/>
                  <a:pt x="5968" y="1177"/>
                </a:cubicBezTo>
                <a:lnTo>
                  <a:pt x="6031" y="1177"/>
                </a:lnTo>
                <a:cubicBezTo>
                  <a:pt x="5937" y="1255"/>
                  <a:pt x="5858" y="1365"/>
                  <a:pt x="5827" y="1506"/>
                </a:cubicBezTo>
                <a:cubicBezTo>
                  <a:pt x="5827" y="1521"/>
                  <a:pt x="5842" y="1521"/>
                  <a:pt x="5842" y="1521"/>
                </a:cubicBezTo>
                <a:cubicBezTo>
                  <a:pt x="5874" y="1521"/>
                  <a:pt x="5905" y="1521"/>
                  <a:pt x="5921" y="1506"/>
                </a:cubicBezTo>
                <a:lnTo>
                  <a:pt x="5921" y="1506"/>
                </a:lnTo>
                <a:cubicBezTo>
                  <a:pt x="5905" y="1537"/>
                  <a:pt x="5890" y="1584"/>
                  <a:pt x="5874" y="1631"/>
                </a:cubicBezTo>
                <a:cubicBezTo>
                  <a:pt x="5842" y="1662"/>
                  <a:pt x="5795" y="1694"/>
                  <a:pt x="5748" y="1725"/>
                </a:cubicBezTo>
                <a:cubicBezTo>
                  <a:pt x="5733" y="1725"/>
                  <a:pt x="5748" y="1756"/>
                  <a:pt x="5764" y="1756"/>
                </a:cubicBezTo>
                <a:lnTo>
                  <a:pt x="5795" y="1772"/>
                </a:lnTo>
                <a:cubicBezTo>
                  <a:pt x="5780" y="1772"/>
                  <a:pt x="5764" y="1788"/>
                  <a:pt x="5748" y="1788"/>
                </a:cubicBezTo>
                <a:cubicBezTo>
                  <a:pt x="5733" y="1788"/>
                  <a:pt x="5733" y="1804"/>
                  <a:pt x="5733" y="1804"/>
                </a:cubicBezTo>
                <a:lnTo>
                  <a:pt x="5717" y="1804"/>
                </a:lnTo>
                <a:cubicBezTo>
                  <a:pt x="5701" y="1804"/>
                  <a:pt x="5701" y="1819"/>
                  <a:pt x="5701" y="1819"/>
                </a:cubicBezTo>
                <a:cubicBezTo>
                  <a:pt x="5670" y="1835"/>
                  <a:pt x="5639" y="1866"/>
                  <a:pt x="5592" y="1898"/>
                </a:cubicBezTo>
                <a:cubicBezTo>
                  <a:pt x="5513" y="1960"/>
                  <a:pt x="5419" y="2023"/>
                  <a:pt x="5341" y="2086"/>
                </a:cubicBezTo>
                <a:cubicBezTo>
                  <a:pt x="5278" y="2148"/>
                  <a:pt x="5216" y="2211"/>
                  <a:pt x="5168" y="2274"/>
                </a:cubicBezTo>
                <a:cubicBezTo>
                  <a:pt x="5027" y="2587"/>
                  <a:pt x="4980" y="2963"/>
                  <a:pt x="4965" y="3293"/>
                </a:cubicBezTo>
                <a:cubicBezTo>
                  <a:pt x="4949" y="3559"/>
                  <a:pt x="4949" y="3825"/>
                  <a:pt x="4933" y="4092"/>
                </a:cubicBezTo>
                <a:cubicBezTo>
                  <a:pt x="4965" y="4327"/>
                  <a:pt x="5012" y="4547"/>
                  <a:pt x="5137" y="4750"/>
                </a:cubicBezTo>
                <a:cubicBezTo>
                  <a:pt x="5137" y="4766"/>
                  <a:pt x="5153" y="4766"/>
                  <a:pt x="5153" y="4782"/>
                </a:cubicBezTo>
                <a:cubicBezTo>
                  <a:pt x="5168" y="4782"/>
                  <a:pt x="5168" y="4782"/>
                  <a:pt x="5184" y="4766"/>
                </a:cubicBezTo>
                <a:cubicBezTo>
                  <a:pt x="5184" y="4782"/>
                  <a:pt x="5184" y="4797"/>
                  <a:pt x="5184" y="4813"/>
                </a:cubicBezTo>
                <a:cubicBezTo>
                  <a:pt x="5184" y="4829"/>
                  <a:pt x="5200" y="4844"/>
                  <a:pt x="5216" y="4860"/>
                </a:cubicBezTo>
                <a:cubicBezTo>
                  <a:pt x="5216" y="4860"/>
                  <a:pt x="5231" y="4876"/>
                  <a:pt x="5231" y="4876"/>
                </a:cubicBezTo>
                <a:cubicBezTo>
                  <a:pt x="5247" y="4891"/>
                  <a:pt x="5247" y="4907"/>
                  <a:pt x="5231" y="4923"/>
                </a:cubicBezTo>
                <a:cubicBezTo>
                  <a:pt x="5247" y="4954"/>
                  <a:pt x="5231" y="4985"/>
                  <a:pt x="5231" y="5017"/>
                </a:cubicBezTo>
                <a:cubicBezTo>
                  <a:pt x="5247" y="5095"/>
                  <a:pt x="5231" y="5173"/>
                  <a:pt x="5231" y="5236"/>
                </a:cubicBezTo>
                <a:cubicBezTo>
                  <a:pt x="5216" y="5252"/>
                  <a:pt x="5216" y="5268"/>
                  <a:pt x="5216" y="5268"/>
                </a:cubicBezTo>
                <a:cubicBezTo>
                  <a:pt x="5216" y="5299"/>
                  <a:pt x="5216" y="5315"/>
                  <a:pt x="5216" y="5330"/>
                </a:cubicBezTo>
                <a:cubicBezTo>
                  <a:pt x="5200" y="5346"/>
                  <a:pt x="5184" y="5346"/>
                  <a:pt x="5168" y="5346"/>
                </a:cubicBezTo>
                <a:cubicBezTo>
                  <a:pt x="5074" y="5440"/>
                  <a:pt x="4965" y="5565"/>
                  <a:pt x="4933" y="5722"/>
                </a:cubicBezTo>
                <a:cubicBezTo>
                  <a:pt x="4933" y="5769"/>
                  <a:pt x="4933" y="5832"/>
                  <a:pt x="4949" y="5879"/>
                </a:cubicBezTo>
                <a:cubicBezTo>
                  <a:pt x="4965" y="5942"/>
                  <a:pt x="4965" y="6004"/>
                  <a:pt x="4980" y="6067"/>
                </a:cubicBezTo>
                <a:cubicBezTo>
                  <a:pt x="4980" y="6083"/>
                  <a:pt x="4996" y="6083"/>
                  <a:pt x="4996" y="6098"/>
                </a:cubicBezTo>
                <a:cubicBezTo>
                  <a:pt x="4965" y="6114"/>
                  <a:pt x="4949" y="6114"/>
                  <a:pt x="4918" y="6130"/>
                </a:cubicBezTo>
                <a:cubicBezTo>
                  <a:pt x="4333" y="5896"/>
                  <a:pt x="3690" y="5691"/>
                  <a:pt x="3063" y="5691"/>
                </a:cubicBezTo>
                <a:cubicBezTo>
                  <a:pt x="2766" y="5691"/>
                  <a:pt x="2473" y="5737"/>
                  <a:pt x="2190" y="5847"/>
                </a:cubicBezTo>
                <a:cubicBezTo>
                  <a:pt x="2190" y="5847"/>
                  <a:pt x="2175" y="5847"/>
                  <a:pt x="2175" y="5863"/>
                </a:cubicBezTo>
                <a:cubicBezTo>
                  <a:pt x="2124" y="5847"/>
                  <a:pt x="2075" y="5840"/>
                  <a:pt x="2026" y="5840"/>
                </a:cubicBezTo>
                <a:cubicBezTo>
                  <a:pt x="1738" y="5840"/>
                  <a:pt x="1471" y="6081"/>
                  <a:pt x="1203" y="6161"/>
                </a:cubicBezTo>
                <a:cubicBezTo>
                  <a:pt x="1172" y="6161"/>
                  <a:pt x="1172" y="6192"/>
                  <a:pt x="1203" y="6192"/>
                </a:cubicBezTo>
                <a:cubicBezTo>
                  <a:pt x="1297" y="6224"/>
                  <a:pt x="1281" y="6208"/>
                  <a:pt x="1234" y="6239"/>
                </a:cubicBezTo>
                <a:cubicBezTo>
                  <a:pt x="1187" y="6286"/>
                  <a:pt x="1125" y="6302"/>
                  <a:pt x="1093" y="6333"/>
                </a:cubicBezTo>
                <a:cubicBezTo>
                  <a:pt x="1030" y="6380"/>
                  <a:pt x="968" y="6443"/>
                  <a:pt x="921" y="6490"/>
                </a:cubicBezTo>
                <a:cubicBezTo>
                  <a:pt x="780" y="6631"/>
                  <a:pt x="670" y="6788"/>
                  <a:pt x="576" y="6960"/>
                </a:cubicBezTo>
                <a:cubicBezTo>
                  <a:pt x="576" y="6976"/>
                  <a:pt x="592" y="6992"/>
                  <a:pt x="592" y="6992"/>
                </a:cubicBezTo>
                <a:cubicBezTo>
                  <a:pt x="639" y="6960"/>
                  <a:pt x="670" y="6945"/>
                  <a:pt x="717" y="6929"/>
                </a:cubicBezTo>
                <a:lnTo>
                  <a:pt x="717" y="6929"/>
                </a:lnTo>
                <a:cubicBezTo>
                  <a:pt x="717" y="6945"/>
                  <a:pt x="701" y="6945"/>
                  <a:pt x="701" y="6960"/>
                </a:cubicBezTo>
                <a:cubicBezTo>
                  <a:pt x="686" y="6976"/>
                  <a:pt x="654" y="7023"/>
                  <a:pt x="639" y="7054"/>
                </a:cubicBezTo>
                <a:cubicBezTo>
                  <a:pt x="560" y="7148"/>
                  <a:pt x="498" y="7274"/>
                  <a:pt x="451" y="7399"/>
                </a:cubicBezTo>
                <a:cubicBezTo>
                  <a:pt x="356" y="7634"/>
                  <a:pt x="309" y="7885"/>
                  <a:pt x="262" y="8152"/>
                </a:cubicBezTo>
                <a:cubicBezTo>
                  <a:pt x="262" y="8167"/>
                  <a:pt x="278" y="8183"/>
                  <a:pt x="294" y="8183"/>
                </a:cubicBezTo>
                <a:cubicBezTo>
                  <a:pt x="90" y="8590"/>
                  <a:pt x="43" y="9092"/>
                  <a:pt x="12" y="9547"/>
                </a:cubicBezTo>
                <a:cubicBezTo>
                  <a:pt x="1" y="9558"/>
                  <a:pt x="13" y="9569"/>
                  <a:pt x="27" y="9569"/>
                </a:cubicBezTo>
                <a:cubicBezTo>
                  <a:pt x="32" y="9569"/>
                  <a:pt x="38" y="9567"/>
                  <a:pt x="43" y="9562"/>
                </a:cubicBezTo>
                <a:cubicBezTo>
                  <a:pt x="59" y="9515"/>
                  <a:pt x="74" y="9484"/>
                  <a:pt x="106" y="9437"/>
                </a:cubicBezTo>
                <a:lnTo>
                  <a:pt x="106" y="9437"/>
                </a:lnTo>
                <a:cubicBezTo>
                  <a:pt x="106" y="9468"/>
                  <a:pt x="106" y="9484"/>
                  <a:pt x="90" y="9500"/>
                </a:cubicBezTo>
                <a:cubicBezTo>
                  <a:pt x="90" y="9531"/>
                  <a:pt x="90" y="9578"/>
                  <a:pt x="90" y="9609"/>
                </a:cubicBezTo>
                <a:cubicBezTo>
                  <a:pt x="90" y="9688"/>
                  <a:pt x="90" y="9766"/>
                  <a:pt x="106" y="9844"/>
                </a:cubicBezTo>
                <a:cubicBezTo>
                  <a:pt x="137" y="10080"/>
                  <a:pt x="184" y="10315"/>
                  <a:pt x="231" y="10565"/>
                </a:cubicBezTo>
                <a:cubicBezTo>
                  <a:pt x="231" y="10573"/>
                  <a:pt x="239" y="10577"/>
                  <a:pt x="247" y="10577"/>
                </a:cubicBezTo>
                <a:cubicBezTo>
                  <a:pt x="255" y="10577"/>
                  <a:pt x="262" y="10573"/>
                  <a:pt x="262" y="10565"/>
                </a:cubicBezTo>
                <a:cubicBezTo>
                  <a:pt x="262" y="10563"/>
                  <a:pt x="262" y="10561"/>
                  <a:pt x="262" y="10559"/>
                </a:cubicBezTo>
                <a:lnTo>
                  <a:pt x="262" y="10559"/>
                </a:lnTo>
                <a:cubicBezTo>
                  <a:pt x="264" y="10634"/>
                  <a:pt x="279" y="10709"/>
                  <a:pt x="294" y="10769"/>
                </a:cubicBezTo>
                <a:cubicBezTo>
                  <a:pt x="294" y="10910"/>
                  <a:pt x="309" y="11036"/>
                  <a:pt x="325" y="11177"/>
                </a:cubicBezTo>
                <a:cubicBezTo>
                  <a:pt x="356" y="11365"/>
                  <a:pt x="388" y="11490"/>
                  <a:pt x="498" y="11631"/>
                </a:cubicBezTo>
                <a:cubicBezTo>
                  <a:pt x="419" y="11741"/>
                  <a:pt x="466" y="11866"/>
                  <a:pt x="529" y="11992"/>
                </a:cubicBezTo>
                <a:cubicBezTo>
                  <a:pt x="670" y="12211"/>
                  <a:pt x="780" y="12399"/>
                  <a:pt x="842" y="12650"/>
                </a:cubicBezTo>
                <a:cubicBezTo>
                  <a:pt x="889" y="12870"/>
                  <a:pt x="921" y="13105"/>
                  <a:pt x="983" y="13340"/>
                </a:cubicBezTo>
                <a:cubicBezTo>
                  <a:pt x="1046" y="13591"/>
                  <a:pt x="1297" y="13967"/>
                  <a:pt x="1125" y="14202"/>
                </a:cubicBezTo>
                <a:cubicBezTo>
                  <a:pt x="1109" y="14218"/>
                  <a:pt x="1109" y="14233"/>
                  <a:pt x="1125" y="14233"/>
                </a:cubicBezTo>
                <a:lnTo>
                  <a:pt x="1109" y="14233"/>
                </a:lnTo>
                <a:cubicBezTo>
                  <a:pt x="1109" y="14229"/>
                  <a:pt x="1106" y="14227"/>
                  <a:pt x="1102" y="14227"/>
                </a:cubicBezTo>
                <a:cubicBezTo>
                  <a:pt x="1093" y="14227"/>
                  <a:pt x="1077" y="14238"/>
                  <a:pt x="1077" y="14249"/>
                </a:cubicBezTo>
                <a:cubicBezTo>
                  <a:pt x="1109" y="14453"/>
                  <a:pt x="1250" y="14625"/>
                  <a:pt x="1234" y="14829"/>
                </a:cubicBezTo>
                <a:cubicBezTo>
                  <a:pt x="1219" y="14986"/>
                  <a:pt x="1172" y="15111"/>
                  <a:pt x="1234" y="15252"/>
                </a:cubicBezTo>
                <a:cubicBezTo>
                  <a:pt x="1313" y="15409"/>
                  <a:pt x="1438" y="15550"/>
                  <a:pt x="1532" y="15675"/>
                </a:cubicBezTo>
                <a:cubicBezTo>
                  <a:pt x="1577" y="15742"/>
                  <a:pt x="1613" y="15761"/>
                  <a:pt x="1670" y="15761"/>
                </a:cubicBezTo>
                <a:cubicBezTo>
                  <a:pt x="1693" y="15761"/>
                  <a:pt x="1720" y="15758"/>
                  <a:pt x="1751" y="15754"/>
                </a:cubicBezTo>
                <a:cubicBezTo>
                  <a:pt x="1924" y="15738"/>
                  <a:pt x="2316" y="15628"/>
                  <a:pt x="2347" y="15393"/>
                </a:cubicBezTo>
                <a:cubicBezTo>
                  <a:pt x="2363" y="15283"/>
                  <a:pt x="2269" y="15174"/>
                  <a:pt x="2206" y="15095"/>
                </a:cubicBezTo>
                <a:cubicBezTo>
                  <a:pt x="2175" y="15064"/>
                  <a:pt x="2143" y="15033"/>
                  <a:pt x="2128" y="15001"/>
                </a:cubicBezTo>
                <a:cubicBezTo>
                  <a:pt x="2034" y="14907"/>
                  <a:pt x="1940" y="14829"/>
                  <a:pt x="1846" y="14750"/>
                </a:cubicBezTo>
                <a:cubicBezTo>
                  <a:pt x="1846" y="14743"/>
                  <a:pt x="1842" y="14739"/>
                  <a:pt x="1836" y="14739"/>
                </a:cubicBezTo>
                <a:cubicBezTo>
                  <a:pt x="1830" y="14739"/>
                  <a:pt x="1822" y="14743"/>
                  <a:pt x="1814" y="14750"/>
                </a:cubicBezTo>
                <a:cubicBezTo>
                  <a:pt x="1767" y="14233"/>
                  <a:pt x="1595" y="13747"/>
                  <a:pt x="1454" y="13277"/>
                </a:cubicBezTo>
                <a:cubicBezTo>
                  <a:pt x="1375" y="13011"/>
                  <a:pt x="1266" y="12729"/>
                  <a:pt x="1250" y="12446"/>
                </a:cubicBezTo>
                <a:cubicBezTo>
                  <a:pt x="1219" y="12149"/>
                  <a:pt x="1375" y="11913"/>
                  <a:pt x="1516" y="11694"/>
                </a:cubicBezTo>
                <a:cubicBezTo>
                  <a:pt x="1548" y="11757"/>
                  <a:pt x="1579" y="11804"/>
                  <a:pt x="1610" y="11866"/>
                </a:cubicBezTo>
                <a:cubicBezTo>
                  <a:pt x="1657" y="11945"/>
                  <a:pt x="1689" y="12023"/>
                  <a:pt x="1720" y="12102"/>
                </a:cubicBezTo>
                <a:cubicBezTo>
                  <a:pt x="1736" y="12102"/>
                  <a:pt x="1736" y="12102"/>
                  <a:pt x="1736" y="12117"/>
                </a:cubicBezTo>
                <a:cubicBezTo>
                  <a:pt x="1720" y="12776"/>
                  <a:pt x="1783" y="13450"/>
                  <a:pt x="1830" y="14108"/>
                </a:cubicBezTo>
                <a:cubicBezTo>
                  <a:pt x="1830" y="14124"/>
                  <a:pt x="1830" y="14124"/>
                  <a:pt x="1846" y="14124"/>
                </a:cubicBezTo>
                <a:cubicBezTo>
                  <a:pt x="1830" y="14139"/>
                  <a:pt x="1830" y="14139"/>
                  <a:pt x="1846" y="14139"/>
                </a:cubicBezTo>
                <a:cubicBezTo>
                  <a:pt x="2081" y="14406"/>
                  <a:pt x="2347" y="14578"/>
                  <a:pt x="2206" y="14986"/>
                </a:cubicBezTo>
                <a:cubicBezTo>
                  <a:pt x="2206" y="15001"/>
                  <a:pt x="2206" y="15001"/>
                  <a:pt x="2206" y="15001"/>
                </a:cubicBezTo>
                <a:cubicBezTo>
                  <a:pt x="2206" y="15012"/>
                  <a:pt x="2214" y="15023"/>
                  <a:pt x="2224" y="15023"/>
                </a:cubicBezTo>
                <a:cubicBezTo>
                  <a:pt x="2228" y="15023"/>
                  <a:pt x="2233" y="15022"/>
                  <a:pt x="2237" y="15017"/>
                </a:cubicBezTo>
                <a:cubicBezTo>
                  <a:pt x="2375" y="15109"/>
                  <a:pt x="2680" y="15238"/>
                  <a:pt x="2924" y="15238"/>
                </a:cubicBezTo>
                <a:cubicBezTo>
                  <a:pt x="3097" y="15238"/>
                  <a:pt x="3239" y="15174"/>
                  <a:pt x="3272" y="14986"/>
                </a:cubicBezTo>
                <a:cubicBezTo>
                  <a:pt x="3350" y="14547"/>
                  <a:pt x="2817" y="14280"/>
                  <a:pt x="2535" y="14124"/>
                </a:cubicBezTo>
                <a:cubicBezTo>
                  <a:pt x="2457" y="13497"/>
                  <a:pt x="2441" y="12854"/>
                  <a:pt x="2363" y="12211"/>
                </a:cubicBezTo>
                <a:lnTo>
                  <a:pt x="2378" y="12211"/>
                </a:lnTo>
                <a:cubicBezTo>
                  <a:pt x="2598" y="12086"/>
                  <a:pt x="2723" y="11772"/>
                  <a:pt x="2629" y="11522"/>
                </a:cubicBezTo>
                <a:cubicBezTo>
                  <a:pt x="2927" y="11365"/>
                  <a:pt x="3178" y="11114"/>
                  <a:pt x="3382" y="10832"/>
                </a:cubicBezTo>
                <a:cubicBezTo>
                  <a:pt x="3554" y="10597"/>
                  <a:pt x="3773" y="10268"/>
                  <a:pt x="3773" y="9954"/>
                </a:cubicBezTo>
                <a:cubicBezTo>
                  <a:pt x="4118" y="10142"/>
                  <a:pt x="4479" y="10346"/>
                  <a:pt x="4839" y="10456"/>
                </a:cubicBezTo>
                <a:cubicBezTo>
                  <a:pt x="4730" y="10612"/>
                  <a:pt x="5059" y="10675"/>
                  <a:pt x="5168" y="10691"/>
                </a:cubicBezTo>
                <a:cubicBezTo>
                  <a:pt x="5168" y="10707"/>
                  <a:pt x="5184" y="10722"/>
                  <a:pt x="5184" y="10722"/>
                </a:cubicBezTo>
                <a:cubicBezTo>
                  <a:pt x="5183" y="10722"/>
                  <a:pt x="5182" y="10722"/>
                  <a:pt x="5181" y="10722"/>
                </a:cubicBezTo>
                <a:cubicBezTo>
                  <a:pt x="5116" y="10722"/>
                  <a:pt x="4949" y="11178"/>
                  <a:pt x="4933" y="11255"/>
                </a:cubicBezTo>
                <a:cubicBezTo>
                  <a:pt x="4902" y="11333"/>
                  <a:pt x="4808" y="11553"/>
                  <a:pt x="4871" y="11647"/>
                </a:cubicBezTo>
                <a:cubicBezTo>
                  <a:pt x="4899" y="11704"/>
                  <a:pt x="5071" y="11774"/>
                  <a:pt x="5149" y="11774"/>
                </a:cubicBezTo>
                <a:cubicBezTo>
                  <a:pt x="5156" y="11774"/>
                  <a:pt x="5163" y="11774"/>
                  <a:pt x="5168" y="11772"/>
                </a:cubicBezTo>
                <a:cubicBezTo>
                  <a:pt x="5265" y="11751"/>
                  <a:pt x="5251" y="11707"/>
                  <a:pt x="5274" y="11707"/>
                </a:cubicBezTo>
                <a:cubicBezTo>
                  <a:pt x="5284" y="11707"/>
                  <a:pt x="5302" y="11716"/>
                  <a:pt x="5341" y="11741"/>
                </a:cubicBezTo>
                <a:cubicBezTo>
                  <a:pt x="5341" y="11851"/>
                  <a:pt x="5325" y="11976"/>
                  <a:pt x="5404" y="12039"/>
                </a:cubicBezTo>
                <a:cubicBezTo>
                  <a:pt x="5513" y="12133"/>
                  <a:pt x="5686" y="12149"/>
                  <a:pt x="5811" y="12196"/>
                </a:cubicBezTo>
                <a:cubicBezTo>
                  <a:pt x="5873" y="12220"/>
                  <a:pt x="6002" y="12293"/>
                  <a:pt x="6100" y="12293"/>
                </a:cubicBezTo>
                <a:cubicBezTo>
                  <a:pt x="6127" y="12293"/>
                  <a:pt x="6151" y="12287"/>
                  <a:pt x="6172" y="12274"/>
                </a:cubicBezTo>
                <a:cubicBezTo>
                  <a:pt x="6234" y="12227"/>
                  <a:pt x="6266" y="12102"/>
                  <a:pt x="6281" y="12007"/>
                </a:cubicBezTo>
                <a:cubicBezTo>
                  <a:pt x="6408" y="12030"/>
                  <a:pt x="6525" y="12045"/>
                  <a:pt x="6647" y="12045"/>
                </a:cubicBezTo>
                <a:cubicBezTo>
                  <a:pt x="6692" y="12045"/>
                  <a:pt x="6737" y="12043"/>
                  <a:pt x="6783" y="12039"/>
                </a:cubicBezTo>
                <a:cubicBezTo>
                  <a:pt x="6830" y="12023"/>
                  <a:pt x="6908" y="12007"/>
                  <a:pt x="6908" y="11929"/>
                </a:cubicBezTo>
                <a:cubicBezTo>
                  <a:pt x="6924" y="11835"/>
                  <a:pt x="6799" y="11725"/>
                  <a:pt x="6736" y="11678"/>
                </a:cubicBezTo>
                <a:cubicBezTo>
                  <a:pt x="6689" y="11647"/>
                  <a:pt x="6658" y="11647"/>
                  <a:pt x="6611" y="11631"/>
                </a:cubicBezTo>
                <a:cubicBezTo>
                  <a:pt x="6485" y="11584"/>
                  <a:pt x="6422" y="11522"/>
                  <a:pt x="6344" y="11443"/>
                </a:cubicBezTo>
                <a:cubicBezTo>
                  <a:pt x="6344" y="11428"/>
                  <a:pt x="6344" y="11428"/>
                  <a:pt x="6344" y="11412"/>
                </a:cubicBezTo>
                <a:cubicBezTo>
                  <a:pt x="6328" y="11318"/>
                  <a:pt x="6313" y="11224"/>
                  <a:pt x="6313" y="11130"/>
                </a:cubicBezTo>
                <a:lnTo>
                  <a:pt x="6313" y="11130"/>
                </a:lnTo>
                <a:cubicBezTo>
                  <a:pt x="6501" y="11208"/>
                  <a:pt x="6673" y="11286"/>
                  <a:pt x="6861" y="11365"/>
                </a:cubicBezTo>
                <a:cubicBezTo>
                  <a:pt x="6846" y="11443"/>
                  <a:pt x="6830" y="11490"/>
                  <a:pt x="6861" y="11569"/>
                </a:cubicBezTo>
                <a:cubicBezTo>
                  <a:pt x="6924" y="11678"/>
                  <a:pt x="7081" y="11772"/>
                  <a:pt x="7159" y="11851"/>
                </a:cubicBezTo>
                <a:cubicBezTo>
                  <a:pt x="7332" y="12007"/>
                  <a:pt x="7535" y="12023"/>
                  <a:pt x="7755" y="12039"/>
                </a:cubicBezTo>
                <a:cubicBezTo>
                  <a:pt x="7755" y="12274"/>
                  <a:pt x="7755" y="12509"/>
                  <a:pt x="7755" y="12744"/>
                </a:cubicBezTo>
                <a:cubicBezTo>
                  <a:pt x="7755" y="12917"/>
                  <a:pt x="7755" y="13105"/>
                  <a:pt x="7770" y="13277"/>
                </a:cubicBezTo>
                <a:cubicBezTo>
                  <a:pt x="7755" y="13293"/>
                  <a:pt x="7755" y="13308"/>
                  <a:pt x="7770" y="13308"/>
                </a:cubicBezTo>
                <a:cubicBezTo>
                  <a:pt x="8256" y="13998"/>
                  <a:pt x="7833" y="14845"/>
                  <a:pt x="7927" y="15613"/>
                </a:cubicBezTo>
                <a:cubicBezTo>
                  <a:pt x="7927" y="15613"/>
                  <a:pt x="7927" y="15628"/>
                  <a:pt x="7927" y="15644"/>
                </a:cubicBezTo>
                <a:cubicBezTo>
                  <a:pt x="8021" y="15785"/>
                  <a:pt x="8147" y="15910"/>
                  <a:pt x="8241" y="16067"/>
                </a:cubicBezTo>
                <a:cubicBezTo>
                  <a:pt x="8366" y="16302"/>
                  <a:pt x="8303" y="16569"/>
                  <a:pt x="8225" y="16804"/>
                </a:cubicBezTo>
                <a:cubicBezTo>
                  <a:pt x="8225" y="16820"/>
                  <a:pt x="8225" y="16835"/>
                  <a:pt x="8241" y="16851"/>
                </a:cubicBezTo>
                <a:cubicBezTo>
                  <a:pt x="8419" y="16961"/>
                  <a:pt x="8622" y="17011"/>
                  <a:pt x="8828" y="17011"/>
                </a:cubicBezTo>
                <a:cubicBezTo>
                  <a:pt x="8857" y="17011"/>
                  <a:pt x="8886" y="17010"/>
                  <a:pt x="8915" y="17008"/>
                </a:cubicBezTo>
                <a:cubicBezTo>
                  <a:pt x="9071" y="16992"/>
                  <a:pt x="9307" y="16961"/>
                  <a:pt x="9369" y="16788"/>
                </a:cubicBezTo>
                <a:cubicBezTo>
                  <a:pt x="9369" y="16772"/>
                  <a:pt x="9369" y="16772"/>
                  <a:pt x="9369" y="16772"/>
                </a:cubicBezTo>
                <a:cubicBezTo>
                  <a:pt x="9385" y="16772"/>
                  <a:pt x="9385" y="16757"/>
                  <a:pt x="9385" y="16741"/>
                </a:cubicBezTo>
                <a:cubicBezTo>
                  <a:pt x="9338" y="16522"/>
                  <a:pt x="9228" y="16334"/>
                  <a:pt x="9087" y="16177"/>
                </a:cubicBezTo>
                <a:cubicBezTo>
                  <a:pt x="8868" y="15895"/>
                  <a:pt x="8585" y="15660"/>
                  <a:pt x="8554" y="15283"/>
                </a:cubicBezTo>
                <a:cubicBezTo>
                  <a:pt x="8538" y="15048"/>
                  <a:pt x="8585" y="14798"/>
                  <a:pt x="8601" y="14578"/>
                </a:cubicBezTo>
                <a:cubicBezTo>
                  <a:pt x="8633" y="14359"/>
                  <a:pt x="8633" y="14124"/>
                  <a:pt x="8695" y="13920"/>
                </a:cubicBezTo>
                <a:cubicBezTo>
                  <a:pt x="8742" y="13747"/>
                  <a:pt x="8805" y="13591"/>
                  <a:pt x="8821" y="13418"/>
                </a:cubicBezTo>
                <a:cubicBezTo>
                  <a:pt x="8836" y="13214"/>
                  <a:pt x="8821" y="13011"/>
                  <a:pt x="8805" y="12807"/>
                </a:cubicBezTo>
                <a:lnTo>
                  <a:pt x="8821" y="12807"/>
                </a:lnTo>
                <a:cubicBezTo>
                  <a:pt x="9009" y="12681"/>
                  <a:pt x="9165" y="12540"/>
                  <a:pt x="9307" y="12384"/>
                </a:cubicBezTo>
                <a:cubicBezTo>
                  <a:pt x="9322" y="12650"/>
                  <a:pt x="9401" y="12901"/>
                  <a:pt x="9557" y="13120"/>
                </a:cubicBezTo>
                <a:cubicBezTo>
                  <a:pt x="9542" y="13120"/>
                  <a:pt x="9542" y="13136"/>
                  <a:pt x="9542" y="13136"/>
                </a:cubicBezTo>
                <a:cubicBezTo>
                  <a:pt x="9557" y="13669"/>
                  <a:pt x="9573" y="14202"/>
                  <a:pt x="9385" y="14719"/>
                </a:cubicBezTo>
                <a:cubicBezTo>
                  <a:pt x="9307" y="14923"/>
                  <a:pt x="9259" y="15080"/>
                  <a:pt x="9338" y="15315"/>
                </a:cubicBezTo>
                <a:cubicBezTo>
                  <a:pt x="9385" y="15456"/>
                  <a:pt x="9448" y="15581"/>
                  <a:pt x="9369" y="15754"/>
                </a:cubicBezTo>
                <a:cubicBezTo>
                  <a:pt x="9322" y="15863"/>
                  <a:pt x="9228" y="15957"/>
                  <a:pt x="9150" y="16051"/>
                </a:cubicBezTo>
                <a:cubicBezTo>
                  <a:pt x="9137" y="16064"/>
                  <a:pt x="9145" y="16087"/>
                  <a:pt x="9157" y="16087"/>
                </a:cubicBezTo>
                <a:cubicBezTo>
                  <a:pt x="9159" y="16087"/>
                  <a:pt x="9162" y="16086"/>
                  <a:pt x="9165" y="16083"/>
                </a:cubicBezTo>
                <a:lnTo>
                  <a:pt x="9181" y="16083"/>
                </a:lnTo>
                <a:cubicBezTo>
                  <a:pt x="9150" y="16098"/>
                  <a:pt x="9150" y="16130"/>
                  <a:pt x="9165" y="16146"/>
                </a:cubicBezTo>
                <a:cubicBezTo>
                  <a:pt x="9369" y="16302"/>
                  <a:pt x="9589" y="16412"/>
                  <a:pt x="9824" y="16443"/>
                </a:cubicBezTo>
                <a:cubicBezTo>
                  <a:pt x="9886" y="16459"/>
                  <a:pt x="9965" y="16479"/>
                  <a:pt x="10037" y="16479"/>
                </a:cubicBezTo>
                <a:cubicBezTo>
                  <a:pt x="10110" y="16479"/>
                  <a:pt x="10176" y="16459"/>
                  <a:pt x="10216" y="16396"/>
                </a:cubicBezTo>
                <a:cubicBezTo>
                  <a:pt x="10294" y="16271"/>
                  <a:pt x="10263" y="16036"/>
                  <a:pt x="10216" y="15910"/>
                </a:cubicBezTo>
                <a:cubicBezTo>
                  <a:pt x="10169" y="15816"/>
                  <a:pt x="10122" y="15738"/>
                  <a:pt x="10043" y="15660"/>
                </a:cubicBezTo>
                <a:cubicBezTo>
                  <a:pt x="9918" y="15503"/>
                  <a:pt x="9933" y="15424"/>
                  <a:pt x="9933" y="15236"/>
                </a:cubicBezTo>
                <a:cubicBezTo>
                  <a:pt x="9949" y="14923"/>
                  <a:pt x="9965" y="14609"/>
                  <a:pt x="9981" y="14296"/>
                </a:cubicBezTo>
                <a:cubicBezTo>
                  <a:pt x="9981" y="13982"/>
                  <a:pt x="9996" y="13685"/>
                  <a:pt x="10137" y="13387"/>
                </a:cubicBezTo>
                <a:cubicBezTo>
                  <a:pt x="10231" y="13199"/>
                  <a:pt x="10357" y="13011"/>
                  <a:pt x="10372" y="12791"/>
                </a:cubicBezTo>
                <a:cubicBezTo>
                  <a:pt x="10372" y="12556"/>
                  <a:pt x="10294" y="12337"/>
                  <a:pt x="10200" y="12149"/>
                </a:cubicBezTo>
                <a:cubicBezTo>
                  <a:pt x="10404" y="12102"/>
                  <a:pt x="10560" y="11898"/>
                  <a:pt x="10670" y="11710"/>
                </a:cubicBezTo>
                <a:cubicBezTo>
                  <a:pt x="10827" y="11443"/>
                  <a:pt x="10984" y="11161"/>
                  <a:pt x="11125" y="10879"/>
                </a:cubicBezTo>
                <a:cubicBezTo>
                  <a:pt x="11125" y="10910"/>
                  <a:pt x="11125" y="10957"/>
                  <a:pt x="11140" y="10973"/>
                </a:cubicBezTo>
                <a:cubicBezTo>
                  <a:pt x="11151" y="10989"/>
                  <a:pt x="11165" y="10994"/>
                  <a:pt x="11180" y="10994"/>
                </a:cubicBezTo>
                <a:cubicBezTo>
                  <a:pt x="11212" y="10994"/>
                  <a:pt x="11250" y="10973"/>
                  <a:pt x="11281" y="10973"/>
                </a:cubicBezTo>
                <a:cubicBezTo>
                  <a:pt x="11219" y="11004"/>
                  <a:pt x="11140" y="11083"/>
                  <a:pt x="11172" y="11130"/>
                </a:cubicBezTo>
                <a:cubicBezTo>
                  <a:pt x="11172" y="11145"/>
                  <a:pt x="11187" y="11145"/>
                  <a:pt x="11203" y="11161"/>
                </a:cubicBezTo>
                <a:lnTo>
                  <a:pt x="11376" y="11161"/>
                </a:lnTo>
                <a:cubicBezTo>
                  <a:pt x="11344" y="11192"/>
                  <a:pt x="11313" y="11224"/>
                  <a:pt x="11281" y="11255"/>
                </a:cubicBezTo>
                <a:cubicBezTo>
                  <a:pt x="11266" y="11255"/>
                  <a:pt x="11266" y="11286"/>
                  <a:pt x="11281" y="11286"/>
                </a:cubicBezTo>
                <a:cubicBezTo>
                  <a:pt x="11321" y="11294"/>
                  <a:pt x="11360" y="11298"/>
                  <a:pt x="11399" y="11298"/>
                </a:cubicBezTo>
                <a:cubicBezTo>
                  <a:pt x="11438" y="11298"/>
                  <a:pt x="11477" y="11294"/>
                  <a:pt x="11517" y="11286"/>
                </a:cubicBezTo>
                <a:lnTo>
                  <a:pt x="11517" y="11286"/>
                </a:lnTo>
                <a:cubicBezTo>
                  <a:pt x="11517" y="11286"/>
                  <a:pt x="11501" y="11302"/>
                  <a:pt x="11517" y="11318"/>
                </a:cubicBezTo>
                <a:cubicBezTo>
                  <a:pt x="11548" y="11365"/>
                  <a:pt x="11579" y="11412"/>
                  <a:pt x="11626" y="11459"/>
                </a:cubicBezTo>
                <a:cubicBezTo>
                  <a:pt x="11579" y="11506"/>
                  <a:pt x="11485" y="11584"/>
                  <a:pt x="11532" y="11647"/>
                </a:cubicBezTo>
                <a:cubicBezTo>
                  <a:pt x="11548" y="11663"/>
                  <a:pt x="11579" y="11663"/>
                  <a:pt x="11595" y="11678"/>
                </a:cubicBezTo>
                <a:lnTo>
                  <a:pt x="11814" y="11678"/>
                </a:lnTo>
                <a:cubicBezTo>
                  <a:pt x="11783" y="11725"/>
                  <a:pt x="11752" y="11757"/>
                  <a:pt x="11736" y="11804"/>
                </a:cubicBezTo>
                <a:cubicBezTo>
                  <a:pt x="11736" y="11819"/>
                  <a:pt x="11736" y="11851"/>
                  <a:pt x="11752" y="11851"/>
                </a:cubicBezTo>
                <a:cubicBezTo>
                  <a:pt x="11829" y="11862"/>
                  <a:pt x="11915" y="11873"/>
                  <a:pt x="11997" y="11873"/>
                </a:cubicBezTo>
                <a:cubicBezTo>
                  <a:pt x="12031" y="11873"/>
                  <a:pt x="12064" y="11871"/>
                  <a:pt x="12097" y="11866"/>
                </a:cubicBezTo>
                <a:lnTo>
                  <a:pt x="12097" y="11866"/>
                </a:lnTo>
                <a:lnTo>
                  <a:pt x="11987" y="11976"/>
                </a:lnTo>
                <a:cubicBezTo>
                  <a:pt x="11971" y="11992"/>
                  <a:pt x="11987" y="12023"/>
                  <a:pt x="12002" y="12023"/>
                </a:cubicBezTo>
                <a:cubicBezTo>
                  <a:pt x="12050" y="12039"/>
                  <a:pt x="12269" y="12039"/>
                  <a:pt x="12112" y="12117"/>
                </a:cubicBezTo>
                <a:cubicBezTo>
                  <a:pt x="12097" y="12133"/>
                  <a:pt x="12112" y="12149"/>
                  <a:pt x="12128" y="12164"/>
                </a:cubicBezTo>
                <a:cubicBezTo>
                  <a:pt x="12144" y="12164"/>
                  <a:pt x="12238" y="12196"/>
                  <a:pt x="12238" y="12211"/>
                </a:cubicBezTo>
                <a:cubicBezTo>
                  <a:pt x="12238" y="12243"/>
                  <a:pt x="12112" y="12274"/>
                  <a:pt x="12081" y="12290"/>
                </a:cubicBezTo>
                <a:cubicBezTo>
                  <a:pt x="12065" y="12290"/>
                  <a:pt x="12065" y="12321"/>
                  <a:pt x="12081" y="12321"/>
                </a:cubicBezTo>
                <a:cubicBezTo>
                  <a:pt x="12206" y="12399"/>
                  <a:pt x="12363" y="12462"/>
                  <a:pt x="12504" y="12493"/>
                </a:cubicBezTo>
                <a:cubicBezTo>
                  <a:pt x="12488" y="12509"/>
                  <a:pt x="12473" y="12525"/>
                  <a:pt x="12457" y="12556"/>
                </a:cubicBezTo>
                <a:cubicBezTo>
                  <a:pt x="12488" y="12540"/>
                  <a:pt x="12504" y="12540"/>
                  <a:pt x="12535" y="12540"/>
                </a:cubicBezTo>
                <a:cubicBezTo>
                  <a:pt x="12645" y="12525"/>
                  <a:pt x="12771" y="12493"/>
                  <a:pt x="12880" y="12462"/>
                </a:cubicBezTo>
                <a:cubicBezTo>
                  <a:pt x="12885" y="12460"/>
                  <a:pt x="12890" y="12460"/>
                  <a:pt x="12896" y="12460"/>
                </a:cubicBezTo>
                <a:cubicBezTo>
                  <a:pt x="12940" y="12460"/>
                  <a:pt x="12988" y="12516"/>
                  <a:pt x="12974" y="12572"/>
                </a:cubicBezTo>
                <a:cubicBezTo>
                  <a:pt x="12865" y="12901"/>
                  <a:pt x="12990" y="13214"/>
                  <a:pt x="13100" y="13544"/>
                </a:cubicBezTo>
                <a:cubicBezTo>
                  <a:pt x="13178" y="13826"/>
                  <a:pt x="13225" y="14092"/>
                  <a:pt x="13241" y="14390"/>
                </a:cubicBezTo>
                <a:cubicBezTo>
                  <a:pt x="13241" y="14578"/>
                  <a:pt x="13241" y="14750"/>
                  <a:pt x="13241" y="14939"/>
                </a:cubicBezTo>
                <a:cubicBezTo>
                  <a:pt x="13241" y="14954"/>
                  <a:pt x="13241" y="14986"/>
                  <a:pt x="13225" y="15017"/>
                </a:cubicBezTo>
                <a:cubicBezTo>
                  <a:pt x="13225" y="15048"/>
                  <a:pt x="13225" y="15064"/>
                  <a:pt x="13225" y="15095"/>
                </a:cubicBezTo>
                <a:cubicBezTo>
                  <a:pt x="13225" y="15268"/>
                  <a:pt x="13225" y="15472"/>
                  <a:pt x="13319" y="15597"/>
                </a:cubicBezTo>
                <a:cubicBezTo>
                  <a:pt x="13350" y="15628"/>
                  <a:pt x="13382" y="15660"/>
                  <a:pt x="13429" y="15675"/>
                </a:cubicBezTo>
                <a:cubicBezTo>
                  <a:pt x="13445" y="15691"/>
                  <a:pt x="13460" y="15691"/>
                  <a:pt x="13460" y="15707"/>
                </a:cubicBezTo>
                <a:cubicBezTo>
                  <a:pt x="13476" y="15722"/>
                  <a:pt x="13476" y="15738"/>
                  <a:pt x="13476" y="15754"/>
                </a:cubicBezTo>
                <a:cubicBezTo>
                  <a:pt x="13476" y="15738"/>
                  <a:pt x="13476" y="15738"/>
                  <a:pt x="13492" y="15738"/>
                </a:cubicBezTo>
                <a:cubicBezTo>
                  <a:pt x="13492" y="15957"/>
                  <a:pt x="13554" y="16067"/>
                  <a:pt x="13758" y="16067"/>
                </a:cubicBezTo>
                <a:cubicBezTo>
                  <a:pt x="14024" y="16067"/>
                  <a:pt x="14291" y="16036"/>
                  <a:pt x="14463" y="15801"/>
                </a:cubicBezTo>
                <a:cubicBezTo>
                  <a:pt x="14761" y="15424"/>
                  <a:pt x="14981" y="14892"/>
                  <a:pt x="15106" y="14374"/>
                </a:cubicBezTo>
                <a:cubicBezTo>
                  <a:pt x="15106" y="14382"/>
                  <a:pt x="15110" y="14386"/>
                  <a:pt x="15116" y="14386"/>
                </a:cubicBezTo>
                <a:cubicBezTo>
                  <a:pt x="15122" y="14386"/>
                  <a:pt x="15130" y="14382"/>
                  <a:pt x="15137" y="14374"/>
                </a:cubicBezTo>
                <a:cubicBezTo>
                  <a:pt x="15153" y="14359"/>
                  <a:pt x="15325" y="14171"/>
                  <a:pt x="15357" y="14076"/>
                </a:cubicBezTo>
                <a:cubicBezTo>
                  <a:pt x="15357" y="14108"/>
                  <a:pt x="15372" y="14155"/>
                  <a:pt x="15388" y="14155"/>
                </a:cubicBezTo>
                <a:cubicBezTo>
                  <a:pt x="15404" y="14202"/>
                  <a:pt x="15435" y="14218"/>
                  <a:pt x="15467" y="14249"/>
                </a:cubicBezTo>
                <a:cubicBezTo>
                  <a:pt x="15471" y="14254"/>
                  <a:pt x="15477" y="14255"/>
                  <a:pt x="15483" y="14255"/>
                </a:cubicBezTo>
                <a:cubicBezTo>
                  <a:pt x="15498" y="14255"/>
                  <a:pt x="15514" y="14244"/>
                  <a:pt x="15514" y="14233"/>
                </a:cubicBezTo>
                <a:cubicBezTo>
                  <a:pt x="15498" y="13935"/>
                  <a:pt x="15514" y="13653"/>
                  <a:pt x="15545" y="13355"/>
                </a:cubicBezTo>
                <a:cubicBezTo>
                  <a:pt x="15592" y="13434"/>
                  <a:pt x="15639" y="13512"/>
                  <a:pt x="15686" y="13591"/>
                </a:cubicBezTo>
                <a:cubicBezTo>
                  <a:pt x="15692" y="13597"/>
                  <a:pt x="15699" y="13601"/>
                  <a:pt x="15704" y="13601"/>
                </a:cubicBezTo>
                <a:cubicBezTo>
                  <a:pt x="15712" y="13601"/>
                  <a:pt x="15717" y="13593"/>
                  <a:pt x="15717" y="13575"/>
                </a:cubicBezTo>
                <a:cubicBezTo>
                  <a:pt x="15717" y="13402"/>
                  <a:pt x="15702" y="13230"/>
                  <a:pt x="15670" y="13042"/>
                </a:cubicBezTo>
                <a:cubicBezTo>
                  <a:pt x="15670" y="13026"/>
                  <a:pt x="15639" y="12807"/>
                  <a:pt x="15639" y="12807"/>
                </a:cubicBezTo>
                <a:lnTo>
                  <a:pt x="15639" y="12807"/>
                </a:lnTo>
                <a:cubicBezTo>
                  <a:pt x="15655" y="12807"/>
                  <a:pt x="15764" y="12932"/>
                  <a:pt x="15796" y="12948"/>
                </a:cubicBezTo>
                <a:cubicBezTo>
                  <a:pt x="15796" y="12948"/>
                  <a:pt x="15811" y="12932"/>
                  <a:pt x="15811" y="12917"/>
                </a:cubicBezTo>
                <a:cubicBezTo>
                  <a:pt x="15749" y="12744"/>
                  <a:pt x="15686" y="12556"/>
                  <a:pt x="15608" y="12384"/>
                </a:cubicBezTo>
                <a:cubicBezTo>
                  <a:pt x="15843" y="12039"/>
                  <a:pt x="15952" y="11600"/>
                  <a:pt x="15952" y="11161"/>
                </a:cubicBezTo>
                <a:cubicBezTo>
                  <a:pt x="15952" y="11150"/>
                  <a:pt x="15937" y="11139"/>
                  <a:pt x="15928" y="11139"/>
                </a:cubicBezTo>
                <a:cubicBezTo>
                  <a:pt x="15924" y="11139"/>
                  <a:pt x="15921" y="11141"/>
                  <a:pt x="15921" y="11145"/>
                </a:cubicBezTo>
                <a:cubicBezTo>
                  <a:pt x="15702" y="11318"/>
                  <a:pt x="15435" y="11412"/>
                  <a:pt x="15278" y="11647"/>
                </a:cubicBezTo>
                <a:cubicBezTo>
                  <a:pt x="14934" y="11208"/>
                  <a:pt x="14479" y="10879"/>
                  <a:pt x="14072" y="10503"/>
                </a:cubicBezTo>
                <a:cubicBezTo>
                  <a:pt x="13680" y="10127"/>
                  <a:pt x="13303" y="9719"/>
                  <a:pt x="13084" y="9186"/>
                </a:cubicBezTo>
                <a:cubicBezTo>
                  <a:pt x="13084" y="9182"/>
                  <a:pt x="13081" y="9180"/>
                  <a:pt x="13078" y="9180"/>
                </a:cubicBezTo>
                <a:cubicBezTo>
                  <a:pt x="13068" y="9180"/>
                  <a:pt x="13053" y="9191"/>
                  <a:pt x="13053" y="9202"/>
                </a:cubicBezTo>
                <a:lnTo>
                  <a:pt x="13053" y="9249"/>
                </a:lnTo>
                <a:cubicBezTo>
                  <a:pt x="12661" y="8528"/>
                  <a:pt x="12112" y="7932"/>
                  <a:pt x="11438" y="7525"/>
                </a:cubicBezTo>
                <a:cubicBezTo>
                  <a:pt x="11434" y="7522"/>
                  <a:pt x="11430" y="7521"/>
                  <a:pt x="11426" y="7521"/>
                </a:cubicBezTo>
                <a:cubicBezTo>
                  <a:pt x="11403" y="7521"/>
                  <a:pt x="11393" y="7558"/>
                  <a:pt x="11407" y="7572"/>
                </a:cubicBezTo>
                <a:cubicBezTo>
                  <a:pt x="11423" y="7603"/>
                  <a:pt x="11423" y="7619"/>
                  <a:pt x="11423" y="7634"/>
                </a:cubicBezTo>
                <a:cubicBezTo>
                  <a:pt x="11140" y="7337"/>
                  <a:pt x="10827" y="7070"/>
                  <a:pt x="10482" y="6866"/>
                </a:cubicBezTo>
                <a:cubicBezTo>
                  <a:pt x="10205" y="6715"/>
                  <a:pt x="9856" y="6533"/>
                  <a:pt x="9527" y="6533"/>
                </a:cubicBezTo>
                <a:cubicBezTo>
                  <a:pt x="9446" y="6533"/>
                  <a:pt x="9367" y="6544"/>
                  <a:pt x="9291" y="6568"/>
                </a:cubicBezTo>
                <a:cubicBezTo>
                  <a:pt x="9275" y="6568"/>
                  <a:pt x="9275" y="6584"/>
                  <a:pt x="9275" y="6600"/>
                </a:cubicBezTo>
                <a:cubicBezTo>
                  <a:pt x="9291" y="6600"/>
                  <a:pt x="9291" y="6616"/>
                  <a:pt x="9291" y="6616"/>
                </a:cubicBezTo>
                <a:lnTo>
                  <a:pt x="9291" y="6631"/>
                </a:lnTo>
                <a:cubicBezTo>
                  <a:pt x="9307" y="6631"/>
                  <a:pt x="9322" y="6647"/>
                  <a:pt x="9338" y="6663"/>
                </a:cubicBezTo>
                <a:lnTo>
                  <a:pt x="9259" y="6663"/>
                </a:lnTo>
                <a:cubicBezTo>
                  <a:pt x="9197" y="6663"/>
                  <a:pt x="9118" y="6678"/>
                  <a:pt x="9056" y="6678"/>
                </a:cubicBezTo>
                <a:cubicBezTo>
                  <a:pt x="8993" y="6678"/>
                  <a:pt x="8930" y="6678"/>
                  <a:pt x="8868" y="6663"/>
                </a:cubicBezTo>
                <a:cubicBezTo>
                  <a:pt x="8868" y="6663"/>
                  <a:pt x="8868" y="6663"/>
                  <a:pt x="8852" y="6647"/>
                </a:cubicBezTo>
                <a:cubicBezTo>
                  <a:pt x="8789" y="6631"/>
                  <a:pt x="8758" y="6568"/>
                  <a:pt x="8727" y="6506"/>
                </a:cubicBezTo>
                <a:cubicBezTo>
                  <a:pt x="8711" y="6474"/>
                  <a:pt x="8680" y="6427"/>
                  <a:pt x="8648" y="6380"/>
                </a:cubicBezTo>
                <a:cubicBezTo>
                  <a:pt x="8550" y="6228"/>
                  <a:pt x="8415" y="6069"/>
                  <a:pt x="8278" y="6069"/>
                </a:cubicBezTo>
                <a:cubicBezTo>
                  <a:pt x="8218" y="6069"/>
                  <a:pt x="8157" y="6100"/>
                  <a:pt x="8100" y="6177"/>
                </a:cubicBezTo>
                <a:cubicBezTo>
                  <a:pt x="8100" y="6177"/>
                  <a:pt x="8100" y="6192"/>
                  <a:pt x="8084" y="6192"/>
                </a:cubicBezTo>
                <a:cubicBezTo>
                  <a:pt x="8084" y="6208"/>
                  <a:pt x="8084" y="6208"/>
                  <a:pt x="8084" y="6208"/>
                </a:cubicBezTo>
                <a:cubicBezTo>
                  <a:pt x="8084" y="6208"/>
                  <a:pt x="8068" y="6224"/>
                  <a:pt x="8068" y="6224"/>
                </a:cubicBezTo>
                <a:cubicBezTo>
                  <a:pt x="8064" y="6233"/>
                  <a:pt x="8056" y="6237"/>
                  <a:pt x="8049" y="6237"/>
                </a:cubicBezTo>
                <a:cubicBezTo>
                  <a:pt x="8030" y="6237"/>
                  <a:pt x="8010" y="6214"/>
                  <a:pt x="8021" y="6192"/>
                </a:cubicBezTo>
                <a:lnTo>
                  <a:pt x="8006" y="6192"/>
                </a:lnTo>
                <a:cubicBezTo>
                  <a:pt x="7990" y="6177"/>
                  <a:pt x="7959" y="6145"/>
                  <a:pt x="7943" y="6130"/>
                </a:cubicBezTo>
                <a:cubicBezTo>
                  <a:pt x="7943" y="6130"/>
                  <a:pt x="7927" y="6130"/>
                  <a:pt x="7927" y="6114"/>
                </a:cubicBezTo>
                <a:cubicBezTo>
                  <a:pt x="7927" y="6114"/>
                  <a:pt x="7911" y="6114"/>
                  <a:pt x="7911" y="6098"/>
                </a:cubicBezTo>
                <a:cubicBezTo>
                  <a:pt x="7911" y="6098"/>
                  <a:pt x="7896" y="6083"/>
                  <a:pt x="7880" y="6067"/>
                </a:cubicBezTo>
                <a:cubicBezTo>
                  <a:pt x="7880" y="6051"/>
                  <a:pt x="7880" y="6051"/>
                  <a:pt x="7880" y="6036"/>
                </a:cubicBezTo>
                <a:cubicBezTo>
                  <a:pt x="7880" y="6036"/>
                  <a:pt x="7896" y="6020"/>
                  <a:pt x="7896" y="6020"/>
                </a:cubicBezTo>
                <a:cubicBezTo>
                  <a:pt x="7896" y="6004"/>
                  <a:pt x="7896" y="6004"/>
                  <a:pt x="7896" y="5989"/>
                </a:cubicBezTo>
                <a:cubicBezTo>
                  <a:pt x="7896" y="5989"/>
                  <a:pt x="7896" y="5989"/>
                  <a:pt x="7896" y="5973"/>
                </a:cubicBezTo>
                <a:cubicBezTo>
                  <a:pt x="8194" y="5675"/>
                  <a:pt x="7927" y="5095"/>
                  <a:pt x="7661" y="4860"/>
                </a:cubicBezTo>
                <a:cubicBezTo>
                  <a:pt x="7676" y="4844"/>
                  <a:pt x="7692" y="4797"/>
                  <a:pt x="7676" y="4766"/>
                </a:cubicBezTo>
                <a:cubicBezTo>
                  <a:pt x="7645" y="4735"/>
                  <a:pt x="7614" y="4719"/>
                  <a:pt x="7582" y="4703"/>
                </a:cubicBezTo>
                <a:cubicBezTo>
                  <a:pt x="7567" y="4688"/>
                  <a:pt x="7535" y="4672"/>
                  <a:pt x="7520" y="4656"/>
                </a:cubicBezTo>
                <a:cubicBezTo>
                  <a:pt x="7332" y="4547"/>
                  <a:pt x="7034" y="4452"/>
                  <a:pt x="6908" y="4264"/>
                </a:cubicBezTo>
                <a:cubicBezTo>
                  <a:pt x="6799" y="4061"/>
                  <a:pt x="6987" y="3763"/>
                  <a:pt x="7018" y="3543"/>
                </a:cubicBezTo>
                <a:cubicBezTo>
                  <a:pt x="7081" y="3136"/>
                  <a:pt x="6955" y="2744"/>
                  <a:pt x="6799" y="2383"/>
                </a:cubicBezTo>
                <a:cubicBezTo>
                  <a:pt x="6877" y="2383"/>
                  <a:pt x="6955" y="2383"/>
                  <a:pt x="7002" y="2321"/>
                </a:cubicBezTo>
                <a:cubicBezTo>
                  <a:pt x="7034" y="2289"/>
                  <a:pt x="7049" y="2242"/>
                  <a:pt x="7034" y="2195"/>
                </a:cubicBezTo>
                <a:cubicBezTo>
                  <a:pt x="7049" y="2195"/>
                  <a:pt x="7065" y="2180"/>
                  <a:pt x="7065" y="2164"/>
                </a:cubicBezTo>
                <a:cubicBezTo>
                  <a:pt x="7081" y="2148"/>
                  <a:pt x="7081" y="2133"/>
                  <a:pt x="7081" y="2101"/>
                </a:cubicBezTo>
                <a:cubicBezTo>
                  <a:pt x="7085" y="2106"/>
                  <a:pt x="7091" y="2108"/>
                  <a:pt x="7098" y="2108"/>
                </a:cubicBezTo>
                <a:cubicBezTo>
                  <a:pt x="7113" y="2108"/>
                  <a:pt x="7132" y="2097"/>
                  <a:pt x="7143" y="2086"/>
                </a:cubicBezTo>
                <a:cubicBezTo>
                  <a:pt x="7170" y="2059"/>
                  <a:pt x="7174" y="2010"/>
                  <a:pt x="7165" y="1977"/>
                </a:cubicBezTo>
                <a:lnTo>
                  <a:pt x="7165" y="1977"/>
                </a:lnTo>
                <a:cubicBezTo>
                  <a:pt x="7178" y="2002"/>
                  <a:pt x="7202" y="2016"/>
                  <a:pt x="7228" y="2016"/>
                </a:cubicBezTo>
                <a:cubicBezTo>
                  <a:pt x="7253" y="2016"/>
                  <a:pt x="7280" y="2003"/>
                  <a:pt x="7300" y="1976"/>
                </a:cubicBezTo>
                <a:cubicBezTo>
                  <a:pt x="7332" y="1929"/>
                  <a:pt x="7332" y="1866"/>
                  <a:pt x="7332" y="1819"/>
                </a:cubicBezTo>
                <a:cubicBezTo>
                  <a:pt x="7316" y="1741"/>
                  <a:pt x="7316" y="1662"/>
                  <a:pt x="7316" y="1584"/>
                </a:cubicBezTo>
                <a:lnTo>
                  <a:pt x="7316" y="1584"/>
                </a:lnTo>
                <a:cubicBezTo>
                  <a:pt x="7363" y="1615"/>
                  <a:pt x="7426" y="1647"/>
                  <a:pt x="7488" y="1678"/>
                </a:cubicBezTo>
                <a:cubicBezTo>
                  <a:pt x="7598" y="1709"/>
                  <a:pt x="7708" y="1756"/>
                  <a:pt x="7817" y="1756"/>
                </a:cubicBezTo>
                <a:lnTo>
                  <a:pt x="7849" y="1756"/>
                </a:lnTo>
                <a:cubicBezTo>
                  <a:pt x="7864" y="1756"/>
                  <a:pt x="7880" y="1756"/>
                  <a:pt x="7896" y="1741"/>
                </a:cubicBezTo>
                <a:cubicBezTo>
                  <a:pt x="7974" y="1694"/>
                  <a:pt x="7990" y="1584"/>
                  <a:pt x="7959" y="1474"/>
                </a:cubicBezTo>
                <a:cubicBezTo>
                  <a:pt x="7927" y="1412"/>
                  <a:pt x="7896" y="1365"/>
                  <a:pt x="7849" y="1318"/>
                </a:cubicBezTo>
                <a:cubicBezTo>
                  <a:pt x="7755" y="1239"/>
                  <a:pt x="7661" y="1177"/>
                  <a:pt x="7567" y="1114"/>
                </a:cubicBezTo>
                <a:cubicBezTo>
                  <a:pt x="7567" y="1098"/>
                  <a:pt x="7567" y="1067"/>
                  <a:pt x="7567" y="1051"/>
                </a:cubicBezTo>
                <a:cubicBezTo>
                  <a:pt x="7567" y="1051"/>
                  <a:pt x="7567" y="1035"/>
                  <a:pt x="7567" y="1035"/>
                </a:cubicBezTo>
                <a:cubicBezTo>
                  <a:pt x="7567" y="1035"/>
                  <a:pt x="7582" y="1020"/>
                  <a:pt x="7582" y="1020"/>
                </a:cubicBezTo>
                <a:cubicBezTo>
                  <a:pt x="7582" y="973"/>
                  <a:pt x="7598" y="910"/>
                  <a:pt x="7614" y="863"/>
                </a:cubicBezTo>
                <a:cubicBezTo>
                  <a:pt x="7629" y="800"/>
                  <a:pt x="7629" y="722"/>
                  <a:pt x="7614" y="659"/>
                </a:cubicBezTo>
                <a:cubicBezTo>
                  <a:pt x="7614" y="597"/>
                  <a:pt x="7598" y="534"/>
                  <a:pt x="7567" y="471"/>
                </a:cubicBezTo>
                <a:cubicBezTo>
                  <a:pt x="7551" y="456"/>
                  <a:pt x="7535" y="424"/>
                  <a:pt x="7520" y="408"/>
                </a:cubicBezTo>
                <a:cubicBezTo>
                  <a:pt x="7473" y="377"/>
                  <a:pt x="7426" y="361"/>
                  <a:pt x="7363" y="346"/>
                </a:cubicBezTo>
                <a:cubicBezTo>
                  <a:pt x="7316" y="346"/>
                  <a:pt x="7269" y="346"/>
                  <a:pt x="7222" y="330"/>
                </a:cubicBezTo>
                <a:cubicBezTo>
                  <a:pt x="7206" y="330"/>
                  <a:pt x="7175" y="330"/>
                  <a:pt x="7159" y="314"/>
                </a:cubicBezTo>
                <a:lnTo>
                  <a:pt x="7128" y="314"/>
                </a:lnTo>
                <a:cubicBezTo>
                  <a:pt x="7128" y="314"/>
                  <a:pt x="7128" y="299"/>
                  <a:pt x="7128" y="299"/>
                </a:cubicBezTo>
                <a:cubicBezTo>
                  <a:pt x="7049" y="267"/>
                  <a:pt x="6971" y="205"/>
                  <a:pt x="6908" y="158"/>
                </a:cubicBezTo>
                <a:cubicBezTo>
                  <a:pt x="6893" y="142"/>
                  <a:pt x="6861" y="126"/>
                  <a:pt x="6846" y="111"/>
                </a:cubicBezTo>
                <a:cubicBezTo>
                  <a:pt x="6814" y="64"/>
                  <a:pt x="6767" y="32"/>
                  <a:pt x="672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820" name="Google Shape;820;p43"/>
          <p:cNvPicPr preferRelativeResize="0"/>
          <p:nvPr/>
        </p:nvPicPr>
        <p:blipFill rotWithShape="1">
          <a:blip r:embed="rId3">
            <a:alphaModFix/>
          </a:blip>
          <a:srcRect l="34842" t="35197" r="27363" b="15713"/>
          <a:stretch/>
        </p:blipFill>
        <p:spPr>
          <a:xfrm>
            <a:off x="6892767" y="3857633"/>
            <a:ext cx="4471597" cy="32668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504905-9B29-AFEF-3ACF-291A90336999}"/>
              </a:ext>
            </a:extLst>
          </p:cNvPr>
          <p:cNvSpPr txBox="1"/>
          <p:nvPr/>
        </p:nvSpPr>
        <p:spPr>
          <a:xfrm>
            <a:off x="1542361" y="583895"/>
            <a:ext cx="8956714" cy="5078313"/>
          </a:xfrm>
          <a:prstGeom prst="rect">
            <a:avLst/>
          </a:prstGeom>
          <a:noFill/>
        </p:spPr>
        <p:txBody>
          <a:bodyPr wrap="square">
            <a:spAutoFit/>
          </a:bodyPr>
          <a:lstStyle/>
          <a:p>
            <a:pPr marL="0" indent="0">
              <a:spcBef>
                <a:spcPts val="0"/>
              </a:spcBef>
              <a:buNone/>
            </a:pPr>
            <a:r>
              <a:rPr lang="en-US" sz="1800" b="1" dirty="0"/>
              <a:t>Chapter Law 2024-46 - stipend for RAISE tutors </a:t>
            </a:r>
          </a:p>
          <a:p>
            <a:pPr marL="0" indent="0">
              <a:spcBef>
                <a:spcPts val="0"/>
              </a:spcBef>
              <a:buNone/>
            </a:pPr>
            <a:r>
              <a:rPr lang="en-US" b="1" dirty="0"/>
              <a:t>	</a:t>
            </a:r>
            <a:r>
              <a:rPr lang="en-US" dirty="0"/>
              <a:t>- school districts participating in the tutoring program may provide a stipend to 	instructional personnel and high school students service as tutors for after-school 	tutoring</a:t>
            </a:r>
          </a:p>
          <a:p>
            <a:pPr marL="0" indent="0">
              <a:spcBef>
                <a:spcPts val="0"/>
              </a:spcBef>
              <a:buNone/>
            </a:pPr>
            <a:endParaRPr lang="en-US" sz="1800" dirty="0"/>
          </a:p>
          <a:p>
            <a:pPr marL="0" indent="0">
              <a:spcBef>
                <a:spcPts val="0"/>
              </a:spcBef>
              <a:buNone/>
            </a:pPr>
            <a:r>
              <a:rPr lang="en-US" sz="1800" b="1" dirty="0"/>
              <a:t>Chapter Law 2024-80 - workplace heat exposure</a:t>
            </a:r>
          </a:p>
          <a:p>
            <a:pPr marL="0" indent="0">
              <a:spcBef>
                <a:spcPts val="0"/>
              </a:spcBef>
              <a:buNone/>
            </a:pPr>
            <a:r>
              <a:rPr lang="en-US" b="1" dirty="0"/>
              <a:t>	</a:t>
            </a:r>
            <a:r>
              <a:rPr lang="en-US" dirty="0"/>
              <a:t>-A political subdivision may not establish, mandate, or otherwise require an 	employer, including an employer contracting to provide goods or services to the 	political subdivision, to meet or provide heat exposure requirements not 	otherwise required under state or federal law.</a:t>
            </a:r>
          </a:p>
          <a:p>
            <a:pPr marL="0" indent="0">
              <a:spcBef>
                <a:spcPts val="0"/>
              </a:spcBef>
              <a:buNone/>
            </a:pPr>
            <a:r>
              <a:rPr lang="en-US" dirty="0"/>
              <a:t>	- A political subdivision may not through its purchasing or contracting procedures 	seek to control or affect the wages or employment benefits provided by its 	vendors, contractors, service providers, or other parties doing business with the 	political subdivision</a:t>
            </a:r>
          </a:p>
          <a:p>
            <a:pPr marL="0" indent="0">
              <a:spcBef>
                <a:spcPts val="0"/>
              </a:spcBef>
              <a:buNone/>
            </a:pPr>
            <a:endParaRPr lang="en-US" sz="1800" dirty="0"/>
          </a:p>
          <a:p>
            <a:pPr marL="0" indent="0">
              <a:spcBef>
                <a:spcPts val="0"/>
              </a:spcBef>
              <a:buNone/>
            </a:pPr>
            <a:r>
              <a:rPr lang="en-US" sz="1800" b="1" dirty="0"/>
              <a:t>Chapter Law 2024 -83 - Tuskegee Airmen Commemoration Day </a:t>
            </a:r>
          </a:p>
          <a:p>
            <a:pPr marL="0" indent="0">
              <a:spcBef>
                <a:spcPts val="0"/>
              </a:spcBef>
              <a:buNone/>
            </a:pPr>
            <a:r>
              <a:rPr lang="en-US" b="1" dirty="0"/>
              <a:t>	</a:t>
            </a:r>
            <a:r>
              <a:rPr lang="en-US" dirty="0"/>
              <a:t>- The legal holidays, which are also public holidays, are the following: …</a:t>
            </a:r>
          </a:p>
          <a:p>
            <a:pPr marL="0" indent="0">
              <a:spcBef>
                <a:spcPts val="0"/>
              </a:spcBef>
              <a:buNone/>
            </a:pPr>
            <a:r>
              <a:rPr lang="en-US" dirty="0"/>
              <a:t>	(h) Tuskegee Airmen Commemoration Day, the fourth Thursday in March.</a:t>
            </a:r>
          </a:p>
        </p:txBody>
      </p:sp>
    </p:spTree>
    <p:extLst>
      <p:ext uri="{BB962C8B-B14F-4D97-AF65-F5344CB8AC3E}">
        <p14:creationId xmlns:p14="http://schemas.microsoft.com/office/powerpoint/2010/main" val="293170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BF5C33-31F7-2CA5-0555-3220F62E4E1E}"/>
              </a:ext>
            </a:extLst>
          </p:cNvPr>
          <p:cNvSpPr txBox="1"/>
          <p:nvPr/>
        </p:nvSpPr>
        <p:spPr>
          <a:xfrm>
            <a:off x="2036747" y="991518"/>
            <a:ext cx="6677595" cy="461665"/>
          </a:xfrm>
          <a:prstGeom prst="rect">
            <a:avLst/>
          </a:prstGeom>
          <a:noFill/>
        </p:spPr>
        <p:txBody>
          <a:bodyPr wrap="square">
            <a:spAutoFit/>
          </a:bodyPr>
          <a:lstStyle/>
          <a:p>
            <a:r>
              <a:rPr lang="en-US" sz="2400" b="1" dirty="0">
                <a:solidFill>
                  <a:srgbClr val="FF0000"/>
                </a:solidFill>
              </a:rPr>
              <a:t>VI.	EDUCATIONAL MATERIALS/CURRICULUM</a:t>
            </a:r>
          </a:p>
        </p:txBody>
      </p:sp>
      <p:sp>
        <p:nvSpPr>
          <p:cNvPr id="4" name="TextBox 3">
            <a:extLst>
              <a:ext uri="{FF2B5EF4-FFF2-40B4-BE49-F238E27FC236}">
                <a16:creationId xmlns:a16="http://schemas.microsoft.com/office/drawing/2014/main" id="{A97926F5-561F-CA37-3CA1-B67B3094A0F9}"/>
              </a:ext>
            </a:extLst>
          </p:cNvPr>
          <p:cNvSpPr txBox="1"/>
          <p:nvPr/>
        </p:nvSpPr>
        <p:spPr>
          <a:xfrm>
            <a:off x="1806765" y="1453183"/>
            <a:ext cx="9540608" cy="4801314"/>
          </a:xfrm>
          <a:prstGeom prst="rect">
            <a:avLst/>
          </a:prstGeom>
          <a:noFill/>
        </p:spPr>
        <p:txBody>
          <a:bodyPr wrap="square">
            <a:spAutoFit/>
          </a:bodyPr>
          <a:lstStyle/>
          <a:p>
            <a:pPr marL="0" indent="0">
              <a:spcBef>
                <a:spcPts val="0"/>
              </a:spcBef>
              <a:buNone/>
            </a:pPr>
            <a:r>
              <a:rPr lang="en-US" sz="1800" b="1" dirty="0"/>
              <a:t>	Chapter Law 2024-90  - driver’s ed instruction/testing </a:t>
            </a:r>
          </a:p>
          <a:p>
            <a:pPr marL="0" indent="0">
              <a:spcBef>
                <a:spcPts val="0"/>
              </a:spcBef>
              <a:buNone/>
            </a:pPr>
            <a:r>
              <a:rPr lang="en-US" b="1" dirty="0"/>
              <a:t>		- </a:t>
            </a:r>
            <a:r>
              <a:rPr lang="en-US" dirty="0"/>
              <a:t>expands qualifying adoptive employee to include tax collector employees 			(eligible for $25k lump sum payment subject to taxes to adopt a “difficult to 			place” child from the Florida Child Welfare System; </a:t>
            </a:r>
          </a:p>
          <a:p>
            <a:pPr marL="0" indent="0">
              <a:spcBef>
                <a:spcPts val="0"/>
              </a:spcBef>
              <a:buNone/>
            </a:pPr>
            <a:r>
              <a:rPr lang="en-US" b="1" dirty="0"/>
              <a:t>		-</a:t>
            </a:r>
            <a:r>
              <a:rPr lang="en-US" dirty="0"/>
              <a:t>adds road test as part of the drivers education program; district school boards 		may contract with the county tax collector for a tax collector employee to 			administer road tests on school grounds;</a:t>
            </a:r>
            <a:endParaRPr lang="en-US" sz="1800" b="1" dirty="0"/>
          </a:p>
          <a:p>
            <a:pPr marL="0" indent="0">
              <a:spcBef>
                <a:spcPts val="0"/>
              </a:spcBef>
              <a:buNone/>
            </a:pPr>
            <a:r>
              <a:rPr lang="en-US" sz="1800" b="1" dirty="0"/>
              <a:t>	Chapter Law 2024-102 – history of communism </a:t>
            </a:r>
          </a:p>
          <a:p>
            <a:pPr marL="0" indent="0">
              <a:spcBef>
                <a:spcPts val="0"/>
              </a:spcBef>
              <a:buNone/>
            </a:pPr>
            <a:r>
              <a:rPr lang="en-US" b="1" dirty="0"/>
              <a:t>		- </a:t>
            </a:r>
            <a:r>
              <a:rPr lang="en-US" dirty="0"/>
              <a:t>1003.42 - required instruction: … beginning 2026-2027 school year; </a:t>
            </a:r>
          </a:p>
          <a:p>
            <a:pPr algn="l"/>
            <a:r>
              <a:rPr lang="en-US" sz="1800" dirty="0"/>
              <a:t>		</a:t>
            </a:r>
            <a:r>
              <a:rPr lang="en-US" dirty="0"/>
              <a:t>- DOE </a:t>
            </a:r>
            <a:r>
              <a:rPr lang="en-US" sz="1800" b="0" i="0" u="none" strike="noStrike" baseline="0" dirty="0">
                <a:latin typeface="NewCenturySchlbkLTStd-Roman"/>
              </a:rPr>
              <a:t>shall prepare and offer standards for the instruction required… and may 			seek input from any individual who was a victim of communism or any state or 		nationally recognized organization dedicated to the victims of communism</a:t>
            </a:r>
          </a:p>
          <a:p>
            <a:pPr algn="l"/>
            <a:r>
              <a:rPr lang="en-US" dirty="0">
                <a:latin typeface="NewCenturySchlbkLTStd-Roman"/>
              </a:rPr>
              <a:t>		- Institute for Freedom in the Americas is created; </a:t>
            </a:r>
          </a:p>
          <a:p>
            <a:pPr algn="l"/>
            <a:r>
              <a:rPr lang="en-US" sz="1800" dirty="0">
                <a:latin typeface="NewCenturySchlbkLTStd-Roman"/>
              </a:rPr>
              <a:t>		- DOE and Department of State must make a recommendation on the creation of 		a museu</a:t>
            </a:r>
            <a:r>
              <a:rPr lang="en-US" dirty="0">
                <a:latin typeface="NewCenturySchlbkLTStd-Roman"/>
              </a:rPr>
              <a:t>m of the history of communism by 12-1-2024</a:t>
            </a:r>
            <a:endParaRPr lang="en-US" sz="1800" dirty="0"/>
          </a:p>
          <a:p>
            <a:pPr marL="0" indent="0">
              <a:spcBef>
                <a:spcPts val="0"/>
              </a:spcBef>
              <a:buNone/>
            </a:pPr>
            <a:r>
              <a:rPr lang="en-US" b="1" dirty="0"/>
              <a:t>		</a:t>
            </a:r>
            <a:endParaRPr lang="en-US" sz="1800" b="1" dirty="0"/>
          </a:p>
          <a:p>
            <a:pPr marL="0" indent="0">
              <a:spcBef>
                <a:spcPts val="0"/>
              </a:spcBef>
              <a:buNone/>
            </a:pPr>
            <a:r>
              <a:rPr lang="en-US" sz="1800" b="1" dirty="0"/>
              <a:t>	</a:t>
            </a:r>
          </a:p>
        </p:txBody>
      </p:sp>
    </p:spTree>
    <p:extLst>
      <p:ext uri="{BB962C8B-B14F-4D97-AF65-F5344CB8AC3E}">
        <p14:creationId xmlns:p14="http://schemas.microsoft.com/office/powerpoint/2010/main" val="4227604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A61240-D420-9D39-7E7F-0E6442EE6C63}"/>
              </a:ext>
            </a:extLst>
          </p:cNvPr>
          <p:cNvSpPr txBox="1"/>
          <p:nvPr/>
        </p:nvSpPr>
        <p:spPr>
          <a:xfrm>
            <a:off x="1421176" y="1068635"/>
            <a:ext cx="8912646" cy="5632311"/>
          </a:xfrm>
          <a:prstGeom prst="rect">
            <a:avLst/>
          </a:prstGeom>
          <a:noFill/>
        </p:spPr>
        <p:txBody>
          <a:bodyPr wrap="square">
            <a:spAutoFit/>
          </a:bodyPr>
          <a:lstStyle/>
          <a:p>
            <a:pPr marL="0" indent="0">
              <a:spcBef>
                <a:spcPts val="0"/>
              </a:spcBef>
              <a:buNone/>
            </a:pPr>
            <a:r>
              <a:rPr lang="en-US" sz="1800" b="1" dirty="0"/>
              <a:t>	Chapter Law 2024-119 – Florida Career and professional education</a:t>
            </a:r>
          </a:p>
          <a:p>
            <a:pPr marL="0" indent="0" algn="just">
              <a:spcBef>
                <a:spcPts val="0"/>
              </a:spcBef>
              <a:buNone/>
            </a:pPr>
            <a:r>
              <a:rPr lang="en-US" b="1" dirty="0"/>
              <a:t>		</a:t>
            </a:r>
            <a:r>
              <a:rPr lang="en-US" dirty="0"/>
              <a:t>- strategic 3-year plan developed by local school districts, workforce 			development boards, economic development agencies and post-			secondary institutions must now include strategies to inform and 			promote the career and technical education opportunities available in 		the district to students, parents, community and stakeholders; </a:t>
            </a:r>
          </a:p>
          <a:p>
            <a:pPr marL="0" indent="0" algn="just">
              <a:spcBef>
                <a:spcPts val="0"/>
              </a:spcBef>
              <a:buNone/>
            </a:pPr>
            <a:r>
              <a:rPr lang="en-US" sz="1800" dirty="0"/>
              <a:t>		- district shall inform students and parents during course selection for 		middle school of the career and professional academy or career-themed 		course available in the district </a:t>
            </a:r>
          </a:p>
          <a:p>
            <a:pPr marL="0" indent="0">
              <a:spcBef>
                <a:spcPts val="0"/>
              </a:spcBef>
              <a:buNone/>
            </a:pPr>
            <a:r>
              <a:rPr lang="en-US" sz="1800" b="1" dirty="0"/>
              <a:t>	Chapter Law 2024-125 – technical education</a:t>
            </a:r>
          </a:p>
          <a:p>
            <a:pPr marL="0" indent="0" algn="just">
              <a:spcBef>
                <a:spcPts val="0"/>
              </a:spcBef>
              <a:buNone/>
            </a:pPr>
            <a:r>
              <a:rPr lang="en-US" b="1" dirty="0"/>
              <a:t>		</a:t>
            </a:r>
            <a:r>
              <a:rPr lang="en-US" dirty="0"/>
              <a:t>- publishing and disseminating by 3-1-2025 a statewide asset map of 			career and technical education to inform workforce and industry partners 		of opportunity to partner and expand career and technical education in 		the state. </a:t>
            </a:r>
          </a:p>
          <a:p>
            <a:pPr marL="0" indent="0" algn="just">
              <a:spcBef>
                <a:spcPts val="0"/>
              </a:spcBef>
              <a:buNone/>
            </a:pPr>
            <a:r>
              <a:rPr lang="en-US" sz="1800" dirty="0"/>
              <a:t>		- condit</a:t>
            </a:r>
            <a:r>
              <a:rPr lang="en-US" dirty="0"/>
              <a:t>ions under which 16 and 17 year olds can be employed on a 			residential building construction site</a:t>
            </a:r>
          </a:p>
          <a:p>
            <a:pPr marL="0" indent="0" algn="just">
              <a:spcBef>
                <a:spcPts val="0"/>
              </a:spcBef>
              <a:buNone/>
            </a:pPr>
            <a:r>
              <a:rPr lang="en-US" sz="1800" dirty="0"/>
              <a:t>		- Office of Reimagining Education and Career Help replaces the Florida 		Talent </a:t>
            </a:r>
            <a:r>
              <a:rPr lang="en-US" dirty="0"/>
              <a:t>Development Council </a:t>
            </a:r>
            <a:endParaRPr lang="en-US" sz="1800" dirty="0"/>
          </a:p>
          <a:p>
            <a:pPr marL="0" indent="0">
              <a:spcBef>
                <a:spcPts val="0"/>
              </a:spcBef>
              <a:buNone/>
            </a:pPr>
            <a:endParaRPr lang="en-US" sz="1800" b="1" dirty="0"/>
          </a:p>
          <a:p>
            <a:pPr marL="0" indent="0">
              <a:spcBef>
                <a:spcPts val="0"/>
              </a:spcBef>
              <a:buNone/>
            </a:pPr>
            <a:r>
              <a:rPr lang="en-US" sz="1800" b="1" dirty="0"/>
              <a:t>	</a:t>
            </a:r>
          </a:p>
        </p:txBody>
      </p:sp>
    </p:spTree>
    <p:extLst>
      <p:ext uri="{BB962C8B-B14F-4D97-AF65-F5344CB8AC3E}">
        <p14:creationId xmlns:p14="http://schemas.microsoft.com/office/powerpoint/2010/main" val="297539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D979DF-A72F-677E-2BFF-1053DEBC5F11}"/>
              </a:ext>
            </a:extLst>
          </p:cNvPr>
          <p:cNvSpPr txBox="1"/>
          <p:nvPr/>
        </p:nvSpPr>
        <p:spPr>
          <a:xfrm>
            <a:off x="1839817" y="1696598"/>
            <a:ext cx="9033831" cy="3693319"/>
          </a:xfrm>
          <a:prstGeom prst="rect">
            <a:avLst/>
          </a:prstGeom>
          <a:noFill/>
        </p:spPr>
        <p:txBody>
          <a:bodyPr wrap="square">
            <a:spAutoFit/>
          </a:bodyPr>
          <a:lstStyle/>
          <a:p>
            <a:r>
              <a:rPr lang="en-US" sz="1800" b="1" dirty="0"/>
              <a:t>Chapter Law 2024-141 – teacher preparation programs </a:t>
            </a:r>
          </a:p>
          <a:p>
            <a:endParaRPr lang="en-US" b="1" dirty="0"/>
          </a:p>
          <a:p>
            <a:r>
              <a:rPr lang="en-US" b="1" dirty="0"/>
              <a:t>	</a:t>
            </a:r>
            <a:r>
              <a:rPr lang="en-US" dirty="0"/>
              <a:t>1004.04 Public accountability and state approval for teacher preparation programs. – </a:t>
            </a:r>
          </a:p>
          <a:p>
            <a:r>
              <a:rPr lang="en-US" dirty="0"/>
              <a:t>…</a:t>
            </a:r>
          </a:p>
          <a:p>
            <a:r>
              <a:rPr lang="en-US" dirty="0"/>
              <a:t>(2) UNIFORM CORE CURRICULA AND CANDIDATE ASSESSMENT.</a:t>
            </a:r>
          </a:p>
          <a:p>
            <a:r>
              <a:rPr lang="en-US" dirty="0"/>
              <a:t>…</a:t>
            </a:r>
          </a:p>
          <a:p>
            <a:r>
              <a:rPr lang="en-US" dirty="0"/>
              <a:t>(e) Teacher preparation program courses:</a:t>
            </a:r>
          </a:p>
          <a:p>
            <a:r>
              <a:rPr lang="en-US" dirty="0"/>
              <a:t>	1. May not distort significant historical events or include a curriculum or instruction that teaches identity politics, violates s. 1000.05, or is based on theories that systemic racism, sexism, oppression, and privilege are inherent in the institutions of the United States and were created to maintain social, political, and economic inequities.</a:t>
            </a:r>
          </a:p>
          <a:p>
            <a:r>
              <a:rPr lang="en-US" dirty="0"/>
              <a:t>	2. Must afford candidates the opportunity to think critically, achieve mastery of academic program content, learn instructional strategies, and demonstrate competence.</a:t>
            </a:r>
          </a:p>
        </p:txBody>
      </p:sp>
    </p:spTree>
    <p:extLst>
      <p:ext uri="{BB962C8B-B14F-4D97-AF65-F5344CB8AC3E}">
        <p14:creationId xmlns:p14="http://schemas.microsoft.com/office/powerpoint/2010/main" val="1002543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949B33-39C6-8C3F-303D-835711E39956}"/>
              </a:ext>
            </a:extLst>
          </p:cNvPr>
          <p:cNvSpPr txBox="1"/>
          <p:nvPr/>
        </p:nvSpPr>
        <p:spPr>
          <a:xfrm>
            <a:off x="352539" y="352542"/>
            <a:ext cx="10344839" cy="6370975"/>
          </a:xfrm>
          <a:prstGeom prst="rect">
            <a:avLst/>
          </a:prstGeom>
          <a:noFill/>
        </p:spPr>
        <p:txBody>
          <a:bodyPr wrap="square">
            <a:spAutoFit/>
          </a:bodyPr>
          <a:lstStyle/>
          <a:p>
            <a:r>
              <a:rPr lang="en-US" sz="2400" b="1" u="sng" dirty="0">
                <a:solidFill>
                  <a:srgbClr val="C00000"/>
                </a:solidFill>
                <a:latin typeface="Rockwell" panose="02060603020205020403" pitchFamily="18" charset="0"/>
              </a:rPr>
              <a:t>VII.	CREATION OF NEW PROGRAMS</a:t>
            </a:r>
          </a:p>
          <a:p>
            <a:pPr marL="400050" indent="-400050">
              <a:buAutoNum type="romanUcPeriod" startAt="3"/>
            </a:pPr>
            <a:endParaRPr lang="en-US" sz="2400" dirty="0"/>
          </a:p>
          <a:p>
            <a:pPr marL="0" indent="0">
              <a:spcBef>
                <a:spcPts val="0"/>
              </a:spcBef>
              <a:buNone/>
            </a:pPr>
            <a:r>
              <a:rPr lang="en-US" sz="2400" b="1" dirty="0"/>
              <a:t>	Chapter Law 2024-12 – Behavioral Health Teaching Hospital</a:t>
            </a:r>
          </a:p>
          <a:p>
            <a:pPr marL="0" indent="0">
              <a:spcBef>
                <a:spcPts val="0"/>
              </a:spcBef>
              <a:buNone/>
            </a:pPr>
            <a:r>
              <a:rPr lang="en-US" sz="2400" b="1" dirty="0"/>
              <a:t>		- </a:t>
            </a:r>
            <a:r>
              <a:rPr lang="en-US" sz="2400" dirty="0"/>
              <a:t>critical shortage of behavioral professionals</a:t>
            </a:r>
          </a:p>
          <a:p>
            <a:pPr marL="0" indent="0">
              <a:spcBef>
                <a:spcPts val="0"/>
              </a:spcBef>
              <a:buNone/>
            </a:pPr>
            <a:r>
              <a:rPr lang="en-US" sz="2400" dirty="0"/>
              <a:t>		- Florida Center for Behavioral Health Workforce created within the 		University of South Florida</a:t>
            </a:r>
          </a:p>
          <a:p>
            <a:pPr marL="0" indent="0">
              <a:spcBef>
                <a:spcPts val="0"/>
              </a:spcBef>
              <a:buNone/>
            </a:pPr>
            <a:r>
              <a:rPr lang="en-US" sz="2400" b="1" dirty="0"/>
              <a:t>	Chapter Law 2024-103 – volunteer school chaplains</a:t>
            </a:r>
          </a:p>
          <a:p>
            <a:pPr marL="0" indent="0">
              <a:spcBef>
                <a:spcPts val="0"/>
              </a:spcBef>
              <a:buNone/>
            </a:pPr>
            <a:r>
              <a:rPr lang="en-US" sz="2400" b="1" dirty="0"/>
              <a:t>		- </a:t>
            </a:r>
            <a:r>
              <a:rPr lang="en-US" sz="2400" dirty="0"/>
              <a:t>each school district… may adopt a policy to authorize voluntary 			school chaplains; </a:t>
            </a:r>
          </a:p>
          <a:p>
            <a:pPr marL="0" indent="0">
              <a:spcBef>
                <a:spcPts val="0"/>
              </a:spcBef>
              <a:buNone/>
            </a:pPr>
            <a:r>
              <a:rPr lang="en-US" sz="2400" b="1" dirty="0"/>
              <a:t>		- </a:t>
            </a:r>
            <a:r>
              <a:rPr lang="en-US" sz="2400" dirty="0"/>
              <a:t>background screening requirements</a:t>
            </a:r>
          </a:p>
          <a:p>
            <a:pPr marL="0" indent="0">
              <a:spcBef>
                <a:spcPts val="0"/>
              </a:spcBef>
              <a:buNone/>
            </a:pPr>
            <a:r>
              <a:rPr lang="en-US" sz="2400" b="1" dirty="0"/>
              <a:t>	Chapter Law 2024-94 – creation of </a:t>
            </a:r>
            <a:r>
              <a:rPr lang="en-US" sz="2400" b="1" dirty="0" err="1"/>
              <a:t>mSCALES</a:t>
            </a:r>
            <a:r>
              <a:rPr lang="en-US" sz="2400" b="1" dirty="0"/>
              <a:t> pilot program</a:t>
            </a:r>
          </a:p>
          <a:p>
            <a:pPr marL="0" indent="0">
              <a:spcBef>
                <a:spcPts val="0"/>
              </a:spcBef>
              <a:buNone/>
            </a:pPr>
            <a:r>
              <a:rPr lang="en-US" sz="2400" b="1" dirty="0"/>
              <a:t>		-</a:t>
            </a:r>
            <a:r>
              <a:rPr lang="en-US" sz="2400" dirty="0"/>
              <a:t>The Music-based Supplemental Content to Accelerate Learner 			Engagement and Success Pilot program is created; </a:t>
            </a:r>
          </a:p>
          <a:p>
            <a:pPr marL="0" indent="0">
              <a:spcBef>
                <a:spcPts val="0"/>
              </a:spcBef>
              <a:buNone/>
            </a:pPr>
            <a:r>
              <a:rPr lang="en-US" sz="2400" b="1" dirty="0"/>
              <a:t>		</a:t>
            </a:r>
            <a:r>
              <a:rPr lang="en-US" sz="2400" dirty="0"/>
              <a:t>- Alachua/Marion/Miami-Dade; </a:t>
            </a:r>
          </a:p>
          <a:p>
            <a:pPr marL="0" indent="0">
              <a:spcBef>
                <a:spcPts val="0"/>
              </a:spcBef>
              <a:buNone/>
            </a:pPr>
            <a:r>
              <a:rPr lang="en-US" sz="2400" b="1" dirty="0"/>
              <a:t>		- </a:t>
            </a:r>
            <a:r>
              <a:rPr lang="en-US" sz="2400" dirty="0"/>
              <a:t>music based supplemental materials must be used by teachers 			certified to teach mathematics; must be used a minimum of twice 			per week </a:t>
            </a:r>
            <a:r>
              <a:rPr lang="en-US" sz="2400" b="1" dirty="0"/>
              <a:t>	</a:t>
            </a:r>
          </a:p>
        </p:txBody>
      </p:sp>
    </p:spTree>
    <p:extLst>
      <p:ext uri="{BB962C8B-B14F-4D97-AF65-F5344CB8AC3E}">
        <p14:creationId xmlns:p14="http://schemas.microsoft.com/office/powerpoint/2010/main" val="53856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38"/>
          <p:cNvSpPr txBox="1">
            <a:spLocks noGrp="1"/>
          </p:cNvSpPr>
          <p:nvPr>
            <p:ph type="ctrTitle" idx="2"/>
          </p:nvPr>
        </p:nvSpPr>
        <p:spPr>
          <a:xfrm>
            <a:off x="950792" y="2978400"/>
            <a:ext cx="6486400" cy="901200"/>
          </a:xfrm>
          <a:prstGeom prst="rect">
            <a:avLst/>
          </a:prstGeom>
        </p:spPr>
        <p:txBody>
          <a:bodyPr spcFirstLastPara="1" wrap="square" lIns="121900" tIns="121900" rIns="121900" bIns="121900" anchor="ctr" anchorCtr="0">
            <a:noAutofit/>
          </a:bodyPr>
          <a:lstStyle/>
          <a:p>
            <a:pPr algn="ctr"/>
            <a:r>
              <a:rPr lang="en" dirty="0">
                <a:latin typeface="Rockwell" panose="02060603020205020403" pitchFamily="18" charset="0"/>
              </a:rPr>
              <a:t>Wrangling Risk</a:t>
            </a:r>
            <a:endParaRPr dirty="0">
              <a:latin typeface="Rockwell" panose="02060603020205020403" pitchFamily="18" charset="0"/>
            </a:endParaRPr>
          </a:p>
        </p:txBody>
      </p:sp>
      <p:sp>
        <p:nvSpPr>
          <p:cNvPr id="746" name="Google Shape;746;p38"/>
          <p:cNvSpPr txBox="1">
            <a:spLocks noGrp="1"/>
          </p:cNvSpPr>
          <p:nvPr>
            <p:ph type="ctrTitle"/>
          </p:nvPr>
        </p:nvSpPr>
        <p:spPr>
          <a:xfrm>
            <a:off x="950791" y="1175067"/>
            <a:ext cx="6486399" cy="2074000"/>
          </a:xfrm>
          <a:prstGeom prst="rect">
            <a:avLst/>
          </a:prstGeom>
        </p:spPr>
        <p:txBody>
          <a:bodyPr spcFirstLastPara="1" wrap="square" lIns="121900" tIns="121900" rIns="121900" bIns="121900" anchor="ctr" anchorCtr="0">
            <a:noAutofit/>
          </a:bodyPr>
          <a:lstStyle/>
          <a:p>
            <a:pPr algn="ctr"/>
            <a:r>
              <a:rPr lang="en" dirty="0">
                <a:solidFill>
                  <a:schemeClr val="dk2"/>
                </a:solidFill>
                <a:latin typeface="Rockwell" panose="02060603020205020403" pitchFamily="18" charset="0"/>
              </a:rPr>
              <a:t>FERMA 2024</a:t>
            </a:r>
            <a:r>
              <a:rPr lang="en" dirty="0">
                <a:latin typeface="Rockwell" panose="02060603020205020403" pitchFamily="18" charset="0"/>
              </a:rPr>
              <a:t/>
            </a:r>
            <a:br>
              <a:rPr lang="en" dirty="0">
                <a:latin typeface="Rockwell" panose="02060603020205020403" pitchFamily="18" charset="0"/>
              </a:rPr>
            </a:br>
            <a:r>
              <a:rPr lang="en" sz="4800" dirty="0">
                <a:latin typeface="Rockwell" panose="02060603020205020403" pitchFamily="18" charset="0"/>
              </a:rPr>
              <a:t>Summer Conference</a:t>
            </a:r>
            <a:r>
              <a:rPr lang="en" dirty="0">
                <a:solidFill>
                  <a:schemeClr val="dk2"/>
                </a:solidFill>
                <a:latin typeface="Rockwell" panose="02060603020205020403" pitchFamily="18" charset="0"/>
              </a:rPr>
              <a:t/>
            </a:r>
            <a:br>
              <a:rPr lang="en" dirty="0">
                <a:solidFill>
                  <a:schemeClr val="dk2"/>
                </a:solidFill>
                <a:latin typeface="Rockwell" panose="02060603020205020403" pitchFamily="18" charset="0"/>
              </a:rPr>
            </a:br>
            <a:endParaRPr sz="4667" dirty="0">
              <a:solidFill>
                <a:schemeClr val="dk1"/>
              </a:solidFill>
              <a:latin typeface="Rockwell" panose="02060603020205020403" pitchFamily="18" charset="0"/>
            </a:endParaRPr>
          </a:p>
        </p:txBody>
      </p:sp>
      <p:sp>
        <p:nvSpPr>
          <p:cNvPr id="747" name="Google Shape;747;p38"/>
          <p:cNvSpPr txBox="1">
            <a:spLocks noGrp="1"/>
          </p:cNvSpPr>
          <p:nvPr>
            <p:ph type="subTitle" idx="1"/>
          </p:nvPr>
        </p:nvSpPr>
        <p:spPr>
          <a:xfrm>
            <a:off x="950790" y="4160482"/>
            <a:ext cx="6486400" cy="467200"/>
          </a:xfrm>
          <a:prstGeom prst="rect">
            <a:avLst/>
          </a:prstGeom>
        </p:spPr>
        <p:txBody>
          <a:bodyPr spcFirstLastPara="1" wrap="square" lIns="121900" tIns="121900" rIns="121900" bIns="121900" anchor="ctr" anchorCtr="0">
            <a:noAutofit/>
          </a:bodyPr>
          <a:lstStyle/>
          <a:p>
            <a:pPr marL="0" indent="0"/>
            <a:r>
              <a:rPr lang="en" dirty="0">
                <a:latin typeface="Rockwell" panose="02060603020205020403" pitchFamily="18" charset="0"/>
              </a:rPr>
              <a:t>Tuesday July 16, 2024</a:t>
            </a:r>
            <a:endParaRPr dirty="0">
              <a:latin typeface="Rockwell" panose="02060603020205020403" pitchFamily="18" charset="0"/>
            </a:endParaRPr>
          </a:p>
        </p:txBody>
      </p:sp>
      <p:pic>
        <p:nvPicPr>
          <p:cNvPr id="3" name="Picture 2" descr="A cartoon character of a cowboy&#10;&#10;Description automatically generated">
            <a:extLst>
              <a:ext uri="{FF2B5EF4-FFF2-40B4-BE49-F238E27FC236}">
                <a16:creationId xmlns:a16="http://schemas.microsoft.com/office/drawing/2014/main" id="{7EFE1ED6-3A08-AD93-5BBD-2AC473C52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750" y="1048236"/>
            <a:ext cx="6401743" cy="51213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57ABC6-8358-D060-034C-E062620067C4}"/>
              </a:ext>
            </a:extLst>
          </p:cNvPr>
          <p:cNvSpPr txBox="1"/>
          <p:nvPr/>
        </p:nvSpPr>
        <p:spPr>
          <a:xfrm>
            <a:off x="1555232" y="845388"/>
            <a:ext cx="9081536" cy="4524315"/>
          </a:xfrm>
          <a:prstGeom prst="rect">
            <a:avLst/>
          </a:prstGeom>
          <a:noFill/>
        </p:spPr>
        <p:txBody>
          <a:bodyPr wrap="square">
            <a:spAutoFit/>
          </a:bodyPr>
          <a:lstStyle/>
          <a:p>
            <a:pPr marL="0" indent="0">
              <a:spcBef>
                <a:spcPts val="0"/>
              </a:spcBef>
              <a:buNone/>
            </a:pPr>
            <a:r>
              <a:rPr lang="en-US" sz="2400" b="1" dirty="0"/>
              <a:t>Chapter Law 2024-161 – Graduation Alternative to Traditional Education (GATE) program</a:t>
            </a:r>
          </a:p>
          <a:p>
            <a:pPr marL="0" indent="0">
              <a:spcBef>
                <a:spcPts val="0"/>
              </a:spcBef>
              <a:buNone/>
            </a:pPr>
            <a:r>
              <a:rPr lang="en-US" sz="2400" b="1" dirty="0"/>
              <a:t>	-</a:t>
            </a:r>
            <a:r>
              <a:rPr lang="en-US" sz="2400" dirty="0"/>
              <a:t> to create an alternative pathway to education and workforce opportunities for students who have withdrawn from high school prior to graduation</a:t>
            </a:r>
          </a:p>
          <a:p>
            <a:pPr marL="0" indent="0">
              <a:spcBef>
                <a:spcPts val="0"/>
              </a:spcBef>
              <a:buNone/>
            </a:pPr>
            <a:endParaRPr lang="en-US" sz="2400" b="1" dirty="0"/>
          </a:p>
          <a:p>
            <a:pPr marL="0" indent="0">
              <a:spcBef>
                <a:spcPts val="0"/>
              </a:spcBef>
              <a:buNone/>
            </a:pPr>
            <a:r>
              <a:rPr lang="en-US" sz="2400" b="1" dirty="0"/>
              <a:t>Chapter Law 2024-254 – Dozier School/Okeechobee School Victim Compensation Program</a:t>
            </a:r>
          </a:p>
          <a:p>
            <a:pPr marL="0" indent="0">
              <a:spcBef>
                <a:spcPts val="0"/>
              </a:spcBef>
              <a:buNone/>
            </a:pPr>
            <a:r>
              <a:rPr lang="en-US" sz="2400" b="1" dirty="0"/>
              <a:t>	-</a:t>
            </a:r>
            <a:r>
              <a:rPr lang="en-US" sz="2400" dirty="0"/>
              <a:t> to compensate living persons who were confined to the Dozier School for Boys or the Okeechobee School at any time between 1940-1975 and who were subjected to mental, physical or sexual abuse by school personnel</a:t>
            </a:r>
            <a:endParaRPr lang="en-US" sz="2400" b="1" dirty="0"/>
          </a:p>
        </p:txBody>
      </p:sp>
    </p:spTree>
    <p:extLst>
      <p:ext uri="{BB962C8B-B14F-4D97-AF65-F5344CB8AC3E}">
        <p14:creationId xmlns:p14="http://schemas.microsoft.com/office/powerpoint/2010/main" val="1448778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7B1306-C405-D95B-1B88-64B65B3C781A}"/>
              </a:ext>
            </a:extLst>
          </p:cNvPr>
          <p:cNvSpPr txBox="1"/>
          <p:nvPr/>
        </p:nvSpPr>
        <p:spPr>
          <a:xfrm>
            <a:off x="1542361" y="1520328"/>
            <a:ext cx="9099933" cy="4154984"/>
          </a:xfrm>
          <a:prstGeom prst="rect">
            <a:avLst/>
          </a:prstGeom>
          <a:noFill/>
        </p:spPr>
        <p:txBody>
          <a:bodyPr wrap="square">
            <a:spAutoFit/>
          </a:bodyPr>
          <a:lstStyle/>
          <a:p>
            <a:endParaRPr lang="en-US" sz="2400" b="1" u="sng" dirty="0">
              <a:solidFill>
                <a:srgbClr val="FF0000"/>
              </a:solidFill>
              <a:latin typeface="Rockwell" panose="02060603020205020403" pitchFamily="18" charset="0"/>
            </a:endParaRPr>
          </a:p>
          <a:p>
            <a:pPr marL="514350" indent="-514350">
              <a:buAutoNum type="romanUcPeriod" startAt="8"/>
            </a:pPr>
            <a:r>
              <a:rPr lang="en-US" sz="2400" b="1" dirty="0">
                <a:solidFill>
                  <a:srgbClr val="FF0000"/>
                </a:solidFill>
              </a:rPr>
              <a:t>Chapter Law 2024-263 – intentional release of a balloon </a:t>
            </a:r>
          </a:p>
          <a:p>
            <a:endParaRPr lang="en-US" sz="2400" b="1" u="sng" dirty="0">
              <a:solidFill>
                <a:srgbClr val="FF0000"/>
              </a:solidFill>
              <a:latin typeface="Rockwell" panose="02060603020205020403" pitchFamily="18" charset="0"/>
            </a:endParaRPr>
          </a:p>
          <a:p>
            <a:r>
              <a:rPr lang="en-US" sz="2400" dirty="0"/>
              <a:t>-it is unlawful for any person … to intentionally release or organize the release of balloons inflated with gas that is lighter than air….. </a:t>
            </a:r>
          </a:p>
          <a:p>
            <a:pPr marL="342900" indent="-342900">
              <a:buFontTx/>
              <a:buChar char="-"/>
            </a:pPr>
            <a:r>
              <a:rPr lang="en-US" sz="2400" dirty="0"/>
              <a:t>Commits a noncriminal littering infraction; </a:t>
            </a:r>
          </a:p>
          <a:p>
            <a:pPr marL="342900" indent="-342900">
              <a:buFontTx/>
              <a:buChar char="-"/>
            </a:pPr>
            <a:r>
              <a:rPr lang="en-US" sz="2400" dirty="0"/>
              <a:t>Does not apply to a person 6 years old or younger. </a:t>
            </a:r>
          </a:p>
          <a:p>
            <a:pPr marL="342900" indent="-342900">
              <a:buFontTx/>
              <a:buChar char="-"/>
            </a:pPr>
            <a:r>
              <a:rPr lang="en-US" sz="2400" dirty="0"/>
              <a:t>“Litter” means….. balloon………</a:t>
            </a:r>
          </a:p>
          <a:p>
            <a:pPr marL="342900" indent="-342900">
              <a:buFontTx/>
              <a:buChar char="-"/>
            </a:pPr>
            <a:r>
              <a:rPr lang="en-US" sz="2400" dirty="0"/>
              <a:t>Punishable by a civil penalty of $150 of which $50 goes to the Solid Waste Management Trust Fund </a:t>
            </a:r>
          </a:p>
          <a:p>
            <a:endParaRPr lang="en-US" sz="2400" b="1" dirty="0"/>
          </a:p>
        </p:txBody>
      </p:sp>
    </p:spTree>
    <p:extLst>
      <p:ext uri="{BB962C8B-B14F-4D97-AF65-F5344CB8AC3E}">
        <p14:creationId xmlns:p14="http://schemas.microsoft.com/office/powerpoint/2010/main" val="897681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13E994-8701-79F9-8E2E-893247E7D0DC}"/>
              </a:ext>
            </a:extLst>
          </p:cNvPr>
          <p:cNvSpPr txBox="1"/>
          <p:nvPr/>
        </p:nvSpPr>
        <p:spPr>
          <a:xfrm>
            <a:off x="1156772" y="1012954"/>
            <a:ext cx="9661792" cy="4832092"/>
          </a:xfrm>
          <a:prstGeom prst="rect">
            <a:avLst/>
          </a:prstGeom>
          <a:noFill/>
        </p:spPr>
        <p:txBody>
          <a:bodyPr wrap="square">
            <a:spAutoFit/>
          </a:bodyPr>
          <a:lstStyle/>
          <a:p>
            <a:r>
              <a:rPr lang="en-US" sz="2800" b="1" dirty="0">
                <a:solidFill>
                  <a:srgbClr val="C00000"/>
                </a:solidFill>
              </a:rPr>
              <a:t>IX. CLAIMS BILL THAT PASSED</a:t>
            </a:r>
          </a:p>
          <a:p>
            <a:endParaRPr lang="en-US" sz="2800" b="1" dirty="0"/>
          </a:p>
          <a:p>
            <a:r>
              <a:rPr lang="en-US" sz="2800" b="1" dirty="0"/>
              <a:t>Chapter Law 2024-299 -- Relief for Julia Perez by St. Johns County Sheriff’s Office</a:t>
            </a:r>
          </a:p>
          <a:p>
            <a:r>
              <a:rPr lang="en-US" sz="2800" b="1" dirty="0"/>
              <a:t>	- </a:t>
            </a:r>
            <a:r>
              <a:rPr lang="en-US" sz="2800" dirty="0"/>
              <a:t>auto accident in St. Johns County; </a:t>
            </a:r>
          </a:p>
          <a:p>
            <a:r>
              <a:rPr lang="en-US" sz="2800" b="1" dirty="0"/>
              <a:t>	-</a:t>
            </a:r>
            <a:r>
              <a:rPr lang="en-US" sz="2800" dirty="0"/>
              <a:t> motorcyclist hit by SJCSO car;</a:t>
            </a:r>
          </a:p>
          <a:p>
            <a:r>
              <a:rPr lang="en-US" sz="2800" b="1" dirty="0"/>
              <a:t>	- </a:t>
            </a:r>
            <a:r>
              <a:rPr lang="en-US" sz="2800" dirty="0"/>
              <a:t>substantial bodily injuries</a:t>
            </a:r>
          </a:p>
          <a:p>
            <a:r>
              <a:rPr lang="en-US" sz="2800" b="1" dirty="0"/>
              <a:t>	</a:t>
            </a:r>
            <a:r>
              <a:rPr lang="en-US" sz="2800" dirty="0"/>
              <a:t>- agreement prior to trial to settle for $6.5 million</a:t>
            </a:r>
          </a:p>
          <a:p>
            <a:r>
              <a:rPr lang="en-US" sz="2800" b="1" dirty="0"/>
              <a:t>	</a:t>
            </a:r>
            <a:r>
              <a:rPr lang="en-US" sz="2800" dirty="0"/>
              <a:t>- $200,000 paid by SJCSO self insuring risk pool; </a:t>
            </a:r>
          </a:p>
          <a:p>
            <a:r>
              <a:rPr lang="en-US" sz="2800" b="1" dirty="0"/>
              <a:t>	-</a:t>
            </a:r>
            <a:r>
              <a:rPr lang="en-US" sz="2800" dirty="0"/>
              <a:t>Legislature authorized SJCSO to now pay $6.3 million in 	funds from St. Johns County</a:t>
            </a:r>
            <a:endParaRPr lang="en-US" sz="2800" b="1" dirty="0"/>
          </a:p>
        </p:txBody>
      </p:sp>
    </p:spTree>
    <p:extLst>
      <p:ext uri="{BB962C8B-B14F-4D97-AF65-F5344CB8AC3E}">
        <p14:creationId xmlns:p14="http://schemas.microsoft.com/office/powerpoint/2010/main" val="28445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F4690F-4EB9-E577-1790-797F09086404}"/>
              </a:ext>
            </a:extLst>
          </p:cNvPr>
          <p:cNvSpPr txBox="1"/>
          <p:nvPr/>
        </p:nvSpPr>
        <p:spPr>
          <a:xfrm>
            <a:off x="2040416" y="1720840"/>
            <a:ext cx="8111168" cy="3785652"/>
          </a:xfrm>
          <a:prstGeom prst="rect">
            <a:avLst/>
          </a:prstGeom>
          <a:noFill/>
        </p:spPr>
        <p:txBody>
          <a:bodyPr wrap="square">
            <a:spAutoFit/>
          </a:bodyPr>
          <a:lstStyle/>
          <a:p>
            <a:pPr marL="514350" indent="-514350">
              <a:buAutoNum type="romanUcPeriod" startAt="9"/>
            </a:pPr>
            <a:r>
              <a:rPr lang="en-US" sz="2400" b="1" u="sng" dirty="0">
                <a:solidFill>
                  <a:srgbClr val="C00000"/>
                </a:solidFill>
                <a:latin typeface="Rockwell" panose="02060603020205020403" pitchFamily="18" charset="0"/>
              </a:rPr>
              <a:t>LEGISLATIVE ATTEMPTS TO AMEND Section 768.28, Fla. Stat. </a:t>
            </a:r>
          </a:p>
          <a:p>
            <a:endParaRPr lang="en-US" sz="2400" b="1" u="sng" dirty="0">
              <a:solidFill>
                <a:srgbClr val="C00000"/>
              </a:solidFill>
              <a:latin typeface="Rockwell" panose="02060603020205020403" pitchFamily="18" charset="0"/>
            </a:endParaRPr>
          </a:p>
          <a:p>
            <a:r>
              <a:rPr lang="en-US" sz="2400" b="1" dirty="0"/>
              <a:t>	HB 569</a:t>
            </a:r>
            <a:endParaRPr lang="en-US" sz="2400" b="1" u="sng" dirty="0">
              <a:solidFill>
                <a:srgbClr val="C00000"/>
              </a:solidFill>
              <a:latin typeface="Rockwell" panose="02060603020205020403" pitchFamily="18" charset="0"/>
            </a:endParaRPr>
          </a:p>
          <a:p>
            <a:endParaRPr lang="en-US" sz="2400" dirty="0"/>
          </a:p>
          <a:p>
            <a:pPr marL="342900" indent="-342900">
              <a:buFontTx/>
              <a:buChar char="-"/>
            </a:pPr>
            <a:r>
              <a:rPr lang="en-US" sz="2400" dirty="0"/>
              <a:t>Sought to increase limit from $200,000/$300,000 to $400,000/$600,000. </a:t>
            </a:r>
          </a:p>
          <a:p>
            <a:pPr marL="342900" indent="-342900">
              <a:buFontTx/>
              <a:buChar char="-"/>
            </a:pPr>
            <a:r>
              <a:rPr lang="en-US" sz="2400" dirty="0"/>
              <a:t>Any amount in excess can be sought through a claims bill filed in the Legislature</a:t>
            </a:r>
          </a:p>
          <a:p>
            <a:pPr marL="342900" indent="-342900">
              <a:buFontTx/>
              <a:buChar char="-"/>
            </a:pPr>
            <a:r>
              <a:rPr lang="en-US" sz="2400" dirty="0"/>
              <a:t>Sought to decrease attorney’s fees allowed from 25% to 15%</a:t>
            </a:r>
          </a:p>
        </p:txBody>
      </p:sp>
    </p:spTree>
    <p:extLst>
      <p:ext uri="{BB962C8B-B14F-4D97-AF65-F5344CB8AC3E}">
        <p14:creationId xmlns:p14="http://schemas.microsoft.com/office/powerpoint/2010/main" val="84580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7D6E293-21E3-7692-3A1E-5DEB51154A74}"/>
              </a:ext>
            </a:extLst>
          </p:cNvPr>
          <p:cNvPicPr>
            <a:picLocks noChangeAspect="1"/>
          </p:cNvPicPr>
          <p:nvPr/>
        </p:nvPicPr>
        <p:blipFill>
          <a:blip r:embed="rId2"/>
          <a:stretch>
            <a:fillRect/>
          </a:stretch>
        </p:blipFill>
        <p:spPr>
          <a:xfrm>
            <a:off x="3363206" y="628065"/>
            <a:ext cx="5464822" cy="2800721"/>
          </a:xfrm>
          <a:prstGeom prst="rect">
            <a:avLst/>
          </a:prstGeom>
        </p:spPr>
      </p:pic>
      <p:sp>
        <p:nvSpPr>
          <p:cNvPr id="5" name="TextBox 4">
            <a:extLst>
              <a:ext uri="{FF2B5EF4-FFF2-40B4-BE49-F238E27FC236}">
                <a16:creationId xmlns:a16="http://schemas.microsoft.com/office/drawing/2014/main" id="{92D561BE-C9F4-FD8F-67A5-C83435E30CCC}"/>
              </a:ext>
            </a:extLst>
          </p:cNvPr>
          <p:cNvSpPr txBox="1"/>
          <p:nvPr/>
        </p:nvSpPr>
        <p:spPr>
          <a:xfrm>
            <a:off x="3363205" y="3818339"/>
            <a:ext cx="546482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Eras Medium ITC" panose="020B0602030504020804" pitchFamily="34" charset="0"/>
                <a:ea typeface="+mn-ea"/>
                <a:cs typeface="+mn-cs"/>
              </a:rPr>
              <a:t>Lisa J. Augspurger, Esq.</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lumMod val="75000"/>
                  </a:srgbClr>
                </a:solidFill>
                <a:effectLst/>
                <a:uLnTx/>
                <a:uFillTx/>
                <a:latin typeface="Eras Medium ITC" panose="020B0602030504020804" pitchFamily="34" charset="0"/>
                <a:ea typeface="+mn-ea"/>
                <a:cs typeface="+mn-cs"/>
                <a:hlinkClick r:id="rId3">
                  <a:extLst>
                    <a:ext uri="{A12FA001-AC4F-418D-AE19-62706E023703}">
                      <ahyp:hlinkClr xmlns:ahyp="http://schemas.microsoft.com/office/drawing/2018/hyperlinkcolor" xmlns="" val="tx"/>
                    </a:ext>
                  </a:extLst>
                </a:hlinkClick>
              </a:rPr>
              <a:t>lja@bushlawgroup.com</a:t>
            </a:r>
            <a:r>
              <a:rPr kumimoji="0" lang="en-US" sz="3600" b="1" i="0" u="none" strike="noStrike" kern="1200" cap="none" spc="0" normalizeH="0" baseline="0" noProof="0" dirty="0">
                <a:ln>
                  <a:noFill/>
                </a:ln>
                <a:solidFill>
                  <a:srgbClr val="FFC000">
                    <a:lumMod val="75000"/>
                  </a:srgbClr>
                </a:solidFill>
                <a:effectLst/>
                <a:uLnTx/>
                <a:uFillTx/>
                <a:latin typeface="Eras Medium ITC" panose="020B0602030504020804" pitchFamily="34" charset="0"/>
                <a:ea typeface="+mn-ea"/>
                <a:cs typeface="+mn-cs"/>
              </a:rPr>
              <a:t> </a:t>
            </a:r>
          </a:p>
        </p:txBody>
      </p:sp>
      <p:sp>
        <p:nvSpPr>
          <p:cNvPr id="2" name="TextBox 1">
            <a:extLst>
              <a:ext uri="{FF2B5EF4-FFF2-40B4-BE49-F238E27FC236}">
                <a16:creationId xmlns:a16="http://schemas.microsoft.com/office/drawing/2014/main" id="{6D738BF8-7B83-240C-2E7E-EFFA87AAFB9A}"/>
              </a:ext>
            </a:extLst>
          </p:cNvPr>
          <p:cNvSpPr txBox="1"/>
          <p:nvPr/>
        </p:nvSpPr>
        <p:spPr>
          <a:xfrm>
            <a:off x="-2312" y="5884834"/>
            <a:ext cx="12191234" cy="2308324"/>
          </a:xfrm>
          <a:prstGeom prst="rect">
            <a:avLst/>
          </a:prstGeom>
          <a:noFill/>
        </p:spPr>
        <p:txBody>
          <a:bodyPr wrap="square" numCol="2">
            <a:spAutoFit/>
          </a:bodyPr>
          <a:lstStyle/>
          <a:p>
            <a:r>
              <a:rPr lang="en-US" dirty="0">
                <a:solidFill>
                  <a:schemeClr val="bg1"/>
                </a:solidFill>
              </a:rPr>
              <a:t>3375-C Capital Circle N.E., Suite 200  </a:t>
            </a:r>
          </a:p>
          <a:p>
            <a:r>
              <a:rPr lang="en-US" dirty="0">
                <a:solidFill>
                  <a:schemeClr val="bg1"/>
                </a:solidFill>
              </a:rPr>
              <a:t>Tallahassee, Florida 32308				</a:t>
            </a:r>
          </a:p>
          <a:p>
            <a:r>
              <a:rPr lang="en-US" dirty="0">
                <a:solidFill>
                  <a:schemeClr val="bg1"/>
                </a:solidFill>
              </a:rPr>
              <a:t>Tel (850) 386-7666 ● Fax (850) 386-1376</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411 East Jackson Street</a:t>
            </a:r>
          </a:p>
          <a:p>
            <a:r>
              <a:rPr lang="en-US" dirty="0">
                <a:solidFill>
                  <a:schemeClr val="bg1"/>
                </a:solidFill>
              </a:rPr>
              <a:t>                                                                         Orlando, Florida 32801</a:t>
            </a:r>
          </a:p>
          <a:p>
            <a:r>
              <a:rPr lang="en-US" dirty="0">
                <a:solidFill>
                  <a:schemeClr val="bg1"/>
                </a:solidFill>
              </a:rPr>
              <a:t>                                          Tel (407) 422-5319 ● Fax (407) 849-1821	</a:t>
            </a:r>
          </a:p>
          <a:p>
            <a:r>
              <a:rPr lang="en-US" dirty="0">
                <a:solidFill>
                  <a:schemeClr val="bg1"/>
                </a:solidFill>
              </a:rPr>
              <a:t>	</a:t>
            </a:r>
          </a:p>
        </p:txBody>
      </p:sp>
    </p:spTree>
    <p:extLst>
      <p:ext uri="{BB962C8B-B14F-4D97-AF65-F5344CB8AC3E}">
        <p14:creationId xmlns:p14="http://schemas.microsoft.com/office/powerpoint/2010/main" val="375203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pic>
        <p:nvPicPr>
          <p:cNvPr id="11" name="Picture 10" descr="A cartoon of a person and a rabbit&#10;&#10;Description automatically generated">
            <a:extLst>
              <a:ext uri="{FF2B5EF4-FFF2-40B4-BE49-F238E27FC236}">
                <a16:creationId xmlns:a16="http://schemas.microsoft.com/office/drawing/2014/main" id="{7EEA3314-1A79-A1BE-BD4D-806BE77CB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388" y="1279006"/>
            <a:ext cx="7651224" cy="4299988"/>
          </a:xfrm>
          <a:prstGeom prst="rect">
            <a:avLst/>
          </a:prstGeom>
        </p:spPr>
      </p:pic>
    </p:spTree>
    <p:extLst>
      <p:ext uri="{BB962C8B-B14F-4D97-AF65-F5344CB8AC3E}">
        <p14:creationId xmlns:p14="http://schemas.microsoft.com/office/powerpoint/2010/main" val="4166244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9CDB0-B9F1-2439-A843-1009205C629C}"/>
              </a:ext>
            </a:extLst>
          </p:cNvPr>
          <p:cNvSpPr>
            <a:spLocks noGrp="1"/>
          </p:cNvSpPr>
          <p:nvPr>
            <p:ph type="title"/>
          </p:nvPr>
        </p:nvSpPr>
        <p:spPr>
          <a:xfrm>
            <a:off x="210151" y="370218"/>
            <a:ext cx="11771697" cy="776125"/>
          </a:xfrm>
        </p:spPr>
        <p:txBody>
          <a:bodyPr>
            <a:noAutofit/>
          </a:bodyPr>
          <a:lstStyle/>
          <a:p>
            <a:pPr algn="ctr"/>
            <a:r>
              <a:rPr lang="en-US" sz="2800" b="1" u="sng" dirty="0">
                <a:solidFill>
                  <a:srgbClr val="C00000"/>
                </a:solidFill>
                <a:effectLst>
                  <a:outerShdw blurRad="50800" dist="38100" dir="2700000" algn="tl" rotWithShape="0">
                    <a:prstClr val="black">
                      <a:alpha val="40000"/>
                    </a:prstClr>
                  </a:outerShdw>
                </a:effectLst>
                <a:latin typeface="Rockwell" panose="02060603020205020403" pitchFamily="18" charset="0"/>
              </a:rPr>
              <a:t>2024 Legislative session – EDUCATION RELATED BILLS  and CLAIMS BILLS </a:t>
            </a:r>
            <a:r>
              <a:rPr lang="en-US" sz="2800" b="1" u="sng" dirty="0">
                <a:solidFill>
                  <a:srgbClr val="C00000"/>
                </a:solidFill>
                <a:latin typeface="Rockwell" panose="02060603020205020403" pitchFamily="18" charset="0"/>
              </a:rPr>
              <a:t/>
            </a:r>
            <a:br>
              <a:rPr lang="en-US" sz="2800" b="1" u="sng" dirty="0">
                <a:solidFill>
                  <a:srgbClr val="C00000"/>
                </a:solidFill>
                <a:latin typeface="Rockwell" panose="02060603020205020403" pitchFamily="18" charset="0"/>
              </a:rPr>
            </a:br>
            <a:endParaRPr lang="en-US" sz="2800" b="1" u="sng" dirty="0">
              <a:solidFill>
                <a:srgbClr val="C00000"/>
              </a:solidFill>
              <a:latin typeface="Rockwell" panose="02060603020205020403" pitchFamily="18" charset="0"/>
            </a:endParaRPr>
          </a:p>
        </p:txBody>
      </p:sp>
      <p:sp>
        <p:nvSpPr>
          <p:cNvPr id="3" name="Text Placeholder 2">
            <a:extLst>
              <a:ext uri="{FF2B5EF4-FFF2-40B4-BE49-F238E27FC236}">
                <a16:creationId xmlns:a16="http://schemas.microsoft.com/office/drawing/2014/main" id="{4A66E9E4-2748-980D-1960-72D9745EC430}"/>
              </a:ext>
            </a:extLst>
          </p:cNvPr>
          <p:cNvSpPr>
            <a:spLocks noGrp="1"/>
          </p:cNvSpPr>
          <p:nvPr>
            <p:ph type="body" idx="1"/>
          </p:nvPr>
        </p:nvSpPr>
        <p:spPr>
          <a:xfrm>
            <a:off x="839788" y="1681163"/>
            <a:ext cx="5157787" cy="45719"/>
          </a:xfrm>
        </p:spPr>
        <p:txBody>
          <a:bodyPr>
            <a:normAutofit fontScale="25000" lnSpcReduction="20000"/>
          </a:bodyPr>
          <a:lstStyle/>
          <a:p>
            <a:r>
              <a:rPr lang="en-US" dirty="0"/>
              <a:t>                                              </a:t>
            </a:r>
          </a:p>
        </p:txBody>
      </p:sp>
      <p:sp>
        <p:nvSpPr>
          <p:cNvPr id="4" name="Content Placeholder 3">
            <a:extLst>
              <a:ext uri="{FF2B5EF4-FFF2-40B4-BE49-F238E27FC236}">
                <a16:creationId xmlns:a16="http://schemas.microsoft.com/office/drawing/2014/main" id="{0DE09D09-EE5B-9B14-77D0-5CC74476EAB0}"/>
              </a:ext>
            </a:extLst>
          </p:cNvPr>
          <p:cNvSpPr>
            <a:spLocks noGrp="1"/>
          </p:cNvSpPr>
          <p:nvPr>
            <p:ph sz="half" idx="2"/>
          </p:nvPr>
        </p:nvSpPr>
        <p:spPr>
          <a:xfrm>
            <a:off x="839788" y="1074203"/>
            <a:ext cx="4958845" cy="5679559"/>
          </a:xfrm>
        </p:spPr>
        <p:txBody>
          <a:bodyPr>
            <a:noAutofit/>
          </a:bodyPr>
          <a:lstStyle/>
          <a:p>
            <a:pPr marL="0" indent="0">
              <a:buNone/>
            </a:pPr>
            <a:r>
              <a:rPr lang="en-US" sz="1100" b="1" dirty="0"/>
              <a:t>I.       PUBLIC RECORDS EXEMPTIONS</a:t>
            </a:r>
          </a:p>
          <a:p>
            <a:pPr marL="0" indent="0">
              <a:spcBef>
                <a:spcPts val="0"/>
              </a:spcBef>
              <a:buNone/>
            </a:pPr>
            <a:r>
              <a:rPr lang="en-US" sz="1100" b="1" dirty="0"/>
              <a:t>	</a:t>
            </a:r>
          </a:p>
          <a:p>
            <a:pPr marL="0" indent="0">
              <a:spcBef>
                <a:spcPts val="0"/>
              </a:spcBef>
              <a:buNone/>
            </a:pPr>
            <a:r>
              <a:rPr lang="en-US" sz="1100" b="1" dirty="0"/>
              <a:t>	Chapter Law 2024-41 – public records act – college 	campus security exemption</a:t>
            </a:r>
          </a:p>
          <a:p>
            <a:pPr marL="0" indent="0">
              <a:spcBef>
                <a:spcPts val="0"/>
              </a:spcBef>
              <a:buNone/>
            </a:pPr>
            <a:r>
              <a:rPr lang="en-US" sz="1100" b="1" dirty="0"/>
              <a:t>	Chapter Law 2024-111 – military personnel and families </a:t>
            </a:r>
          </a:p>
          <a:p>
            <a:pPr marL="0" indent="0">
              <a:spcBef>
                <a:spcPts val="0"/>
              </a:spcBef>
              <a:buNone/>
            </a:pPr>
            <a:r>
              <a:rPr lang="en-US" sz="1100" b="1" dirty="0"/>
              <a:t>	Chapter Law 2024-156 – school guardians </a:t>
            </a:r>
          </a:p>
          <a:p>
            <a:pPr marL="0" indent="0">
              <a:spcBef>
                <a:spcPts val="0"/>
              </a:spcBef>
              <a:buNone/>
            </a:pPr>
            <a:r>
              <a:rPr lang="en-US" sz="1100" b="1" dirty="0"/>
              <a:t>	Chapter Law 2024-236 – financial info about bidders </a:t>
            </a:r>
          </a:p>
          <a:p>
            <a:pPr marL="0" indent="0">
              <a:spcBef>
                <a:spcPts val="1200"/>
              </a:spcBef>
              <a:buNone/>
            </a:pPr>
            <a:r>
              <a:rPr lang="en-US" sz="1100" b="1" dirty="0"/>
              <a:t>II.       MULTIPLE CHANGES IN ONE LAW</a:t>
            </a:r>
          </a:p>
          <a:p>
            <a:pPr marL="457200" lvl="1" indent="0">
              <a:spcBef>
                <a:spcPts val="1200"/>
              </a:spcBef>
              <a:buNone/>
            </a:pPr>
            <a:r>
              <a:rPr lang="en-US" sz="1100" b="1" dirty="0"/>
              <a:t>	Chapter Law 2024-101 – multiple changes – classical 	school </a:t>
            </a:r>
          </a:p>
          <a:p>
            <a:pPr marL="457200" lvl="1" indent="0">
              <a:spcBef>
                <a:spcPts val="0"/>
              </a:spcBef>
              <a:buNone/>
            </a:pPr>
            <a:r>
              <a:rPr lang="en-US" sz="1100" b="1" dirty="0"/>
              <a:t>	Chapter Law 2024-159 – multiple changes within one 	session law </a:t>
            </a:r>
          </a:p>
          <a:p>
            <a:pPr marL="457200" lvl="1" indent="0">
              <a:spcBef>
                <a:spcPts val="0"/>
              </a:spcBef>
              <a:buNone/>
            </a:pPr>
            <a:r>
              <a:rPr lang="en-US" sz="1100" b="1" dirty="0"/>
              <a:t>	Chapter Law 2024-160 – multiple changes within one 	session law </a:t>
            </a:r>
          </a:p>
          <a:p>
            <a:pPr marL="457200" lvl="1" indent="0">
              <a:spcBef>
                <a:spcPts val="0"/>
              </a:spcBef>
              <a:buNone/>
            </a:pPr>
            <a:r>
              <a:rPr lang="en-US" sz="1100" b="1" dirty="0"/>
              <a:t>	Chapter Law 2024-162 – multiple changes – New World 	Tutoring / use of AI</a:t>
            </a:r>
          </a:p>
          <a:p>
            <a:pPr marL="457200" lvl="1" indent="0">
              <a:spcBef>
                <a:spcPts val="0"/>
              </a:spcBef>
              <a:buNone/>
            </a:pPr>
            <a:r>
              <a:rPr lang="en-US" sz="1100" b="1" dirty="0"/>
              <a:t>	Chapter Law 2024-163 - school choice and scholarships</a:t>
            </a:r>
          </a:p>
          <a:p>
            <a:pPr marL="457200" lvl="1" indent="0">
              <a:spcBef>
                <a:spcPts val="0"/>
              </a:spcBef>
              <a:buNone/>
            </a:pPr>
            <a:r>
              <a:rPr lang="en-US" sz="1100" b="1" dirty="0"/>
              <a:t>	Chapter Law 2024-230 – multiple changes within one 	session law</a:t>
            </a:r>
          </a:p>
          <a:p>
            <a:pPr marL="457200" lvl="1" indent="0">
              <a:spcBef>
                <a:spcPts val="0"/>
              </a:spcBef>
              <a:buNone/>
            </a:pPr>
            <a:r>
              <a:rPr lang="en-US" sz="1100" b="1" dirty="0"/>
              <a:t>	</a:t>
            </a:r>
          </a:p>
          <a:p>
            <a:pPr marL="0" indent="0">
              <a:spcBef>
                <a:spcPts val="600"/>
              </a:spcBef>
              <a:buNone/>
            </a:pPr>
            <a:r>
              <a:rPr lang="en-US" sz="1100" b="1" dirty="0"/>
              <a:t>III.       CHILDREN SUBJECT TO DEPENDENCY CASES</a:t>
            </a:r>
          </a:p>
          <a:p>
            <a:pPr marL="0" indent="0">
              <a:spcBef>
                <a:spcPts val="600"/>
              </a:spcBef>
              <a:spcAft>
                <a:spcPts val="600"/>
              </a:spcAft>
              <a:buNone/>
            </a:pPr>
            <a:r>
              <a:rPr lang="en-US" sz="1100" b="1" dirty="0"/>
              <a:t>	Chapter Law 2024-70 – efforts to keep children in same 	school</a:t>
            </a:r>
          </a:p>
          <a:p>
            <a:pPr marL="0" indent="0">
              <a:spcBef>
                <a:spcPts val="600"/>
              </a:spcBef>
              <a:spcAft>
                <a:spcPts val="600"/>
              </a:spcAft>
              <a:buNone/>
            </a:pPr>
            <a:r>
              <a:rPr lang="en-US" sz="1100" b="1" dirty="0"/>
              <a:t>IV.       SCHOOL SAFETY </a:t>
            </a:r>
          </a:p>
          <a:p>
            <a:pPr marL="0" indent="0">
              <a:lnSpc>
                <a:spcPct val="120000"/>
              </a:lnSpc>
              <a:spcBef>
                <a:spcPts val="0"/>
              </a:spcBef>
              <a:buNone/>
            </a:pPr>
            <a:r>
              <a:rPr lang="en-US" sz="1100" b="1" dirty="0"/>
              <a:t>	Chapter Law 2024-33 – coaches must maintain CPR 	certification</a:t>
            </a:r>
          </a:p>
          <a:p>
            <a:pPr marL="0" indent="0">
              <a:lnSpc>
                <a:spcPct val="120000"/>
              </a:lnSpc>
              <a:spcBef>
                <a:spcPts val="0"/>
              </a:spcBef>
              <a:buNone/>
            </a:pPr>
            <a:r>
              <a:rPr lang="en-US" sz="1100" b="1" dirty="0"/>
              <a:t>	Chapter Law 2024-53 – bronchodilator use</a:t>
            </a:r>
          </a:p>
          <a:p>
            <a:pPr marL="0" indent="0">
              <a:lnSpc>
                <a:spcPct val="120000"/>
              </a:lnSpc>
              <a:spcBef>
                <a:spcPts val="0"/>
              </a:spcBef>
              <a:buNone/>
            </a:pPr>
            <a:r>
              <a:rPr lang="en-US" sz="1100" b="1" dirty="0"/>
              <a:t>	Chapter Law 2024-155 – school safety changes</a:t>
            </a:r>
          </a:p>
          <a:p>
            <a:pPr marL="0" indent="0">
              <a:lnSpc>
                <a:spcPct val="120000"/>
              </a:lnSpc>
              <a:spcBef>
                <a:spcPts val="0"/>
              </a:spcBef>
              <a:buNone/>
            </a:pPr>
            <a:r>
              <a:rPr lang="en-US" sz="1100" b="1" dirty="0"/>
              <a:t>	Chapter Law 2024-190 – school bus infraction detection 	system</a:t>
            </a:r>
          </a:p>
          <a:p>
            <a:pPr marL="0" indent="0">
              <a:lnSpc>
                <a:spcPct val="120000"/>
              </a:lnSpc>
              <a:spcBef>
                <a:spcPts val="0"/>
              </a:spcBef>
              <a:buNone/>
            </a:pPr>
            <a:endParaRPr lang="en-US" sz="1100" b="1" dirty="0"/>
          </a:p>
          <a:p>
            <a:pPr>
              <a:spcBef>
                <a:spcPts val="0"/>
              </a:spcBef>
            </a:pPr>
            <a:endParaRPr lang="en-US" sz="1100" b="1" dirty="0"/>
          </a:p>
          <a:p>
            <a:endParaRPr lang="en-US" sz="1100" b="1" dirty="0"/>
          </a:p>
        </p:txBody>
      </p:sp>
      <p:sp>
        <p:nvSpPr>
          <p:cNvPr id="6" name="Content Placeholder 5">
            <a:extLst>
              <a:ext uri="{FF2B5EF4-FFF2-40B4-BE49-F238E27FC236}">
                <a16:creationId xmlns:a16="http://schemas.microsoft.com/office/drawing/2014/main" id="{CF63E33A-3013-AD85-D9F7-2BFC2E50A799}"/>
              </a:ext>
            </a:extLst>
          </p:cNvPr>
          <p:cNvSpPr>
            <a:spLocks noGrp="1"/>
          </p:cNvSpPr>
          <p:nvPr>
            <p:ph sz="quarter" idx="4"/>
          </p:nvPr>
        </p:nvSpPr>
        <p:spPr>
          <a:xfrm>
            <a:off x="6194427" y="1021209"/>
            <a:ext cx="5494663" cy="5679559"/>
          </a:xfrm>
        </p:spPr>
        <p:txBody>
          <a:bodyPr>
            <a:noAutofit/>
          </a:bodyPr>
          <a:lstStyle/>
          <a:p>
            <a:pPr marL="0" indent="0">
              <a:spcBef>
                <a:spcPts val="0"/>
              </a:spcBef>
              <a:buNone/>
            </a:pPr>
            <a:r>
              <a:rPr lang="en-US" sz="1100" b="1" dirty="0"/>
              <a:t>V.       EMPLOYMENT</a:t>
            </a:r>
          </a:p>
          <a:p>
            <a:pPr marL="0" indent="0">
              <a:spcBef>
                <a:spcPts val="0"/>
              </a:spcBef>
              <a:buNone/>
            </a:pPr>
            <a:endParaRPr lang="en-US" sz="1100" b="1" dirty="0"/>
          </a:p>
          <a:p>
            <a:pPr marL="0" indent="0">
              <a:spcBef>
                <a:spcPts val="0"/>
              </a:spcBef>
              <a:buNone/>
            </a:pPr>
            <a:r>
              <a:rPr lang="en-US" sz="1100" b="1" dirty="0"/>
              <a:t>	Chapter Law 2024-19 - leave of absence for military service </a:t>
            </a:r>
          </a:p>
          <a:p>
            <a:pPr marL="0" indent="0">
              <a:spcBef>
                <a:spcPts val="0"/>
              </a:spcBef>
              <a:buNone/>
            </a:pPr>
            <a:r>
              <a:rPr lang="en-US" sz="1100" b="1" dirty="0"/>
              <a:t>	Chapter Law 2024-23 - public employee union membership</a:t>
            </a:r>
          </a:p>
          <a:p>
            <a:pPr marL="0" indent="0">
              <a:spcBef>
                <a:spcPts val="0"/>
              </a:spcBef>
              <a:buNone/>
            </a:pPr>
            <a:r>
              <a:rPr lang="en-US" sz="1100" b="1" dirty="0"/>
              <a:t>	Chapter Law 2024 -25 - restrictions on employment of minors	</a:t>
            </a:r>
          </a:p>
          <a:p>
            <a:pPr marL="0" indent="0">
              <a:spcBef>
                <a:spcPts val="0"/>
              </a:spcBef>
              <a:buNone/>
            </a:pPr>
            <a:r>
              <a:rPr lang="en-US" sz="1100" b="1" dirty="0"/>
              <a:t>	Chapter Law 2024-46 - stipend for RAISE tutors </a:t>
            </a:r>
          </a:p>
          <a:p>
            <a:pPr marL="0" indent="0">
              <a:spcBef>
                <a:spcPts val="0"/>
              </a:spcBef>
              <a:buNone/>
            </a:pPr>
            <a:r>
              <a:rPr lang="en-US" sz="1100" b="1" dirty="0"/>
              <a:t>	Chapter Law 2024-80 - workplace heat exposure</a:t>
            </a:r>
          </a:p>
          <a:p>
            <a:pPr marL="0" indent="0">
              <a:spcBef>
                <a:spcPts val="0"/>
              </a:spcBef>
              <a:buNone/>
            </a:pPr>
            <a:r>
              <a:rPr lang="en-US" sz="1100" b="1" dirty="0"/>
              <a:t>	Chapter Law 2024 -83 - Tuskegee Airmen Commemoration Day </a:t>
            </a:r>
          </a:p>
          <a:p>
            <a:pPr marL="0" indent="0">
              <a:spcBef>
                <a:spcPts val="0"/>
              </a:spcBef>
              <a:buNone/>
            </a:pPr>
            <a:endParaRPr lang="en-US" sz="1100" b="1" dirty="0"/>
          </a:p>
          <a:p>
            <a:pPr marL="0" indent="0">
              <a:spcBef>
                <a:spcPts val="0"/>
              </a:spcBef>
              <a:buNone/>
            </a:pPr>
            <a:r>
              <a:rPr lang="en-US" sz="1100" b="1" dirty="0"/>
              <a:t>VI.        EDUCATIONAL MATERIALS/CURRICULUM</a:t>
            </a:r>
          </a:p>
          <a:p>
            <a:pPr marL="285750" indent="-285750">
              <a:spcBef>
                <a:spcPts val="0"/>
              </a:spcBef>
              <a:buAutoNum type="romanUcPeriod" startAt="8"/>
            </a:pPr>
            <a:endParaRPr lang="en-US" sz="1100" b="1" dirty="0"/>
          </a:p>
          <a:p>
            <a:pPr marL="0" indent="0">
              <a:spcBef>
                <a:spcPts val="0"/>
              </a:spcBef>
              <a:buNone/>
            </a:pPr>
            <a:r>
              <a:rPr lang="en-US" sz="1100" b="1" dirty="0"/>
              <a:t>	Chapter Law 2024-90  - driver’s ed instruction/testing </a:t>
            </a:r>
          </a:p>
          <a:p>
            <a:pPr marL="0" indent="0">
              <a:spcBef>
                <a:spcPts val="0"/>
              </a:spcBef>
              <a:buNone/>
            </a:pPr>
            <a:r>
              <a:rPr lang="en-US" sz="1100" b="1" dirty="0"/>
              <a:t>	Chapter Law 2024-102 – history of communism </a:t>
            </a:r>
          </a:p>
          <a:p>
            <a:pPr marL="0" indent="0">
              <a:spcBef>
                <a:spcPts val="0"/>
              </a:spcBef>
              <a:buNone/>
            </a:pPr>
            <a:r>
              <a:rPr lang="en-US" sz="1100" b="1" dirty="0"/>
              <a:t>	Chapter Law 2024-119 – Florida Career and professional education</a:t>
            </a:r>
          </a:p>
          <a:p>
            <a:pPr marL="0" indent="0">
              <a:spcBef>
                <a:spcPts val="0"/>
              </a:spcBef>
              <a:buNone/>
            </a:pPr>
            <a:r>
              <a:rPr lang="en-US" sz="1100" b="1" dirty="0"/>
              <a:t>	Chapter Law 2024-125 – technical education</a:t>
            </a:r>
          </a:p>
          <a:p>
            <a:pPr marL="0" indent="0">
              <a:spcBef>
                <a:spcPts val="0"/>
              </a:spcBef>
              <a:buNone/>
            </a:pPr>
            <a:r>
              <a:rPr lang="en-US" sz="1100" b="1" dirty="0"/>
              <a:t>	Chapter Law 2024-141 – teacher preparation programs </a:t>
            </a:r>
          </a:p>
          <a:p>
            <a:pPr marL="0" indent="0">
              <a:spcBef>
                <a:spcPts val="0"/>
              </a:spcBef>
              <a:buNone/>
            </a:pPr>
            <a:endParaRPr lang="en-US" sz="1100" b="1" dirty="0"/>
          </a:p>
          <a:p>
            <a:pPr marL="0" indent="0">
              <a:spcBef>
                <a:spcPts val="0"/>
              </a:spcBef>
              <a:buNone/>
            </a:pPr>
            <a:r>
              <a:rPr lang="en-US" sz="1100" b="1" dirty="0"/>
              <a:t>VI.       CREATION OF NEW PROGRAMS</a:t>
            </a:r>
          </a:p>
          <a:p>
            <a:pPr marL="0" indent="0">
              <a:spcBef>
                <a:spcPts val="0"/>
              </a:spcBef>
              <a:buNone/>
            </a:pPr>
            <a:endParaRPr lang="en-US" sz="1100" b="1" dirty="0"/>
          </a:p>
          <a:p>
            <a:pPr marL="0" indent="0">
              <a:spcBef>
                <a:spcPts val="0"/>
              </a:spcBef>
              <a:buNone/>
            </a:pPr>
            <a:r>
              <a:rPr lang="en-US" sz="1100" b="1" dirty="0"/>
              <a:t>	Chapter Law 2024-12 – Behavioral Health Teaching Hospitals</a:t>
            </a:r>
          </a:p>
          <a:p>
            <a:pPr marL="0" indent="0">
              <a:spcBef>
                <a:spcPts val="0"/>
              </a:spcBef>
              <a:buNone/>
            </a:pPr>
            <a:r>
              <a:rPr lang="en-US" sz="1100" b="1" dirty="0"/>
              <a:t>	Chapter Law 2024-103 – volunteer school chaplains</a:t>
            </a:r>
          </a:p>
          <a:p>
            <a:pPr marL="0" indent="0">
              <a:spcBef>
                <a:spcPts val="0"/>
              </a:spcBef>
              <a:buNone/>
            </a:pPr>
            <a:r>
              <a:rPr lang="en-US" sz="1100" b="1" dirty="0"/>
              <a:t>	Chapter Law 2024-94 – creation of </a:t>
            </a:r>
            <a:r>
              <a:rPr lang="en-US" sz="1100" b="1" dirty="0" err="1"/>
              <a:t>mSCALES</a:t>
            </a:r>
            <a:r>
              <a:rPr lang="en-US" sz="1100" b="1" dirty="0"/>
              <a:t> pilot program</a:t>
            </a:r>
          </a:p>
          <a:p>
            <a:pPr marL="0" indent="0">
              <a:spcBef>
                <a:spcPts val="0"/>
              </a:spcBef>
              <a:buNone/>
            </a:pPr>
            <a:r>
              <a:rPr lang="en-US" sz="1100" b="1" dirty="0"/>
              <a:t>	Chapter Law 2024-161 – Graduation Alternative to Traditional Education 	(GATE) program</a:t>
            </a:r>
          </a:p>
          <a:p>
            <a:pPr marL="0" indent="0">
              <a:spcBef>
                <a:spcPts val="0"/>
              </a:spcBef>
              <a:buNone/>
            </a:pPr>
            <a:r>
              <a:rPr lang="en-US" sz="1100" b="1" dirty="0"/>
              <a:t>	Chapter Law 2024-254 – Dozier School/Okeechobee School Victim 	Compensation Program</a:t>
            </a:r>
          </a:p>
          <a:p>
            <a:pPr marL="0" indent="0">
              <a:spcBef>
                <a:spcPts val="0"/>
              </a:spcBef>
              <a:buNone/>
            </a:pPr>
            <a:endParaRPr lang="en-US" sz="1100" b="1" dirty="0"/>
          </a:p>
          <a:p>
            <a:pPr marL="0" indent="0">
              <a:spcBef>
                <a:spcPts val="0"/>
              </a:spcBef>
              <a:buNone/>
            </a:pPr>
            <a:r>
              <a:rPr lang="en-US" sz="1100" b="1" dirty="0"/>
              <a:t>VII.        Chapter Law 2024-263 – intentional release of a balloon </a:t>
            </a:r>
          </a:p>
          <a:p>
            <a:pPr marL="0" indent="0">
              <a:buNone/>
            </a:pPr>
            <a:r>
              <a:rPr lang="en-US" sz="1100" b="1" dirty="0"/>
              <a:t>VIII.       CLAIMS BILL THAT PASSED </a:t>
            </a:r>
          </a:p>
          <a:p>
            <a:pPr marL="0" indent="0">
              <a:buNone/>
            </a:pPr>
            <a:r>
              <a:rPr lang="en-US" sz="1100" b="1" dirty="0"/>
              <a:t>	Chapter Law 2024-299 -- Relief for Julia Perez by St. Johns County Sheriff’s 	Office</a:t>
            </a:r>
          </a:p>
          <a:p>
            <a:pPr marL="0" indent="0">
              <a:spcBef>
                <a:spcPts val="0"/>
              </a:spcBef>
              <a:buNone/>
            </a:pPr>
            <a:endParaRPr lang="en-US" sz="1100" b="1" dirty="0"/>
          </a:p>
          <a:p>
            <a:pPr marL="0" indent="0">
              <a:spcBef>
                <a:spcPts val="0"/>
              </a:spcBef>
              <a:buNone/>
            </a:pPr>
            <a:r>
              <a:rPr lang="en-US" sz="1100" b="1" dirty="0"/>
              <a:t>VIII.       LEGISLATIVE ATTEMPTS TO AMEND Section 768.26, Fla. Stats. </a:t>
            </a:r>
          </a:p>
          <a:p>
            <a:pPr marL="0" indent="0">
              <a:buNone/>
            </a:pPr>
            <a:r>
              <a:rPr lang="en-US" sz="1100" b="1" dirty="0"/>
              <a:t>	HB 569</a:t>
            </a:r>
          </a:p>
          <a:p>
            <a:pPr marL="0" indent="0">
              <a:spcBef>
                <a:spcPts val="0"/>
              </a:spcBef>
              <a:buNone/>
            </a:pPr>
            <a:endParaRPr lang="en-US" sz="1100" b="1" dirty="0"/>
          </a:p>
          <a:p>
            <a:endParaRPr lang="en-US" sz="1100" b="1" dirty="0"/>
          </a:p>
        </p:txBody>
      </p:sp>
    </p:spTree>
    <p:extLst>
      <p:ext uri="{BB962C8B-B14F-4D97-AF65-F5344CB8AC3E}">
        <p14:creationId xmlns:p14="http://schemas.microsoft.com/office/powerpoint/2010/main" val="51475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40"/>
          <p:cNvSpPr txBox="1">
            <a:spLocks noGrp="1"/>
          </p:cNvSpPr>
          <p:nvPr>
            <p:ph type="title"/>
          </p:nvPr>
        </p:nvSpPr>
        <p:spPr>
          <a:xfrm>
            <a:off x="950800" y="1112705"/>
            <a:ext cx="6243214" cy="607162"/>
          </a:xfrm>
          <a:prstGeom prst="rect">
            <a:avLst/>
          </a:prstGeom>
        </p:spPr>
        <p:txBody>
          <a:bodyPr spcFirstLastPara="1" wrap="square" lIns="121900" tIns="121900" rIns="121900" bIns="121900" anchor="ctr" anchorCtr="0">
            <a:noAutofit/>
          </a:bodyPr>
          <a:lstStyle/>
          <a:p>
            <a:pPr marL="685800" marR="0" lvl="1" indent="-228600" defTabSz="914400" rtl="0" eaLnBrk="1" fontAlgn="auto" latinLnBrk="0" hangingPunct="1">
              <a:lnSpc>
                <a:spcPct val="100000"/>
              </a:lnSpc>
              <a:spcBef>
                <a:spcPts val="0"/>
              </a:spcBef>
              <a:spcAft>
                <a:spcPts val="0"/>
              </a:spcAft>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I.	PUBLIC RECORDS EXEMPTIONS</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
            </a:r>
            <a:b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br>
            <a:endParaRPr lang="en-US" dirty="0"/>
          </a:p>
        </p:txBody>
      </p:sp>
      <p:sp>
        <p:nvSpPr>
          <p:cNvPr id="766" name="Google Shape;766;p40"/>
          <p:cNvSpPr txBox="1">
            <a:spLocks noGrp="1"/>
          </p:cNvSpPr>
          <p:nvPr>
            <p:ph type="subTitle" idx="1"/>
          </p:nvPr>
        </p:nvSpPr>
        <p:spPr>
          <a:xfrm>
            <a:off x="950799" y="1579935"/>
            <a:ext cx="6705835" cy="4005732"/>
          </a:xfrm>
          <a:prstGeom prst="rect">
            <a:avLst/>
          </a:prstGeom>
        </p:spPr>
        <p:txBody>
          <a:bodyPr spcFirstLastPara="1" wrap="square" lIns="121900" tIns="121900" rIns="121900" bIns="121900" anchor="ctr" anchorCtr="0">
            <a:noAutofit/>
          </a:bodyPr>
          <a:lstStyle/>
          <a:p>
            <a:pPr marL="0" indent="0">
              <a:spcBef>
                <a:spcPts val="0"/>
              </a:spcBef>
              <a:buNone/>
            </a:pPr>
            <a:r>
              <a:rPr lang="en-US" sz="2400" dirty="0"/>
              <a:t>Chapter Law 2024-41 – college campus security exemption</a:t>
            </a:r>
          </a:p>
          <a:p>
            <a:pPr marL="0" indent="0">
              <a:spcBef>
                <a:spcPts val="0"/>
              </a:spcBef>
              <a:buNone/>
            </a:pPr>
            <a:r>
              <a:rPr lang="en-US" sz="2400" dirty="0"/>
              <a:t>Chapter Law 2024-111 – military personnel and families </a:t>
            </a:r>
          </a:p>
          <a:p>
            <a:pPr marL="0" indent="0">
              <a:spcBef>
                <a:spcPts val="0"/>
              </a:spcBef>
              <a:buNone/>
            </a:pPr>
            <a:r>
              <a:rPr lang="en-US" sz="2400" dirty="0"/>
              <a:t>Chapter Law 2024-156 – school guardians </a:t>
            </a:r>
          </a:p>
          <a:p>
            <a:pPr marL="0" indent="0">
              <a:spcBef>
                <a:spcPts val="0"/>
              </a:spcBef>
              <a:buNone/>
            </a:pPr>
            <a:r>
              <a:rPr lang="en-US" sz="2400" dirty="0"/>
              <a:t>Chapter Law 2024-236 – financial info about bidders </a:t>
            </a:r>
          </a:p>
          <a:p>
            <a:pPr marL="800100" lvl="1" indent="-342900">
              <a:buFont typeface="Arial" panose="020B0604020202020204" pitchFamily="34" charset="0"/>
              <a:buChar char="•"/>
            </a:pPr>
            <a:endParaRPr lang="en-US" sz="2400" dirty="0"/>
          </a:p>
          <a:p>
            <a:pPr marL="0" indent="0"/>
            <a:endParaRPr dirty="0"/>
          </a:p>
        </p:txBody>
      </p:sp>
      <p:sp>
        <p:nvSpPr>
          <p:cNvPr id="767" name="Google Shape;767;p40"/>
          <p:cNvSpPr/>
          <p:nvPr/>
        </p:nvSpPr>
        <p:spPr>
          <a:xfrm>
            <a:off x="7877767" y="3221500"/>
            <a:ext cx="4204829" cy="3636491"/>
          </a:xfrm>
          <a:custGeom>
            <a:avLst/>
            <a:gdLst/>
            <a:ahLst/>
            <a:cxnLst/>
            <a:rect l="l" t="t" r="r" b="b"/>
            <a:pathLst>
              <a:path w="24045" h="20795" extrusionOk="0">
                <a:moveTo>
                  <a:pt x="11286" y="6150"/>
                </a:moveTo>
                <a:lnTo>
                  <a:pt x="11286" y="6150"/>
                </a:lnTo>
                <a:cubicBezTo>
                  <a:pt x="11286" y="6150"/>
                  <a:pt x="11270" y="6166"/>
                  <a:pt x="11270" y="6166"/>
                </a:cubicBezTo>
                <a:cubicBezTo>
                  <a:pt x="11255" y="6370"/>
                  <a:pt x="11270" y="6558"/>
                  <a:pt x="11364" y="6746"/>
                </a:cubicBezTo>
                <a:cubicBezTo>
                  <a:pt x="11411" y="6824"/>
                  <a:pt x="11474" y="6887"/>
                  <a:pt x="11505" y="6966"/>
                </a:cubicBezTo>
                <a:cubicBezTo>
                  <a:pt x="11568" y="7091"/>
                  <a:pt x="11490" y="7185"/>
                  <a:pt x="11427" y="7295"/>
                </a:cubicBezTo>
                <a:cubicBezTo>
                  <a:pt x="11286" y="7138"/>
                  <a:pt x="11129" y="6997"/>
                  <a:pt x="10941" y="6887"/>
                </a:cubicBezTo>
                <a:cubicBezTo>
                  <a:pt x="10847" y="6840"/>
                  <a:pt x="10722" y="6824"/>
                  <a:pt x="10628" y="6762"/>
                </a:cubicBezTo>
                <a:cubicBezTo>
                  <a:pt x="10518" y="6699"/>
                  <a:pt x="10581" y="6715"/>
                  <a:pt x="10533" y="6621"/>
                </a:cubicBezTo>
                <a:cubicBezTo>
                  <a:pt x="10518" y="6589"/>
                  <a:pt x="10392" y="6495"/>
                  <a:pt x="10392" y="6480"/>
                </a:cubicBezTo>
                <a:cubicBezTo>
                  <a:pt x="10345" y="6354"/>
                  <a:pt x="10581" y="6386"/>
                  <a:pt x="10675" y="6370"/>
                </a:cubicBezTo>
                <a:cubicBezTo>
                  <a:pt x="10894" y="6339"/>
                  <a:pt x="11098" y="6260"/>
                  <a:pt x="11286" y="6150"/>
                </a:cubicBezTo>
                <a:close/>
                <a:moveTo>
                  <a:pt x="3717" y="8058"/>
                </a:moveTo>
                <a:cubicBezTo>
                  <a:pt x="3735" y="8058"/>
                  <a:pt x="3754" y="8064"/>
                  <a:pt x="3778" y="8078"/>
                </a:cubicBezTo>
                <a:cubicBezTo>
                  <a:pt x="3841" y="8110"/>
                  <a:pt x="3888" y="8251"/>
                  <a:pt x="3919" y="8298"/>
                </a:cubicBezTo>
                <a:cubicBezTo>
                  <a:pt x="4123" y="8596"/>
                  <a:pt x="4311" y="8893"/>
                  <a:pt x="4515" y="9176"/>
                </a:cubicBezTo>
                <a:cubicBezTo>
                  <a:pt x="4029" y="9381"/>
                  <a:pt x="3431" y="9579"/>
                  <a:pt x="2874" y="9579"/>
                </a:cubicBezTo>
                <a:cubicBezTo>
                  <a:pt x="2372" y="9579"/>
                  <a:pt x="1903" y="9418"/>
                  <a:pt x="1583" y="8956"/>
                </a:cubicBezTo>
                <a:cubicBezTo>
                  <a:pt x="1881" y="8831"/>
                  <a:pt x="2163" y="8674"/>
                  <a:pt x="2399" y="8455"/>
                </a:cubicBezTo>
                <a:cubicBezTo>
                  <a:pt x="2540" y="8345"/>
                  <a:pt x="2602" y="8219"/>
                  <a:pt x="2806" y="8204"/>
                </a:cubicBezTo>
                <a:cubicBezTo>
                  <a:pt x="2906" y="8204"/>
                  <a:pt x="3007" y="8224"/>
                  <a:pt x="3107" y="8224"/>
                </a:cubicBezTo>
                <a:cubicBezTo>
                  <a:pt x="3132" y="8224"/>
                  <a:pt x="3157" y="8223"/>
                  <a:pt x="3182" y="8219"/>
                </a:cubicBezTo>
                <a:cubicBezTo>
                  <a:pt x="3323" y="8204"/>
                  <a:pt x="3464" y="8157"/>
                  <a:pt x="3590" y="8110"/>
                </a:cubicBezTo>
                <a:cubicBezTo>
                  <a:pt x="3644" y="8088"/>
                  <a:pt x="3676" y="8058"/>
                  <a:pt x="3717" y="8058"/>
                </a:cubicBezTo>
                <a:close/>
                <a:moveTo>
                  <a:pt x="4499" y="9238"/>
                </a:moveTo>
                <a:lnTo>
                  <a:pt x="4577" y="9364"/>
                </a:lnTo>
                <a:cubicBezTo>
                  <a:pt x="4577" y="9364"/>
                  <a:pt x="4562" y="9364"/>
                  <a:pt x="4562" y="9379"/>
                </a:cubicBezTo>
                <a:cubicBezTo>
                  <a:pt x="4170" y="9677"/>
                  <a:pt x="3652" y="9756"/>
                  <a:pt x="3167" y="9818"/>
                </a:cubicBezTo>
                <a:cubicBezTo>
                  <a:pt x="3058" y="9831"/>
                  <a:pt x="2948" y="9839"/>
                  <a:pt x="2837" y="9839"/>
                </a:cubicBezTo>
                <a:cubicBezTo>
                  <a:pt x="2417" y="9839"/>
                  <a:pt x="1997" y="9730"/>
                  <a:pt x="1725" y="9395"/>
                </a:cubicBezTo>
                <a:cubicBezTo>
                  <a:pt x="1725" y="9395"/>
                  <a:pt x="1725" y="9379"/>
                  <a:pt x="1709" y="9379"/>
                </a:cubicBezTo>
                <a:lnTo>
                  <a:pt x="1850" y="9348"/>
                </a:lnTo>
                <a:cubicBezTo>
                  <a:pt x="2148" y="9568"/>
                  <a:pt x="2518" y="9657"/>
                  <a:pt x="2905" y="9657"/>
                </a:cubicBezTo>
                <a:cubicBezTo>
                  <a:pt x="3455" y="9657"/>
                  <a:pt x="4039" y="9477"/>
                  <a:pt x="4499" y="9238"/>
                </a:cubicBezTo>
                <a:close/>
                <a:moveTo>
                  <a:pt x="20104" y="16648"/>
                </a:moveTo>
                <a:cubicBezTo>
                  <a:pt x="20109" y="16648"/>
                  <a:pt x="20095" y="16756"/>
                  <a:pt x="20095" y="16809"/>
                </a:cubicBezTo>
                <a:cubicBezTo>
                  <a:pt x="20079" y="16919"/>
                  <a:pt x="20079" y="17013"/>
                  <a:pt x="20063" y="17122"/>
                </a:cubicBezTo>
                <a:cubicBezTo>
                  <a:pt x="20048" y="17342"/>
                  <a:pt x="20032" y="17577"/>
                  <a:pt x="20001" y="17796"/>
                </a:cubicBezTo>
                <a:cubicBezTo>
                  <a:pt x="19954" y="18204"/>
                  <a:pt x="19922" y="18643"/>
                  <a:pt x="19781" y="19035"/>
                </a:cubicBezTo>
                <a:cubicBezTo>
                  <a:pt x="19750" y="19113"/>
                  <a:pt x="19719" y="19191"/>
                  <a:pt x="19672" y="19254"/>
                </a:cubicBezTo>
                <a:cubicBezTo>
                  <a:pt x="19687" y="18815"/>
                  <a:pt x="19734" y="18376"/>
                  <a:pt x="19797" y="17953"/>
                </a:cubicBezTo>
                <a:cubicBezTo>
                  <a:pt x="19875" y="17546"/>
                  <a:pt x="20001" y="17154"/>
                  <a:pt x="20079" y="16746"/>
                </a:cubicBezTo>
                <a:cubicBezTo>
                  <a:pt x="20095" y="16674"/>
                  <a:pt x="20102" y="16648"/>
                  <a:pt x="20104" y="16648"/>
                </a:cubicBezTo>
                <a:close/>
                <a:moveTo>
                  <a:pt x="8402" y="16245"/>
                </a:moveTo>
                <a:lnTo>
                  <a:pt x="8402" y="16245"/>
                </a:lnTo>
                <a:cubicBezTo>
                  <a:pt x="8543" y="16464"/>
                  <a:pt x="8464" y="16762"/>
                  <a:pt x="8464" y="17013"/>
                </a:cubicBezTo>
                <a:cubicBezTo>
                  <a:pt x="8480" y="17279"/>
                  <a:pt x="8590" y="17420"/>
                  <a:pt x="8715" y="17624"/>
                </a:cubicBezTo>
                <a:cubicBezTo>
                  <a:pt x="8903" y="17922"/>
                  <a:pt x="8950" y="18329"/>
                  <a:pt x="8966" y="18659"/>
                </a:cubicBezTo>
                <a:cubicBezTo>
                  <a:pt x="8982" y="19050"/>
                  <a:pt x="8856" y="19364"/>
                  <a:pt x="8590" y="19646"/>
                </a:cubicBezTo>
                <a:cubicBezTo>
                  <a:pt x="8512" y="19724"/>
                  <a:pt x="8292" y="19897"/>
                  <a:pt x="8120" y="20085"/>
                </a:cubicBezTo>
                <a:cubicBezTo>
                  <a:pt x="8041" y="19897"/>
                  <a:pt x="8041" y="19677"/>
                  <a:pt x="8167" y="19505"/>
                </a:cubicBezTo>
                <a:cubicBezTo>
                  <a:pt x="8229" y="19395"/>
                  <a:pt x="8339" y="19348"/>
                  <a:pt x="8402" y="19254"/>
                </a:cubicBezTo>
                <a:cubicBezTo>
                  <a:pt x="8480" y="19160"/>
                  <a:pt x="8464" y="19050"/>
                  <a:pt x="8449" y="18941"/>
                </a:cubicBezTo>
                <a:cubicBezTo>
                  <a:pt x="8433" y="18768"/>
                  <a:pt x="8433" y="18580"/>
                  <a:pt x="8417" y="18408"/>
                </a:cubicBezTo>
                <a:cubicBezTo>
                  <a:pt x="8386" y="17687"/>
                  <a:pt x="8370" y="16966"/>
                  <a:pt x="8402" y="16245"/>
                </a:cubicBezTo>
                <a:close/>
                <a:moveTo>
                  <a:pt x="12330" y="1"/>
                </a:moveTo>
                <a:cubicBezTo>
                  <a:pt x="12306" y="1"/>
                  <a:pt x="12282" y="2"/>
                  <a:pt x="12258" y="6"/>
                </a:cubicBezTo>
                <a:cubicBezTo>
                  <a:pt x="11913" y="37"/>
                  <a:pt x="11881" y="367"/>
                  <a:pt x="11897" y="633"/>
                </a:cubicBezTo>
                <a:cubicBezTo>
                  <a:pt x="11725" y="590"/>
                  <a:pt x="11455" y="528"/>
                  <a:pt x="11211" y="528"/>
                </a:cubicBezTo>
                <a:cubicBezTo>
                  <a:pt x="10921" y="528"/>
                  <a:pt x="10667" y="616"/>
                  <a:pt x="10659" y="931"/>
                </a:cubicBezTo>
                <a:cubicBezTo>
                  <a:pt x="10643" y="1432"/>
                  <a:pt x="11349" y="1777"/>
                  <a:pt x="11819" y="1824"/>
                </a:cubicBezTo>
                <a:cubicBezTo>
                  <a:pt x="11819" y="1903"/>
                  <a:pt x="11881" y="1981"/>
                  <a:pt x="11976" y="1997"/>
                </a:cubicBezTo>
                <a:cubicBezTo>
                  <a:pt x="11897" y="2185"/>
                  <a:pt x="12070" y="2451"/>
                  <a:pt x="12289" y="2483"/>
                </a:cubicBezTo>
                <a:cubicBezTo>
                  <a:pt x="12289" y="2530"/>
                  <a:pt x="12289" y="2561"/>
                  <a:pt x="12289" y="2592"/>
                </a:cubicBezTo>
                <a:cubicBezTo>
                  <a:pt x="12258" y="2577"/>
                  <a:pt x="12211" y="2545"/>
                  <a:pt x="12164" y="2530"/>
                </a:cubicBezTo>
                <a:cubicBezTo>
                  <a:pt x="12159" y="2525"/>
                  <a:pt x="12154" y="2523"/>
                  <a:pt x="12150" y="2523"/>
                </a:cubicBezTo>
                <a:cubicBezTo>
                  <a:pt x="12139" y="2523"/>
                  <a:pt x="12128" y="2534"/>
                  <a:pt x="12117" y="2545"/>
                </a:cubicBezTo>
                <a:cubicBezTo>
                  <a:pt x="12085" y="2671"/>
                  <a:pt x="12070" y="2796"/>
                  <a:pt x="12085" y="2922"/>
                </a:cubicBezTo>
                <a:lnTo>
                  <a:pt x="12054" y="2922"/>
                </a:lnTo>
                <a:cubicBezTo>
                  <a:pt x="11850" y="3329"/>
                  <a:pt x="11521" y="3658"/>
                  <a:pt x="11302" y="4050"/>
                </a:cubicBezTo>
                <a:cubicBezTo>
                  <a:pt x="11051" y="4473"/>
                  <a:pt x="11051" y="4959"/>
                  <a:pt x="10706" y="5351"/>
                </a:cubicBezTo>
                <a:cubicBezTo>
                  <a:pt x="10565" y="5508"/>
                  <a:pt x="10408" y="5649"/>
                  <a:pt x="10236" y="5790"/>
                </a:cubicBezTo>
                <a:cubicBezTo>
                  <a:pt x="10016" y="5962"/>
                  <a:pt x="9765" y="5900"/>
                  <a:pt x="9515" y="5994"/>
                </a:cubicBezTo>
                <a:cubicBezTo>
                  <a:pt x="9201" y="6088"/>
                  <a:pt x="8966" y="6323"/>
                  <a:pt x="8856" y="6605"/>
                </a:cubicBezTo>
                <a:cubicBezTo>
                  <a:pt x="8670" y="6638"/>
                  <a:pt x="8484" y="6678"/>
                  <a:pt x="8298" y="6678"/>
                </a:cubicBezTo>
                <a:cubicBezTo>
                  <a:pt x="8217" y="6678"/>
                  <a:pt x="8137" y="6671"/>
                  <a:pt x="8057" y="6652"/>
                </a:cubicBezTo>
                <a:cubicBezTo>
                  <a:pt x="7806" y="6589"/>
                  <a:pt x="7540" y="6448"/>
                  <a:pt x="7305" y="6339"/>
                </a:cubicBezTo>
                <a:cubicBezTo>
                  <a:pt x="7295" y="6334"/>
                  <a:pt x="7288" y="6332"/>
                  <a:pt x="7281" y="6332"/>
                </a:cubicBezTo>
                <a:cubicBezTo>
                  <a:pt x="7264" y="6332"/>
                  <a:pt x="7253" y="6343"/>
                  <a:pt x="7242" y="6354"/>
                </a:cubicBezTo>
                <a:cubicBezTo>
                  <a:pt x="7226" y="6370"/>
                  <a:pt x="7226" y="6386"/>
                  <a:pt x="7211" y="6401"/>
                </a:cubicBezTo>
                <a:cubicBezTo>
                  <a:pt x="7132" y="6354"/>
                  <a:pt x="7069" y="6307"/>
                  <a:pt x="6991" y="6260"/>
                </a:cubicBezTo>
                <a:cubicBezTo>
                  <a:pt x="7273" y="6197"/>
                  <a:pt x="7508" y="6041"/>
                  <a:pt x="7665" y="5821"/>
                </a:cubicBezTo>
                <a:cubicBezTo>
                  <a:pt x="7691" y="5796"/>
                  <a:pt x="7664" y="5770"/>
                  <a:pt x="7636" y="5770"/>
                </a:cubicBezTo>
                <a:cubicBezTo>
                  <a:pt x="7630" y="5770"/>
                  <a:pt x="7624" y="5771"/>
                  <a:pt x="7618" y="5774"/>
                </a:cubicBezTo>
                <a:cubicBezTo>
                  <a:pt x="7336" y="5900"/>
                  <a:pt x="7054" y="5978"/>
                  <a:pt x="6756" y="6009"/>
                </a:cubicBezTo>
                <a:cubicBezTo>
                  <a:pt x="7085" y="5900"/>
                  <a:pt x="7383" y="5696"/>
                  <a:pt x="7587" y="5398"/>
                </a:cubicBezTo>
                <a:cubicBezTo>
                  <a:pt x="7602" y="5382"/>
                  <a:pt x="7571" y="5367"/>
                  <a:pt x="7540" y="5367"/>
                </a:cubicBezTo>
                <a:cubicBezTo>
                  <a:pt x="7164" y="5523"/>
                  <a:pt x="6756" y="5633"/>
                  <a:pt x="6333" y="5680"/>
                </a:cubicBezTo>
                <a:lnTo>
                  <a:pt x="6254" y="5680"/>
                </a:lnTo>
                <a:cubicBezTo>
                  <a:pt x="6348" y="5649"/>
                  <a:pt x="6427" y="5586"/>
                  <a:pt x="6505" y="5523"/>
                </a:cubicBezTo>
                <a:cubicBezTo>
                  <a:pt x="6537" y="5508"/>
                  <a:pt x="6505" y="5476"/>
                  <a:pt x="6474" y="5476"/>
                </a:cubicBezTo>
                <a:cubicBezTo>
                  <a:pt x="6377" y="5494"/>
                  <a:pt x="6282" y="5502"/>
                  <a:pt x="6190" y="5502"/>
                </a:cubicBezTo>
                <a:cubicBezTo>
                  <a:pt x="5463" y="5502"/>
                  <a:pt x="4874" y="4999"/>
                  <a:pt x="4248" y="4693"/>
                </a:cubicBezTo>
                <a:cubicBezTo>
                  <a:pt x="3950" y="4567"/>
                  <a:pt x="3637" y="4473"/>
                  <a:pt x="3308" y="4442"/>
                </a:cubicBezTo>
                <a:cubicBezTo>
                  <a:pt x="3073" y="4411"/>
                  <a:pt x="2869" y="4364"/>
                  <a:pt x="2696" y="4191"/>
                </a:cubicBezTo>
                <a:cubicBezTo>
                  <a:pt x="2571" y="4066"/>
                  <a:pt x="2446" y="3925"/>
                  <a:pt x="2304" y="3799"/>
                </a:cubicBezTo>
                <a:cubicBezTo>
                  <a:pt x="2300" y="3795"/>
                  <a:pt x="2293" y="3793"/>
                  <a:pt x="2284" y="3793"/>
                </a:cubicBezTo>
                <a:cubicBezTo>
                  <a:pt x="2261" y="3793"/>
                  <a:pt x="2230" y="3808"/>
                  <a:pt x="2242" y="3831"/>
                </a:cubicBezTo>
                <a:cubicBezTo>
                  <a:pt x="2257" y="3940"/>
                  <a:pt x="2304" y="4097"/>
                  <a:pt x="2289" y="4223"/>
                </a:cubicBezTo>
                <a:cubicBezTo>
                  <a:pt x="2328" y="4288"/>
                  <a:pt x="2324" y="4320"/>
                  <a:pt x="2285" y="4320"/>
                </a:cubicBezTo>
                <a:cubicBezTo>
                  <a:pt x="2277" y="4320"/>
                  <a:pt x="2268" y="4319"/>
                  <a:pt x="2257" y="4317"/>
                </a:cubicBezTo>
                <a:cubicBezTo>
                  <a:pt x="2195" y="4317"/>
                  <a:pt x="2163" y="4301"/>
                  <a:pt x="2116" y="4270"/>
                </a:cubicBezTo>
                <a:cubicBezTo>
                  <a:pt x="1897" y="4160"/>
                  <a:pt x="1709" y="3972"/>
                  <a:pt x="1521" y="3831"/>
                </a:cubicBezTo>
                <a:cubicBezTo>
                  <a:pt x="1512" y="3821"/>
                  <a:pt x="1501" y="3818"/>
                  <a:pt x="1491" y="3818"/>
                </a:cubicBezTo>
                <a:cubicBezTo>
                  <a:pt x="1466" y="3818"/>
                  <a:pt x="1442" y="3840"/>
                  <a:pt x="1442" y="3862"/>
                </a:cubicBezTo>
                <a:cubicBezTo>
                  <a:pt x="1552" y="4223"/>
                  <a:pt x="1709" y="4567"/>
                  <a:pt x="1897" y="4881"/>
                </a:cubicBezTo>
                <a:cubicBezTo>
                  <a:pt x="1740" y="4818"/>
                  <a:pt x="1568" y="4771"/>
                  <a:pt x="1395" y="4724"/>
                </a:cubicBezTo>
                <a:cubicBezTo>
                  <a:pt x="1364" y="4724"/>
                  <a:pt x="1364" y="4755"/>
                  <a:pt x="1380" y="4771"/>
                </a:cubicBezTo>
                <a:cubicBezTo>
                  <a:pt x="1442" y="4802"/>
                  <a:pt x="1536" y="4849"/>
                  <a:pt x="1599" y="4897"/>
                </a:cubicBezTo>
                <a:cubicBezTo>
                  <a:pt x="1615" y="4928"/>
                  <a:pt x="1646" y="4944"/>
                  <a:pt x="1662" y="4975"/>
                </a:cubicBezTo>
                <a:cubicBezTo>
                  <a:pt x="1720" y="5082"/>
                  <a:pt x="1706" y="5092"/>
                  <a:pt x="1668" y="5092"/>
                </a:cubicBezTo>
                <a:cubicBezTo>
                  <a:pt x="1659" y="5092"/>
                  <a:pt x="1649" y="5092"/>
                  <a:pt x="1637" y="5092"/>
                </a:cubicBezTo>
                <a:cubicBezTo>
                  <a:pt x="1620" y="5092"/>
                  <a:pt x="1601" y="5093"/>
                  <a:pt x="1583" y="5100"/>
                </a:cubicBezTo>
                <a:cubicBezTo>
                  <a:pt x="1427" y="5163"/>
                  <a:pt x="1239" y="5163"/>
                  <a:pt x="1082" y="5226"/>
                </a:cubicBezTo>
                <a:cubicBezTo>
                  <a:pt x="1051" y="5241"/>
                  <a:pt x="1051" y="5273"/>
                  <a:pt x="1082" y="5273"/>
                </a:cubicBezTo>
                <a:cubicBezTo>
                  <a:pt x="1098" y="5273"/>
                  <a:pt x="1125" y="5272"/>
                  <a:pt x="1159" y="5272"/>
                </a:cubicBezTo>
                <a:cubicBezTo>
                  <a:pt x="1295" y="5272"/>
                  <a:pt x="1533" y="5282"/>
                  <a:pt x="1521" y="5382"/>
                </a:cubicBezTo>
                <a:cubicBezTo>
                  <a:pt x="1521" y="5445"/>
                  <a:pt x="1364" y="5523"/>
                  <a:pt x="1301" y="5571"/>
                </a:cubicBezTo>
                <a:cubicBezTo>
                  <a:pt x="1270" y="5586"/>
                  <a:pt x="1286" y="5618"/>
                  <a:pt x="1317" y="5618"/>
                </a:cubicBezTo>
                <a:cubicBezTo>
                  <a:pt x="1458" y="5618"/>
                  <a:pt x="1599" y="5618"/>
                  <a:pt x="1725" y="5602"/>
                </a:cubicBezTo>
                <a:lnTo>
                  <a:pt x="1725" y="5602"/>
                </a:lnTo>
                <a:cubicBezTo>
                  <a:pt x="1662" y="5774"/>
                  <a:pt x="1583" y="5853"/>
                  <a:pt x="1442" y="5978"/>
                </a:cubicBezTo>
                <a:cubicBezTo>
                  <a:pt x="1395" y="6009"/>
                  <a:pt x="1364" y="6025"/>
                  <a:pt x="1333" y="6072"/>
                </a:cubicBezTo>
                <a:cubicBezTo>
                  <a:pt x="1239" y="6213"/>
                  <a:pt x="1270" y="6417"/>
                  <a:pt x="1223" y="6589"/>
                </a:cubicBezTo>
                <a:cubicBezTo>
                  <a:pt x="1066" y="7028"/>
                  <a:pt x="721" y="7389"/>
                  <a:pt x="486" y="7796"/>
                </a:cubicBezTo>
                <a:cubicBezTo>
                  <a:pt x="235" y="8235"/>
                  <a:pt x="0" y="9285"/>
                  <a:pt x="784" y="9395"/>
                </a:cubicBezTo>
                <a:cubicBezTo>
                  <a:pt x="789" y="9400"/>
                  <a:pt x="795" y="9402"/>
                  <a:pt x="800" y="9402"/>
                </a:cubicBezTo>
                <a:cubicBezTo>
                  <a:pt x="810" y="9402"/>
                  <a:pt x="821" y="9395"/>
                  <a:pt x="831" y="9395"/>
                </a:cubicBezTo>
                <a:cubicBezTo>
                  <a:pt x="831" y="9395"/>
                  <a:pt x="831" y="9411"/>
                  <a:pt x="831" y="9411"/>
                </a:cubicBezTo>
                <a:cubicBezTo>
                  <a:pt x="927" y="9560"/>
                  <a:pt x="1095" y="9629"/>
                  <a:pt x="1266" y="9629"/>
                </a:cubicBezTo>
                <a:cubicBezTo>
                  <a:pt x="1347" y="9629"/>
                  <a:pt x="1429" y="9613"/>
                  <a:pt x="1505" y="9583"/>
                </a:cubicBezTo>
                <a:cubicBezTo>
                  <a:pt x="1600" y="9545"/>
                  <a:pt x="1631" y="9508"/>
                  <a:pt x="1669" y="9508"/>
                </a:cubicBezTo>
                <a:cubicBezTo>
                  <a:pt x="1694" y="9508"/>
                  <a:pt x="1722" y="9524"/>
                  <a:pt x="1772" y="9567"/>
                </a:cubicBezTo>
                <a:cubicBezTo>
                  <a:pt x="1897" y="9661"/>
                  <a:pt x="2022" y="9756"/>
                  <a:pt x="2195" y="9818"/>
                </a:cubicBezTo>
                <a:cubicBezTo>
                  <a:pt x="2399" y="9894"/>
                  <a:pt x="2615" y="9922"/>
                  <a:pt x="2831" y="9922"/>
                </a:cubicBezTo>
                <a:cubicBezTo>
                  <a:pt x="3062" y="9922"/>
                  <a:pt x="3293" y="9890"/>
                  <a:pt x="3511" y="9850"/>
                </a:cubicBezTo>
                <a:cubicBezTo>
                  <a:pt x="3903" y="9787"/>
                  <a:pt x="4279" y="9693"/>
                  <a:pt x="4577" y="9458"/>
                </a:cubicBezTo>
                <a:cubicBezTo>
                  <a:pt x="4875" y="9928"/>
                  <a:pt x="5267" y="10383"/>
                  <a:pt x="5518" y="10884"/>
                </a:cubicBezTo>
                <a:cubicBezTo>
                  <a:pt x="5737" y="11339"/>
                  <a:pt x="5549" y="11872"/>
                  <a:pt x="5690" y="12342"/>
                </a:cubicBezTo>
                <a:cubicBezTo>
                  <a:pt x="5910" y="13079"/>
                  <a:pt x="6537" y="13721"/>
                  <a:pt x="7336" y="13909"/>
                </a:cubicBezTo>
                <a:lnTo>
                  <a:pt x="7352" y="13909"/>
                </a:lnTo>
                <a:cubicBezTo>
                  <a:pt x="7352" y="13925"/>
                  <a:pt x="7352" y="13925"/>
                  <a:pt x="7352" y="13925"/>
                </a:cubicBezTo>
                <a:cubicBezTo>
                  <a:pt x="7320" y="14709"/>
                  <a:pt x="7305" y="15508"/>
                  <a:pt x="7414" y="16276"/>
                </a:cubicBezTo>
                <a:cubicBezTo>
                  <a:pt x="7508" y="17013"/>
                  <a:pt x="7790" y="17796"/>
                  <a:pt x="7634" y="18533"/>
                </a:cubicBezTo>
                <a:cubicBezTo>
                  <a:pt x="7540" y="18941"/>
                  <a:pt x="7305" y="19207"/>
                  <a:pt x="6991" y="19474"/>
                </a:cubicBezTo>
                <a:cubicBezTo>
                  <a:pt x="6866" y="19583"/>
                  <a:pt x="6568" y="19787"/>
                  <a:pt x="6599" y="19991"/>
                </a:cubicBezTo>
                <a:cubicBezTo>
                  <a:pt x="6631" y="20179"/>
                  <a:pt x="6913" y="20273"/>
                  <a:pt x="7069" y="20336"/>
                </a:cubicBezTo>
                <a:cubicBezTo>
                  <a:pt x="7211" y="20375"/>
                  <a:pt x="7356" y="20394"/>
                  <a:pt x="7501" y="20394"/>
                </a:cubicBezTo>
                <a:cubicBezTo>
                  <a:pt x="7646" y="20394"/>
                  <a:pt x="7790" y="20375"/>
                  <a:pt x="7932" y="20336"/>
                </a:cubicBezTo>
                <a:lnTo>
                  <a:pt x="7932" y="20336"/>
                </a:lnTo>
                <a:cubicBezTo>
                  <a:pt x="7869" y="20430"/>
                  <a:pt x="7869" y="20524"/>
                  <a:pt x="7932" y="20602"/>
                </a:cubicBezTo>
                <a:cubicBezTo>
                  <a:pt x="8088" y="20759"/>
                  <a:pt x="8449" y="20775"/>
                  <a:pt x="8653" y="20790"/>
                </a:cubicBezTo>
                <a:cubicBezTo>
                  <a:pt x="8701" y="20793"/>
                  <a:pt x="8749" y="20794"/>
                  <a:pt x="8798" y="20794"/>
                </a:cubicBezTo>
                <a:cubicBezTo>
                  <a:pt x="9047" y="20794"/>
                  <a:pt x="9297" y="20759"/>
                  <a:pt x="9546" y="20681"/>
                </a:cubicBezTo>
                <a:cubicBezTo>
                  <a:pt x="9562" y="20665"/>
                  <a:pt x="9577" y="20649"/>
                  <a:pt x="9577" y="20618"/>
                </a:cubicBezTo>
                <a:cubicBezTo>
                  <a:pt x="9483" y="20289"/>
                  <a:pt x="9421" y="19662"/>
                  <a:pt x="9969" y="19646"/>
                </a:cubicBezTo>
                <a:cubicBezTo>
                  <a:pt x="10001" y="19646"/>
                  <a:pt x="10016" y="19615"/>
                  <a:pt x="10016" y="19599"/>
                </a:cubicBezTo>
                <a:cubicBezTo>
                  <a:pt x="9860" y="19082"/>
                  <a:pt x="9703" y="18580"/>
                  <a:pt x="9562" y="18079"/>
                </a:cubicBezTo>
                <a:cubicBezTo>
                  <a:pt x="9483" y="17812"/>
                  <a:pt x="9327" y="17499"/>
                  <a:pt x="9342" y="17217"/>
                </a:cubicBezTo>
                <a:cubicBezTo>
                  <a:pt x="9342" y="17060"/>
                  <a:pt x="9468" y="16934"/>
                  <a:pt x="9421" y="16778"/>
                </a:cubicBezTo>
                <a:cubicBezTo>
                  <a:pt x="9389" y="16590"/>
                  <a:pt x="9233" y="16417"/>
                  <a:pt x="9154" y="16229"/>
                </a:cubicBezTo>
                <a:cubicBezTo>
                  <a:pt x="9076" y="15978"/>
                  <a:pt x="9029" y="15727"/>
                  <a:pt x="9013" y="15477"/>
                </a:cubicBezTo>
                <a:cubicBezTo>
                  <a:pt x="8997" y="15257"/>
                  <a:pt x="8997" y="15053"/>
                  <a:pt x="9013" y="14850"/>
                </a:cubicBezTo>
                <a:cubicBezTo>
                  <a:pt x="9029" y="14724"/>
                  <a:pt x="9029" y="14615"/>
                  <a:pt x="9044" y="14489"/>
                </a:cubicBezTo>
                <a:cubicBezTo>
                  <a:pt x="9044" y="14426"/>
                  <a:pt x="9060" y="14379"/>
                  <a:pt x="9060" y="14317"/>
                </a:cubicBezTo>
                <a:cubicBezTo>
                  <a:pt x="9060" y="14251"/>
                  <a:pt x="9071" y="14219"/>
                  <a:pt x="9093" y="14219"/>
                </a:cubicBezTo>
                <a:cubicBezTo>
                  <a:pt x="9123" y="14219"/>
                  <a:pt x="9175" y="14283"/>
                  <a:pt x="9248" y="14411"/>
                </a:cubicBezTo>
                <a:cubicBezTo>
                  <a:pt x="9248" y="14426"/>
                  <a:pt x="9264" y="14442"/>
                  <a:pt x="9295" y="14442"/>
                </a:cubicBezTo>
                <a:cubicBezTo>
                  <a:pt x="9425" y="14451"/>
                  <a:pt x="9632" y="14488"/>
                  <a:pt x="9827" y="14488"/>
                </a:cubicBezTo>
                <a:cubicBezTo>
                  <a:pt x="9986" y="14488"/>
                  <a:pt x="10137" y="14464"/>
                  <a:pt x="10236" y="14379"/>
                </a:cubicBezTo>
                <a:cubicBezTo>
                  <a:pt x="10298" y="14332"/>
                  <a:pt x="10298" y="14285"/>
                  <a:pt x="10361" y="14254"/>
                </a:cubicBezTo>
                <a:cubicBezTo>
                  <a:pt x="10404" y="14233"/>
                  <a:pt x="10468" y="14224"/>
                  <a:pt x="10532" y="14224"/>
                </a:cubicBezTo>
                <a:cubicBezTo>
                  <a:pt x="10610" y="14224"/>
                  <a:pt x="10687" y="14237"/>
                  <a:pt x="10722" y="14254"/>
                </a:cubicBezTo>
                <a:cubicBezTo>
                  <a:pt x="10816" y="14301"/>
                  <a:pt x="10831" y="14364"/>
                  <a:pt x="10957" y="14395"/>
                </a:cubicBezTo>
                <a:cubicBezTo>
                  <a:pt x="10996" y="14402"/>
                  <a:pt x="11037" y="14405"/>
                  <a:pt x="11079" y="14405"/>
                </a:cubicBezTo>
                <a:cubicBezTo>
                  <a:pt x="11139" y="14405"/>
                  <a:pt x="11199" y="14398"/>
                  <a:pt x="11255" y="14379"/>
                </a:cubicBezTo>
                <a:cubicBezTo>
                  <a:pt x="11427" y="14332"/>
                  <a:pt x="11505" y="14191"/>
                  <a:pt x="11458" y="14050"/>
                </a:cubicBezTo>
                <a:cubicBezTo>
                  <a:pt x="11537" y="14050"/>
                  <a:pt x="11615" y="14035"/>
                  <a:pt x="11693" y="14003"/>
                </a:cubicBezTo>
                <a:cubicBezTo>
                  <a:pt x="11704" y="14262"/>
                  <a:pt x="11960" y="14336"/>
                  <a:pt x="12216" y="14336"/>
                </a:cubicBezTo>
                <a:cubicBezTo>
                  <a:pt x="12332" y="14336"/>
                  <a:pt x="12447" y="14321"/>
                  <a:pt x="12540" y="14301"/>
                </a:cubicBezTo>
                <a:cubicBezTo>
                  <a:pt x="12744" y="14254"/>
                  <a:pt x="12869" y="14191"/>
                  <a:pt x="12994" y="14019"/>
                </a:cubicBezTo>
                <a:cubicBezTo>
                  <a:pt x="13073" y="13925"/>
                  <a:pt x="13010" y="13925"/>
                  <a:pt x="13182" y="13909"/>
                </a:cubicBezTo>
                <a:cubicBezTo>
                  <a:pt x="13324" y="13878"/>
                  <a:pt x="13465" y="13878"/>
                  <a:pt x="13606" y="13847"/>
                </a:cubicBezTo>
                <a:cubicBezTo>
                  <a:pt x="14139" y="13768"/>
                  <a:pt x="14656" y="13627"/>
                  <a:pt x="15142" y="13408"/>
                </a:cubicBezTo>
                <a:cubicBezTo>
                  <a:pt x="15659" y="13173"/>
                  <a:pt x="16145" y="12843"/>
                  <a:pt x="16694" y="12718"/>
                </a:cubicBezTo>
                <a:cubicBezTo>
                  <a:pt x="16777" y="12698"/>
                  <a:pt x="16854" y="12688"/>
                  <a:pt x="16925" y="12688"/>
                </a:cubicBezTo>
                <a:cubicBezTo>
                  <a:pt x="17239" y="12688"/>
                  <a:pt x="17436" y="12876"/>
                  <a:pt x="17603" y="13157"/>
                </a:cubicBezTo>
                <a:cubicBezTo>
                  <a:pt x="17728" y="13392"/>
                  <a:pt x="17853" y="13611"/>
                  <a:pt x="17979" y="13847"/>
                </a:cubicBezTo>
                <a:cubicBezTo>
                  <a:pt x="18261" y="14348"/>
                  <a:pt x="18543" y="14834"/>
                  <a:pt x="18810" y="15351"/>
                </a:cubicBezTo>
                <a:cubicBezTo>
                  <a:pt x="19092" y="15884"/>
                  <a:pt x="19311" y="16433"/>
                  <a:pt x="19295" y="17044"/>
                </a:cubicBezTo>
                <a:cubicBezTo>
                  <a:pt x="19280" y="17593"/>
                  <a:pt x="19092" y="18141"/>
                  <a:pt x="18825" y="18643"/>
                </a:cubicBezTo>
                <a:cubicBezTo>
                  <a:pt x="18700" y="18878"/>
                  <a:pt x="18559" y="19097"/>
                  <a:pt x="18418" y="19333"/>
                </a:cubicBezTo>
                <a:cubicBezTo>
                  <a:pt x="18339" y="19458"/>
                  <a:pt x="18136" y="19646"/>
                  <a:pt x="18120" y="19787"/>
                </a:cubicBezTo>
                <a:cubicBezTo>
                  <a:pt x="18077" y="20047"/>
                  <a:pt x="18511" y="20134"/>
                  <a:pt x="18752" y="20134"/>
                </a:cubicBezTo>
                <a:cubicBezTo>
                  <a:pt x="18773" y="20134"/>
                  <a:pt x="18792" y="20133"/>
                  <a:pt x="18810" y="20132"/>
                </a:cubicBezTo>
                <a:lnTo>
                  <a:pt x="18810" y="20132"/>
                </a:lnTo>
                <a:cubicBezTo>
                  <a:pt x="18778" y="20210"/>
                  <a:pt x="18747" y="20304"/>
                  <a:pt x="18763" y="20383"/>
                </a:cubicBezTo>
                <a:cubicBezTo>
                  <a:pt x="18794" y="20634"/>
                  <a:pt x="19076" y="20681"/>
                  <a:pt x="19311" y="20728"/>
                </a:cubicBezTo>
                <a:cubicBezTo>
                  <a:pt x="19453" y="20757"/>
                  <a:pt x="19597" y="20771"/>
                  <a:pt x="19741" y="20771"/>
                </a:cubicBezTo>
                <a:cubicBezTo>
                  <a:pt x="19979" y="20771"/>
                  <a:pt x="20215" y="20733"/>
                  <a:pt x="20440" y="20665"/>
                </a:cubicBezTo>
                <a:cubicBezTo>
                  <a:pt x="20471" y="20665"/>
                  <a:pt x="20487" y="20634"/>
                  <a:pt x="20487" y="20618"/>
                </a:cubicBezTo>
                <a:cubicBezTo>
                  <a:pt x="20314" y="20038"/>
                  <a:pt x="20581" y="19442"/>
                  <a:pt x="21114" y="19129"/>
                </a:cubicBezTo>
                <a:cubicBezTo>
                  <a:pt x="21145" y="19113"/>
                  <a:pt x="21129" y="19082"/>
                  <a:pt x="21098" y="19082"/>
                </a:cubicBezTo>
                <a:cubicBezTo>
                  <a:pt x="21114" y="19066"/>
                  <a:pt x="21145" y="19050"/>
                  <a:pt x="21129" y="19019"/>
                </a:cubicBezTo>
                <a:cubicBezTo>
                  <a:pt x="20769" y="18110"/>
                  <a:pt x="20832" y="17122"/>
                  <a:pt x="20894" y="16166"/>
                </a:cubicBezTo>
                <a:cubicBezTo>
                  <a:pt x="20926" y="15806"/>
                  <a:pt x="21035" y="15367"/>
                  <a:pt x="20941" y="15006"/>
                </a:cubicBezTo>
                <a:cubicBezTo>
                  <a:pt x="20863" y="14693"/>
                  <a:pt x="20596" y="14442"/>
                  <a:pt x="20424" y="14160"/>
                </a:cubicBezTo>
                <a:cubicBezTo>
                  <a:pt x="20173" y="13721"/>
                  <a:pt x="20063" y="13267"/>
                  <a:pt x="20158" y="12781"/>
                </a:cubicBezTo>
                <a:cubicBezTo>
                  <a:pt x="20252" y="12357"/>
                  <a:pt x="20393" y="11950"/>
                  <a:pt x="20518" y="11542"/>
                </a:cubicBezTo>
                <a:cubicBezTo>
                  <a:pt x="20612" y="11135"/>
                  <a:pt x="20706" y="10743"/>
                  <a:pt x="20737" y="10335"/>
                </a:cubicBezTo>
                <a:cubicBezTo>
                  <a:pt x="20753" y="10210"/>
                  <a:pt x="20753" y="10085"/>
                  <a:pt x="20753" y="9975"/>
                </a:cubicBezTo>
                <a:cubicBezTo>
                  <a:pt x="20753" y="9928"/>
                  <a:pt x="20722" y="9740"/>
                  <a:pt x="20753" y="9709"/>
                </a:cubicBezTo>
                <a:cubicBezTo>
                  <a:pt x="20754" y="9707"/>
                  <a:pt x="20755" y="9707"/>
                  <a:pt x="20756" y="9707"/>
                </a:cubicBezTo>
                <a:cubicBezTo>
                  <a:pt x="20789" y="9707"/>
                  <a:pt x="21021" y="10041"/>
                  <a:pt x="21051" y="10116"/>
                </a:cubicBezTo>
                <a:cubicBezTo>
                  <a:pt x="21474" y="10915"/>
                  <a:pt x="21208" y="11825"/>
                  <a:pt x="20957" y="12640"/>
                </a:cubicBezTo>
                <a:cubicBezTo>
                  <a:pt x="20957" y="12663"/>
                  <a:pt x="20974" y="12677"/>
                  <a:pt x="20989" y="12677"/>
                </a:cubicBezTo>
                <a:cubicBezTo>
                  <a:pt x="20994" y="12677"/>
                  <a:pt x="21000" y="12675"/>
                  <a:pt x="21004" y="12671"/>
                </a:cubicBezTo>
                <a:cubicBezTo>
                  <a:pt x="21161" y="12577"/>
                  <a:pt x="21286" y="12483"/>
                  <a:pt x="21411" y="12357"/>
                </a:cubicBezTo>
                <a:cubicBezTo>
                  <a:pt x="21422" y="12347"/>
                  <a:pt x="21433" y="12328"/>
                  <a:pt x="21444" y="12313"/>
                </a:cubicBezTo>
                <a:lnTo>
                  <a:pt x="21444" y="12313"/>
                </a:lnTo>
                <a:cubicBezTo>
                  <a:pt x="21457" y="12342"/>
                  <a:pt x="21427" y="12594"/>
                  <a:pt x="21411" y="12624"/>
                </a:cubicBezTo>
                <a:cubicBezTo>
                  <a:pt x="21364" y="13110"/>
                  <a:pt x="21286" y="13580"/>
                  <a:pt x="21176" y="14050"/>
                </a:cubicBezTo>
                <a:cubicBezTo>
                  <a:pt x="21167" y="14070"/>
                  <a:pt x="21181" y="14083"/>
                  <a:pt x="21197" y="14083"/>
                </a:cubicBezTo>
                <a:cubicBezTo>
                  <a:pt x="21207" y="14083"/>
                  <a:pt x="21217" y="14078"/>
                  <a:pt x="21223" y="14066"/>
                </a:cubicBezTo>
                <a:cubicBezTo>
                  <a:pt x="21269" y="14020"/>
                  <a:pt x="21611" y="13516"/>
                  <a:pt x="21716" y="13516"/>
                </a:cubicBezTo>
                <a:cubicBezTo>
                  <a:pt x="21719" y="13516"/>
                  <a:pt x="21722" y="13516"/>
                  <a:pt x="21725" y="13517"/>
                </a:cubicBezTo>
                <a:cubicBezTo>
                  <a:pt x="21772" y="13533"/>
                  <a:pt x="21772" y="13596"/>
                  <a:pt x="21756" y="13705"/>
                </a:cubicBezTo>
                <a:cubicBezTo>
                  <a:pt x="21741" y="13878"/>
                  <a:pt x="21662" y="14113"/>
                  <a:pt x="21631" y="14176"/>
                </a:cubicBezTo>
                <a:cubicBezTo>
                  <a:pt x="21631" y="14187"/>
                  <a:pt x="21647" y="14198"/>
                  <a:pt x="21667" y="14198"/>
                </a:cubicBezTo>
                <a:cubicBezTo>
                  <a:pt x="21675" y="14198"/>
                  <a:pt x="21684" y="14196"/>
                  <a:pt x="21694" y="14191"/>
                </a:cubicBezTo>
                <a:cubicBezTo>
                  <a:pt x="21740" y="14145"/>
                  <a:pt x="22184" y="13732"/>
                  <a:pt x="22165" y="13706"/>
                </a:cubicBezTo>
                <a:lnTo>
                  <a:pt x="22165" y="13706"/>
                </a:lnTo>
                <a:cubicBezTo>
                  <a:pt x="22241" y="13772"/>
                  <a:pt x="22132" y="14239"/>
                  <a:pt x="22117" y="14285"/>
                </a:cubicBezTo>
                <a:cubicBezTo>
                  <a:pt x="22085" y="14442"/>
                  <a:pt x="22038" y="14599"/>
                  <a:pt x="21976" y="14756"/>
                </a:cubicBezTo>
                <a:cubicBezTo>
                  <a:pt x="21964" y="14779"/>
                  <a:pt x="21986" y="14793"/>
                  <a:pt x="22005" y="14793"/>
                </a:cubicBezTo>
                <a:cubicBezTo>
                  <a:pt x="22012" y="14793"/>
                  <a:pt x="22019" y="14791"/>
                  <a:pt x="22023" y="14787"/>
                </a:cubicBezTo>
                <a:cubicBezTo>
                  <a:pt x="22368" y="14521"/>
                  <a:pt x="22540" y="14144"/>
                  <a:pt x="22540" y="13737"/>
                </a:cubicBezTo>
                <a:cubicBezTo>
                  <a:pt x="22791" y="14160"/>
                  <a:pt x="23261" y="14442"/>
                  <a:pt x="23794" y="14474"/>
                </a:cubicBezTo>
                <a:cubicBezTo>
                  <a:pt x="23825" y="14474"/>
                  <a:pt x="23841" y="14442"/>
                  <a:pt x="23825" y="14426"/>
                </a:cubicBezTo>
                <a:cubicBezTo>
                  <a:pt x="23637" y="14238"/>
                  <a:pt x="23449" y="14050"/>
                  <a:pt x="23277" y="13878"/>
                </a:cubicBezTo>
                <a:lnTo>
                  <a:pt x="23277" y="13878"/>
                </a:lnTo>
                <a:cubicBezTo>
                  <a:pt x="23512" y="13925"/>
                  <a:pt x="23747" y="13941"/>
                  <a:pt x="23998" y="13956"/>
                </a:cubicBezTo>
                <a:cubicBezTo>
                  <a:pt x="24029" y="13956"/>
                  <a:pt x="24045" y="13909"/>
                  <a:pt x="24013" y="13894"/>
                </a:cubicBezTo>
                <a:cubicBezTo>
                  <a:pt x="23763" y="13737"/>
                  <a:pt x="23528" y="13549"/>
                  <a:pt x="23324" y="13345"/>
                </a:cubicBezTo>
                <a:lnTo>
                  <a:pt x="23324" y="13345"/>
                </a:lnTo>
                <a:cubicBezTo>
                  <a:pt x="23465" y="13392"/>
                  <a:pt x="23622" y="13423"/>
                  <a:pt x="23778" y="13439"/>
                </a:cubicBezTo>
                <a:cubicBezTo>
                  <a:pt x="23810" y="13439"/>
                  <a:pt x="23825" y="13392"/>
                  <a:pt x="23794" y="13376"/>
                </a:cubicBezTo>
                <a:cubicBezTo>
                  <a:pt x="23073" y="12984"/>
                  <a:pt x="22571" y="12342"/>
                  <a:pt x="22399" y="11574"/>
                </a:cubicBezTo>
                <a:lnTo>
                  <a:pt x="22399" y="11574"/>
                </a:lnTo>
                <a:cubicBezTo>
                  <a:pt x="22446" y="11621"/>
                  <a:pt x="22509" y="11652"/>
                  <a:pt x="22587" y="11683"/>
                </a:cubicBezTo>
                <a:cubicBezTo>
                  <a:pt x="22618" y="11683"/>
                  <a:pt x="22650" y="11652"/>
                  <a:pt x="22634" y="11636"/>
                </a:cubicBezTo>
                <a:cubicBezTo>
                  <a:pt x="22430" y="11292"/>
                  <a:pt x="22258" y="10931"/>
                  <a:pt x="22132" y="10555"/>
                </a:cubicBezTo>
                <a:cubicBezTo>
                  <a:pt x="22070" y="10383"/>
                  <a:pt x="22023" y="10226"/>
                  <a:pt x="21991" y="10053"/>
                </a:cubicBezTo>
                <a:cubicBezTo>
                  <a:pt x="21960" y="9959"/>
                  <a:pt x="21944" y="9865"/>
                  <a:pt x="21929" y="9771"/>
                </a:cubicBezTo>
                <a:cubicBezTo>
                  <a:pt x="21918" y="9726"/>
                  <a:pt x="21858" y="9569"/>
                  <a:pt x="21883" y="9569"/>
                </a:cubicBezTo>
                <a:cubicBezTo>
                  <a:pt x="21892" y="9569"/>
                  <a:pt x="21915" y="9594"/>
                  <a:pt x="21960" y="9661"/>
                </a:cubicBezTo>
                <a:cubicBezTo>
                  <a:pt x="21966" y="9673"/>
                  <a:pt x="21975" y="9678"/>
                  <a:pt x="21985" y="9678"/>
                </a:cubicBezTo>
                <a:cubicBezTo>
                  <a:pt x="22003" y="9678"/>
                  <a:pt x="22023" y="9661"/>
                  <a:pt x="22023" y="9630"/>
                </a:cubicBezTo>
                <a:cubicBezTo>
                  <a:pt x="21897" y="9035"/>
                  <a:pt x="21631" y="8486"/>
                  <a:pt x="21223" y="8000"/>
                </a:cubicBezTo>
                <a:lnTo>
                  <a:pt x="21223" y="8000"/>
                </a:lnTo>
                <a:cubicBezTo>
                  <a:pt x="21396" y="8016"/>
                  <a:pt x="21553" y="8031"/>
                  <a:pt x="21725" y="8031"/>
                </a:cubicBezTo>
                <a:cubicBezTo>
                  <a:pt x="21741" y="8031"/>
                  <a:pt x="21756" y="8000"/>
                  <a:pt x="21741" y="7984"/>
                </a:cubicBezTo>
                <a:cubicBezTo>
                  <a:pt x="21584" y="7843"/>
                  <a:pt x="21380" y="7765"/>
                  <a:pt x="21176" y="7749"/>
                </a:cubicBezTo>
                <a:cubicBezTo>
                  <a:pt x="21302" y="7671"/>
                  <a:pt x="21411" y="7577"/>
                  <a:pt x="21490" y="7467"/>
                </a:cubicBezTo>
                <a:cubicBezTo>
                  <a:pt x="21506" y="7451"/>
                  <a:pt x="21490" y="7436"/>
                  <a:pt x="21474" y="7436"/>
                </a:cubicBezTo>
                <a:cubicBezTo>
                  <a:pt x="21455" y="7433"/>
                  <a:pt x="21436" y="7432"/>
                  <a:pt x="21417" y="7432"/>
                </a:cubicBezTo>
                <a:cubicBezTo>
                  <a:pt x="21227" y="7432"/>
                  <a:pt x="21081" y="7568"/>
                  <a:pt x="20910" y="7640"/>
                </a:cubicBezTo>
                <a:cubicBezTo>
                  <a:pt x="21020" y="7514"/>
                  <a:pt x="21067" y="7357"/>
                  <a:pt x="21051" y="7201"/>
                </a:cubicBezTo>
                <a:cubicBezTo>
                  <a:pt x="21051" y="7182"/>
                  <a:pt x="21040" y="7175"/>
                  <a:pt x="21028" y="7175"/>
                </a:cubicBezTo>
                <a:cubicBezTo>
                  <a:pt x="21020" y="7175"/>
                  <a:pt x="21010" y="7178"/>
                  <a:pt x="21004" y="7185"/>
                </a:cubicBezTo>
                <a:cubicBezTo>
                  <a:pt x="20957" y="7326"/>
                  <a:pt x="20879" y="7420"/>
                  <a:pt x="20753" y="7498"/>
                </a:cubicBezTo>
                <a:cubicBezTo>
                  <a:pt x="20847" y="7295"/>
                  <a:pt x="20832" y="7075"/>
                  <a:pt x="20753" y="6856"/>
                </a:cubicBezTo>
                <a:cubicBezTo>
                  <a:pt x="20745" y="6840"/>
                  <a:pt x="20734" y="6832"/>
                  <a:pt x="20722" y="6832"/>
                </a:cubicBezTo>
                <a:cubicBezTo>
                  <a:pt x="20710" y="6832"/>
                  <a:pt x="20698" y="6840"/>
                  <a:pt x="20690" y="6856"/>
                </a:cubicBezTo>
                <a:cubicBezTo>
                  <a:pt x="20612" y="7028"/>
                  <a:pt x="20534" y="7201"/>
                  <a:pt x="20393" y="7326"/>
                </a:cubicBezTo>
                <a:cubicBezTo>
                  <a:pt x="20289" y="7408"/>
                  <a:pt x="20185" y="7440"/>
                  <a:pt x="20080" y="7440"/>
                </a:cubicBezTo>
                <a:cubicBezTo>
                  <a:pt x="19962" y="7440"/>
                  <a:pt x="19843" y="7400"/>
                  <a:pt x="19719" y="7342"/>
                </a:cubicBezTo>
                <a:cubicBezTo>
                  <a:pt x="19531" y="7263"/>
                  <a:pt x="19342" y="7185"/>
                  <a:pt x="19154" y="7107"/>
                </a:cubicBezTo>
                <a:cubicBezTo>
                  <a:pt x="18715" y="6981"/>
                  <a:pt x="18261" y="6903"/>
                  <a:pt x="17806" y="6903"/>
                </a:cubicBezTo>
                <a:cubicBezTo>
                  <a:pt x="16913" y="6903"/>
                  <a:pt x="16004" y="7154"/>
                  <a:pt x="15298" y="7671"/>
                </a:cubicBezTo>
                <a:cubicBezTo>
                  <a:pt x="15267" y="7577"/>
                  <a:pt x="15189" y="7514"/>
                  <a:pt x="15079" y="7483"/>
                </a:cubicBezTo>
                <a:cubicBezTo>
                  <a:pt x="15060" y="7480"/>
                  <a:pt x="15041" y="7479"/>
                  <a:pt x="15022" y="7479"/>
                </a:cubicBezTo>
                <a:cubicBezTo>
                  <a:pt x="14936" y="7479"/>
                  <a:pt x="14859" y="7507"/>
                  <a:pt x="14781" y="7545"/>
                </a:cubicBezTo>
                <a:cubicBezTo>
                  <a:pt x="14813" y="7420"/>
                  <a:pt x="14734" y="7232"/>
                  <a:pt x="14656" y="7154"/>
                </a:cubicBezTo>
                <a:cubicBezTo>
                  <a:pt x="14580" y="7085"/>
                  <a:pt x="14495" y="7058"/>
                  <a:pt x="14408" y="7058"/>
                </a:cubicBezTo>
                <a:cubicBezTo>
                  <a:pt x="14296" y="7058"/>
                  <a:pt x="14181" y="7101"/>
                  <a:pt x="14076" y="7154"/>
                </a:cubicBezTo>
                <a:cubicBezTo>
                  <a:pt x="14107" y="7044"/>
                  <a:pt x="14107" y="6918"/>
                  <a:pt x="14107" y="6824"/>
                </a:cubicBezTo>
                <a:cubicBezTo>
                  <a:pt x="14092" y="6605"/>
                  <a:pt x="14045" y="6401"/>
                  <a:pt x="13951" y="6213"/>
                </a:cubicBezTo>
                <a:cubicBezTo>
                  <a:pt x="14217" y="6072"/>
                  <a:pt x="14327" y="5931"/>
                  <a:pt x="14342" y="5618"/>
                </a:cubicBezTo>
                <a:cubicBezTo>
                  <a:pt x="14358" y="5147"/>
                  <a:pt x="14358" y="4677"/>
                  <a:pt x="14358" y="4191"/>
                </a:cubicBezTo>
                <a:cubicBezTo>
                  <a:pt x="14358" y="3831"/>
                  <a:pt x="14389" y="3439"/>
                  <a:pt x="14295" y="3078"/>
                </a:cubicBezTo>
                <a:cubicBezTo>
                  <a:pt x="14201" y="2765"/>
                  <a:pt x="13998" y="2561"/>
                  <a:pt x="13715" y="2404"/>
                </a:cubicBezTo>
                <a:cubicBezTo>
                  <a:pt x="13715" y="2404"/>
                  <a:pt x="13715" y="2404"/>
                  <a:pt x="13715" y="2389"/>
                </a:cubicBezTo>
                <a:cubicBezTo>
                  <a:pt x="13715" y="2263"/>
                  <a:pt x="13715" y="2138"/>
                  <a:pt x="13606" y="2044"/>
                </a:cubicBezTo>
                <a:cubicBezTo>
                  <a:pt x="13590" y="2012"/>
                  <a:pt x="13559" y="1997"/>
                  <a:pt x="13543" y="1981"/>
                </a:cubicBezTo>
                <a:lnTo>
                  <a:pt x="13496" y="1981"/>
                </a:lnTo>
                <a:cubicBezTo>
                  <a:pt x="13512" y="1903"/>
                  <a:pt x="13543" y="1887"/>
                  <a:pt x="13606" y="1887"/>
                </a:cubicBezTo>
                <a:lnTo>
                  <a:pt x="13653" y="1887"/>
                </a:lnTo>
                <a:cubicBezTo>
                  <a:pt x="13715" y="1887"/>
                  <a:pt x="13762" y="1887"/>
                  <a:pt x="13825" y="1871"/>
                </a:cubicBezTo>
                <a:lnTo>
                  <a:pt x="13841" y="1871"/>
                </a:lnTo>
                <a:cubicBezTo>
                  <a:pt x="14170" y="1809"/>
                  <a:pt x="14609" y="1480"/>
                  <a:pt x="14577" y="1150"/>
                </a:cubicBezTo>
                <a:cubicBezTo>
                  <a:pt x="14530" y="711"/>
                  <a:pt x="13966" y="649"/>
                  <a:pt x="13606" y="633"/>
                </a:cubicBezTo>
                <a:cubicBezTo>
                  <a:pt x="13653" y="539"/>
                  <a:pt x="13684" y="429"/>
                  <a:pt x="13700" y="320"/>
                </a:cubicBezTo>
                <a:cubicBezTo>
                  <a:pt x="13700" y="304"/>
                  <a:pt x="13668" y="288"/>
                  <a:pt x="13653" y="288"/>
                </a:cubicBezTo>
                <a:cubicBezTo>
                  <a:pt x="13355" y="288"/>
                  <a:pt x="13088" y="241"/>
                  <a:pt x="12806" y="147"/>
                </a:cubicBezTo>
                <a:cubicBezTo>
                  <a:pt x="12655" y="92"/>
                  <a:pt x="12503" y="1"/>
                  <a:pt x="1233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68" name="Google Shape;768;p40"/>
          <p:cNvPicPr preferRelativeResize="0"/>
          <p:nvPr/>
        </p:nvPicPr>
        <p:blipFill rotWithShape="1">
          <a:blip r:embed="rId3">
            <a:alphaModFix/>
          </a:blip>
          <a:srcRect l="27359" t="352" r="27364" b="15712"/>
          <a:stretch/>
        </p:blipFill>
        <p:spPr>
          <a:xfrm>
            <a:off x="7722100" y="1272333"/>
            <a:ext cx="5356768" cy="5585667"/>
          </a:xfrm>
          <a:prstGeom prst="rect">
            <a:avLst/>
          </a:prstGeom>
          <a:noFill/>
          <a:ln>
            <a:noFill/>
          </a:ln>
        </p:spPr>
      </p:pic>
      <p:grpSp>
        <p:nvGrpSpPr>
          <p:cNvPr id="769" name="Google Shape;769;p40"/>
          <p:cNvGrpSpPr/>
          <p:nvPr/>
        </p:nvGrpSpPr>
        <p:grpSpPr>
          <a:xfrm>
            <a:off x="8654600" y="1579934"/>
            <a:ext cx="2200501" cy="1456233"/>
            <a:chOff x="6490950" y="877525"/>
            <a:chExt cx="1650376" cy="1092175"/>
          </a:xfrm>
        </p:grpSpPr>
        <p:sp>
          <p:nvSpPr>
            <p:cNvPr id="770" name="Google Shape;770;p40"/>
            <p:cNvSpPr/>
            <p:nvPr/>
          </p:nvSpPr>
          <p:spPr>
            <a:xfrm>
              <a:off x="6490950" y="877525"/>
              <a:ext cx="272374" cy="104949"/>
            </a:xfrm>
            <a:custGeom>
              <a:avLst/>
              <a:gdLst/>
              <a:ahLst/>
              <a:cxnLst/>
              <a:rect l="l" t="t" r="r" b="b"/>
              <a:pathLst>
                <a:path w="2289" h="882" extrusionOk="0">
                  <a:moveTo>
                    <a:pt x="1841" y="0"/>
                  </a:moveTo>
                  <a:cubicBezTo>
                    <a:pt x="1812" y="0"/>
                    <a:pt x="1783" y="2"/>
                    <a:pt x="1756" y="4"/>
                  </a:cubicBezTo>
                  <a:cubicBezTo>
                    <a:pt x="1646" y="20"/>
                    <a:pt x="1536" y="67"/>
                    <a:pt x="1458" y="145"/>
                  </a:cubicBezTo>
                  <a:cubicBezTo>
                    <a:pt x="1364" y="208"/>
                    <a:pt x="1270" y="318"/>
                    <a:pt x="1239" y="427"/>
                  </a:cubicBezTo>
                  <a:cubicBezTo>
                    <a:pt x="1239" y="412"/>
                    <a:pt x="1145" y="380"/>
                    <a:pt x="1129" y="365"/>
                  </a:cubicBezTo>
                  <a:cubicBezTo>
                    <a:pt x="1066" y="349"/>
                    <a:pt x="1019" y="318"/>
                    <a:pt x="941" y="302"/>
                  </a:cubicBezTo>
                  <a:cubicBezTo>
                    <a:pt x="847" y="286"/>
                    <a:pt x="737" y="286"/>
                    <a:pt x="643" y="286"/>
                  </a:cubicBezTo>
                  <a:cubicBezTo>
                    <a:pt x="471" y="302"/>
                    <a:pt x="314" y="365"/>
                    <a:pt x="204" y="474"/>
                  </a:cubicBezTo>
                  <a:cubicBezTo>
                    <a:pt x="157" y="537"/>
                    <a:pt x="110" y="600"/>
                    <a:pt x="79" y="678"/>
                  </a:cubicBezTo>
                  <a:cubicBezTo>
                    <a:pt x="51" y="720"/>
                    <a:pt x="48" y="811"/>
                    <a:pt x="14" y="864"/>
                  </a:cubicBezTo>
                  <a:lnTo>
                    <a:pt x="14" y="864"/>
                  </a:lnTo>
                  <a:cubicBezTo>
                    <a:pt x="178" y="662"/>
                    <a:pt x="422" y="586"/>
                    <a:pt x="669" y="586"/>
                  </a:cubicBezTo>
                  <a:cubicBezTo>
                    <a:pt x="805" y="586"/>
                    <a:pt x="941" y="609"/>
                    <a:pt x="1066" y="647"/>
                  </a:cubicBezTo>
                  <a:cubicBezTo>
                    <a:pt x="1160" y="678"/>
                    <a:pt x="1254" y="710"/>
                    <a:pt x="1348" y="757"/>
                  </a:cubicBezTo>
                  <a:cubicBezTo>
                    <a:pt x="1411" y="584"/>
                    <a:pt x="1505" y="427"/>
                    <a:pt x="1646" y="286"/>
                  </a:cubicBezTo>
                  <a:cubicBezTo>
                    <a:pt x="1819" y="98"/>
                    <a:pt x="2054" y="145"/>
                    <a:pt x="2289" y="130"/>
                  </a:cubicBezTo>
                  <a:cubicBezTo>
                    <a:pt x="2170" y="37"/>
                    <a:pt x="1996" y="0"/>
                    <a:pt x="1841" y="0"/>
                  </a:cubicBezTo>
                  <a:close/>
                  <a:moveTo>
                    <a:pt x="14" y="864"/>
                  </a:moveTo>
                  <a:lnTo>
                    <a:pt x="14" y="864"/>
                  </a:lnTo>
                  <a:cubicBezTo>
                    <a:pt x="10" y="870"/>
                    <a:pt x="5" y="876"/>
                    <a:pt x="0" y="882"/>
                  </a:cubicBezTo>
                  <a:cubicBezTo>
                    <a:pt x="6" y="877"/>
                    <a:pt x="10" y="871"/>
                    <a:pt x="14" y="86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1" name="Google Shape;771;p40"/>
            <p:cNvSpPr/>
            <p:nvPr/>
          </p:nvSpPr>
          <p:spPr>
            <a:xfrm>
              <a:off x="7151275" y="1190300"/>
              <a:ext cx="272374" cy="104949"/>
            </a:xfrm>
            <a:custGeom>
              <a:avLst/>
              <a:gdLst/>
              <a:ahLst/>
              <a:cxnLst/>
              <a:rect l="l" t="t" r="r" b="b"/>
              <a:pathLst>
                <a:path w="2289" h="882" extrusionOk="0">
                  <a:moveTo>
                    <a:pt x="1841" y="0"/>
                  </a:moveTo>
                  <a:cubicBezTo>
                    <a:pt x="1812" y="0"/>
                    <a:pt x="1783" y="2"/>
                    <a:pt x="1756" y="4"/>
                  </a:cubicBezTo>
                  <a:cubicBezTo>
                    <a:pt x="1646" y="20"/>
                    <a:pt x="1536" y="67"/>
                    <a:pt x="1458" y="145"/>
                  </a:cubicBezTo>
                  <a:cubicBezTo>
                    <a:pt x="1364" y="208"/>
                    <a:pt x="1270" y="318"/>
                    <a:pt x="1239" y="427"/>
                  </a:cubicBezTo>
                  <a:cubicBezTo>
                    <a:pt x="1239" y="412"/>
                    <a:pt x="1145" y="380"/>
                    <a:pt x="1129" y="365"/>
                  </a:cubicBezTo>
                  <a:cubicBezTo>
                    <a:pt x="1066" y="349"/>
                    <a:pt x="1019" y="318"/>
                    <a:pt x="941" y="302"/>
                  </a:cubicBezTo>
                  <a:cubicBezTo>
                    <a:pt x="847" y="286"/>
                    <a:pt x="737" y="286"/>
                    <a:pt x="643" y="286"/>
                  </a:cubicBezTo>
                  <a:cubicBezTo>
                    <a:pt x="471" y="302"/>
                    <a:pt x="314" y="365"/>
                    <a:pt x="204" y="474"/>
                  </a:cubicBezTo>
                  <a:cubicBezTo>
                    <a:pt x="157" y="537"/>
                    <a:pt x="110" y="600"/>
                    <a:pt x="79" y="678"/>
                  </a:cubicBezTo>
                  <a:cubicBezTo>
                    <a:pt x="51" y="720"/>
                    <a:pt x="48" y="811"/>
                    <a:pt x="14" y="864"/>
                  </a:cubicBezTo>
                  <a:lnTo>
                    <a:pt x="14" y="864"/>
                  </a:lnTo>
                  <a:cubicBezTo>
                    <a:pt x="178" y="662"/>
                    <a:pt x="422" y="586"/>
                    <a:pt x="669" y="586"/>
                  </a:cubicBezTo>
                  <a:cubicBezTo>
                    <a:pt x="805" y="586"/>
                    <a:pt x="941" y="609"/>
                    <a:pt x="1066" y="647"/>
                  </a:cubicBezTo>
                  <a:cubicBezTo>
                    <a:pt x="1160" y="678"/>
                    <a:pt x="1254" y="710"/>
                    <a:pt x="1348" y="757"/>
                  </a:cubicBezTo>
                  <a:cubicBezTo>
                    <a:pt x="1411" y="584"/>
                    <a:pt x="1505" y="427"/>
                    <a:pt x="1646" y="286"/>
                  </a:cubicBezTo>
                  <a:cubicBezTo>
                    <a:pt x="1819" y="98"/>
                    <a:pt x="2054" y="145"/>
                    <a:pt x="2289" y="130"/>
                  </a:cubicBezTo>
                  <a:cubicBezTo>
                    <a:pt x="2170" y="37"/>
                    <a:pt x="1996" y="0"/>
                    <a:pt x="1841" y="0"/>
                  </a:cubicBezTo>
                  <a:close/>
                  <a:moveTo>
                    <a:pt x="14" y="864"/>
                  </a:moveTo>
                  <a:lnTo>
                    <a:pt x="14" y="864"/>
                  </a:lnTo>
                  <a:cubicBezTo>
                    <a:pt x="10" y="870"/>
                    <a:pt x="5" y="876"/>
                    <a:pt x="0" y="882"/>
                  </a:cubicBezTo>
                  <a:cubicBezTo>
                    <a:pt x="6" y="877"/>
                    <a:pt x="10" y="871"/>
                    <a:pt x="14" y="86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2" name="Google Shape;772;p40"/>
            <p:cNvSpPr/>
            <p:nvPr/>
          </p:nvSpPr>
          <p:spPr>
            <a:xfrm>
              <a:off x="7962750" y="1868700"/>
              <a:ext cx="178576" cy="68800"/>
            </a:xfrm>
            <a:custGeom>
              <a:avLst/>
              <a:gdLst/>
              <a:ahLst/>
              <a:cxnLst/>
              <a:rect l="l" t="t" r="r" b="b"/>
              <a:pathLst>
                <a:path w="2289" h="882" extrusionOk="0">
                  <a:moveTo>
                    <a:pt x="1841" y="0"/>
                  </a:moveTo>
                  <a:cubicBezTo>
                    <a:pt x="1812" y="0"/>
                    <a:pt x="1783" y="2"/>
                    <a:pt x="1756" y="4"/>
                  </a:cubicBezTo>
                  <a:cubicBezTo>
                    <a:pt x="1646" y="20"/>
                    <a:pt x="1536" y="67"/>
                    <a:pt x="1458" y="145"/>
                  </a:cubicBezTo>
                  <a:cubicBezTo>
                    <a:pt x="1364" y="208"/>
                    <a:pt x="1270" y="318"/>
                    <a:pt x="1239" y="427"/>
                  </a:cubicBezTo>
                  <a:cubicBezTo>
                    <a:pt x="1239" y="412"/>
                    <a:pt x="1145" y="380"/>
                    <a:pt x="1129" y="365"/>
                  </a:cubicBezTo>
                  <a:cubicBezTo>
                    <a:pt x="1066" y="349"/>
                    <a:pt x="1019" y="318"/>
                    <a:pt x="941" y="302"/>
                  </a:cubicBezTo>
                  <a:cubicBezTo>
                    <a:pt x="847" y="286"/>
                    <a:pt x="737" y="286"/>
                    <a:pt x="643" y="286"/>
                  </a:cubicBezTo>
                  <a:cubicBezTo>
                    <a:pt x="471" y="302"/>
                    <a:pt x="314" y="365"/>
                    <a:pt x="204" y="474"/>
                  </a:cubicBezTo>
                  <a:cubicBezTo>
                    <a:pt x="157" y="537"/>
                    <a:pt x="110" y="600"/>
                    <a:pt x="79" y="678"/>
                  </a:cubicBezTo>
                  <a:cubicBezTo>
                    <a:pt x="51" y="720"/>
                    <a:pt x="48" y="811"/>
                    <a:pt x="14" y="864"/>
                  </a:cubicBezTo>
                  <a:lnTo>
                    <a:pt x="14" y="864"/>
                  </a:lnTo>
                  <a:cubicBezTo>
                    <a:pt x="178" y="662"/>
                    <a:pt x="422" y="586"/>
                    <a:pt x="669" y="586"/>
                  </a:cubicBezTo>
                  <a:cubicBezTo>
                    <a:pt x="805" y="586"/>
                    <a:pt x="941" y="609"/>
                    <a:pt x="1066" y="647"/>
                  </a:cubicBezTo>
                  <a:cubicBezTo>
                    <a:pt x="1160" y="678"/>
                    <a:pt x="1254" y="710"/>
                    <a:pt x="1348" y="757"/>
                  </a:cubicBezTo>
                  <a:cubicBezTo>
                    <a:pt x="1411" y="584"/>
                    <a:pt x="1505" y="427"/>
                    <a:pt x="1646" y="286"/>
                  </a:cubicBezTo>
                  <a:cubicBezTo>
                    <a:pt x="1819" y="98"/>
                    <a:pt x="2054" y="145"/>
                    <a:pt x="2289" y="130"/>
                  </a:cubicBezTo>
                  <a:cubicBezTo>
                    <a:pt x="2170" y="37"/>
                    <a:pt x="1996" y="0"/>
                    <a:pt x="1841" y="0"/>
                  </a:cubicBezTo>
                  <a:close/>
                  <a:moveTo>
                    <a:pt x="14" y="864"/>
                  </a:moveTo>
                  <a:lnTo>
                    <a:pt x="14" y="864"/>
                  </a:lnTo>
                  <a:cubicBezTo>
                    <a:pt x="10" y="870"/>
                    <a:pt x="5" y="876"/>
                    <a:pt x="0" y="882"/>
                  </a:cubicBezTo>
                  <a:cubicBezTo>
                    <a:pt x="6" y="877"/>
                    <a:pt x="10" y="871"/>
                    <a:pt x="14" y="864"/>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3" name="Google Shape;773;p40"/>
            <p:cNvSpPr/>
            <p:nvPr/>
          </p:nvSpPr>
          <p:spPr>
            <a:xfrm>
              <a:off x="6763325" y="1836508"/>
              <a:ext cx="178576" cy="133193"/>
            </a:xfrm>
            <a:custGeom>
              <a:avLst/>
              <a:gdLst/>
              <a:ahLst/>
              <a:cxnLst/>
              <a:rect l="l" t="t" r="r" b="b"/>
              <a:pathLst>
                <a:path w="1208" h="901" extrusionOk="0">
                  <a:moveTo>
                    <a:pt x="125" y="1"/>
                  </a:moveTo>
                  <a:cubicBezTo>
                    <a:pt x="83" y="1"/>
                    <a:pt x="34" y="12"/>
                    <a:pt x="1" y="23"/>
                  </a:cubicBezTo>
                  <a:cubicBezTo>
                    <a:pt x="142" y="101"/>
                    <a:pt x="220" y="243"/>
                    <a:pt x="267" y="399"/>
                  </a:cubicBezTo>
                  <a:cubicBezTo>
                    <a:pt x="299" y="540"/>
                    <a:pt x="283" y="697"/>
                    <a:pt x="267" y="854"/>
                  </a:cubicBezTo>
                  <a:cubicBezTo>
                    <a:pt x="267" y="870"/>
                    <a:pt x="267" y="901"/>
                    <a:pt x="283" y="901"/>
                  </a:cubicBezTo>
                  <a:cubicBezTo>
                    <a:pt x="283" y="885"/>
                    <a:pt x="299" y="885"/>
                    <a:pt x="299" y="885"/>
                  </a:cubicBezTo>
                  <a:cubicBezTo>
                    <a:pt x="486" y="711"/>
                    <a:pt x="752" y="615"/>
                    <a:pt x="1011" y="615"/>
                  </a:cubicBezTo>
                  <a:cubicBezTo>
                    <a:pt x="1078" y="615"/>
                    <a:pt x="1144" y="622"/>
                    <a:pt x="1208" y="634"/>
                  </a:cubicBezTo>
                  <a:cubicBezTo>
                    <a:pt x="1145" y="509"/>
                    <a:pt x="1004" y="415"/>
                    <a:pt x="863" y="399"/>
                  </a:cubicBezTo>
                  <a:cubicBezTo>
                    <a:pt x="850" y="398"/>
                    <a:pt x="838" y="397"/>
                    <a:pt x="826" y="397"/>
                  </a:cubicBezTo>
                  <a:cubicBezTo>
                    <a:pt x="699" y="397"/>
                    <a:pt x="584" y="466"/>
                    <a:pt x="455" y="509"/>
                  </a:cubicBezTo>
                  <a:cubicBezTo>
                    <a:pt x="440" y="384"/>
                    <a:pt x="440" y="243"/>
                    <a:pt x="361" y="133"/>
                  </a:cubicBezTo>
                  <a:cubicBezTo>
                    <a:pt x="314" y="70"/>
                    <a:pt x="252" y="23"/>
                    <a:pt x="173" y="7"/>
                  </a:cubicBezTo>
                  <a:cubicBezTo>
                    <a:pt x="159" y="3"/>
                    <a:pt x="143" y="1"/>
                    <a:pt x="1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5EE4E-8AF9-DA7E-783C-7BB1959DD831}"/>
              </a:ext>
            </a:extLst>
          </p:cNvPr>
          <p:cNvSpPr txBox="1"/>
          <p:nvPr/>
        </p:nvSpPr>
        <p:spPr>
          <a:xfrm>
            <a:off x="363557" y="335845"/>
            <a:ext cx="11303306" cy="6370975"/>
          </a:xfrm>
          <a:prstGeom prst="rect">
            <a:avLst/>
          </a:prstGeom>
          <a:noFill/>
        </p:spPr>
        <p:txBody>
          <a:bodyPr wrap="square">
            <a:spAutoFit/>
          </a:bodyPr>
          <a:lstStyle/>
          <a:p>
            <a:pPr lvl="1"/>
            <a:endParaRPr lang="en-US" sz="2000" dirty="0"/>
          </a:p>
          <a:p>
            <a:pPr marL="971550" lvl="1" indent="-514350">
              <a:buAutoNum type="romanUcPeriod" startAt="2"/>
            </a:pPr>
            <a:r>
              <a:rPr lang="en-US" sz="2000" b="1" u="sng" dirty="0">
                <a:solidFill>
                  <a:srgbClr val="C00000"/>
                </a:solidFill>
                <a:latin typeface="Rockwell" panose="02060603020205020403" pitchFamily="18" charset="0"/>
              </a:rPr>
              <a:t>MULTIPLE CHANGES IN ONE SESSION LAW</a:t>
            </a:r>
          </a:p>
          <a:p>
            <a:pPr marL="457200" lvl="1" indent="0">
              <a:spcBef>
                <a:spcPts val="1200"/>
              </a:spcBef>
              <a:buNone/>
            </a:pPr>
            <a:r>
              <a:rPr lang="en-US" sz="2400" b="1" dirty="0"/>
              <a:t>	Chapter Law 2024-101 – multiple changes – classical school </a:t>
            </a:r>
          </a:p>
          <a:p>
            <a:pPr marL="457200" lvl="1" indent="0">
              <a:spcBef>
                <a:spcPts val="1200"/>
              </a:spcBef>
              <a:buNone/>
            </a:pPr>
            <a:r>
              <a:rPr lang="en-US" sz="2400" b="1" dirty="0"/>
              <a:t>		</a:t>
            </a:r>
            <a:r>
              <a:rPr lang="en-US" sz="2400" b="1" dirty="0">
                <a:latin typeface="+mj-lt"/>
              </a:rPr>
              <a:t>- </a:t>
            </a:r>
            <a:r>
              <a:rPr lang="en-US" dirty="0">
                <a:latin typeface="+mj-lt"/>
              </a:rPr>
              <a:t>creation of the Office of Ocean Economy; </a:t>
            </a:r>
          </a:p>
          <a:p>
            <a:pPr algn="l"/>
            <a:r>
              <a:rPr lang="en-US" sz="2400" dirty="0">
                <a:latin typeface="+mj-lt"/>
              </a:rPr>
              <a:t>		- </a:t>
            </a:r>
            <a:r>
              <a:rPr lang="en-US" sz="1800" i="0" u="none" strike="noStrike" baseline="0" dirty="0">
                <a:latin typeface="+mj-lt"/>
              </a:rPr>
              <a:t>Foster relationships and coordinate with state universities</a:t>
            </a:r>
            <a:r>
              <a:rPr lang="en-US" sz="1800" b="0" i="0" u="none" strike="noStrike" baseline="0" dirty="0">
                <a:latin typeface="+mj-lt"/>
              </a:rPr>
              <a:t>, private universities, and Florida College 		System institutions, including periodically surveying the development of academic research relating 			to the ocean economy across all disciplines and facilitating the transfer of innovative technology into 		marketable goods and services. The office shall encourage collaboration between state universities 			and Florida College System institutions that have overlapping areas of academic research.</a:t>
            </a:r>
          </a:p>
          <a:p>
            <a:pPr algn="l"/>
            <a:endParaRPr lang="en-US" dirty="0">
              <a:latin typeface="+mj-lt"/>
            </a:endParaRPr>
          </a:p>
          <a:p>
            <a:pPr algn="l"/>
            <a:r>
              <a:rPr lang="en-US" sz="1800" b="0" i="0" u="none" strike="noStrike" baseline="0" dirty="0">
                <a:latin typeface="+mj-lt"/>
              </a:rPr>
              <a:t>		- A charter school may give enrollment preference to  …</a:t>
            </a:r>
          </a:p>
          <a:p>
            <a:pPr algn="l"/>
            <a:r>
              <a:rPr lang="en-US" dirty="0">
                <a:latin typeface="+mj-lt"/>
              </a:rPr>
              <a:t>		 … Students who transfer from a classical school in this state to a charter classical school in this state. 		For purposes of this subparagraph, the term “classical school” means a traditional public school or 			charter school that implements a classical education model that emphasizes the development of 			students in the principles of moral character and civic virtue through a well rounded education in the 		liberal arts and sciences which is based on the classical trivium stages of grammar, logic, and rhetoric.</a:t>
            </a:r>
            <a:endParaRPr lang="en-US" sz="1800" b="0" i="0" u="none" strike="noStrike" baseline="0" dirty="0">
              <a:latin typeface="+mj-lt"/>
            </a:endParaRPr>
          </a:p>
          <a:p>
            <a:pPr algn="l"/>
            <a:r>
              <a:rPr lang="en-US" dirty="0">
                <a:latin typeface="+mj-lt"/>
              </a:rPr>
              <a:t>		</a:t>
            </a:r>
            <a:endParaRPr lang="en-US" sz="1800" b="0" i="0" u="none" strike="noStrike" baseline="0" dirty="0">
              <a:latin typeface="+mj-lt"/>
            </a:endParaRPr>
          </a:p>
          <a:p>
            <a:pPr algn="l"/>
            <a:r>
              <a:rPr lang="en-US" dirty="0">
                <a:latin typeface="+mj-lt"/>
              </a:rPr>
              <a:t>		- Purple Star School District Program – school districts that demonstrate a commitment to or provide 		critical coordination for services for military students and their families ….</a:t>
            </a:r>
            <a:endParaRPr lang="en-US" sz="2400" b="1" dirty="0">
              <a:latin typeface="+mj-lt"/>
            </a:endParaRPr>
          </a:p>
          <a:p>
            <a:pPr marL="457200" lvl="1" indent="0">
              <a:spcBef>
                <a:spcPts val="0"/>
              </a:spcBef>
              <a:buNone/>
            </a:pPr>
            <a:r>
              <a:rPr lang="en-US" sz="2400" b="1" dirty="0"/>
              <a:t>	</a:t>
            </a:r>
          </a:p>
        </p:txBody>
      </p:sp>
    </p:spTree>
    <p:extLst>
      <p:ext uri="{BB962C8B-B14F-4D97-AF65-F5344CB8AC3E}">
        <p14:creationId xmlns:p14="http://schemas.microsoft.com/office/powerpoint/2010/main" val="243672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B215D-356A-E42D-5C8F-49F6939F1607}"/>
              </a:ext>
            </a:extLst>
          </p:cNvPr>
          <p:cNvSpPr txBox="1"/>
          <p:nvPr/>
        </p:nvSpPr>
        <p:spPr>
          <a:xfrm>
            <a:off x="1355075" y="760164"/>
            <a:ext cx="9463489" cy="4801314"/>
          </a:xfrm>
          <a:prstGeom prst="rect">
            <a:avLst/>
          </a:prstGeom>
          <a:noFill/>
        </p:spPr>
        <p:txBody>
          <a:bodyPr wrap="square">
            <a:spAutoFit/>
          </a:bodyPr>
          <a:lstStyle/>
          <a:p>
            <a:pPr marL="457200" lvl="1" indent="0">
              <a:spcBef>
                <a:spcPts val="0"/>
              </a:spcBef>
              <a:buNone/>
            </a:pPr>
            <a:r>
              <a:rPr lang="en-US" sz="1800" b="1" dirty="0"/>
              <a:t>Chapter Law 2024-159 – multiple changes within one session law </a:t>
            </a:r>
          </a:p>
          <a:p>
            <a:pPr marL="457200" lvl="1" indent="0">
              <a:spcBef>
                <a:spcPts val="0"/>
              </a:spcBef>
              <a:buNone/>
            </a:pPr>
            <a:r>
              <a:rPr lang="en-US" b="1" dirty="0"/>
              <a:t> </a:t>
            </a:r>
            <a:r>
              <a:rPr lang="en-US" dirty="0"/>
              <a:t>	- deregulation of public schools…………</a:t>
            </a:r>
          </a:p>
          <a:p>
            <a:pPr marL="457200" lvl="1" indent="0">
              <a:spcBef>
                <a:spcPts val="0"/>
              </a:spcBef>
              <a:buNone/>
            </a:pPr>
            <a:r>
              <a:rPr lang="en-US" dirty="0"/>
              <a:t>	- Approval by the Superintendent of operational school board polices instead of 	recommending them to the school board for approval.  </a:t>
            </a:r>
          </a:p>
          <a:p>
            <a:pPr marL="457200" lvl="1" indent="0">
              <a:spcBef>
                <a:spcPts val="0"/>
              </a:spcBef>
              <a:buNone/>
            </a:pPr>
            <a:r>
              <a:rPr lang="en-US" sz="1800" dirty="0"/>
              <a:t>	- School boards may use advanced degrees in setting a salary schedule for instructional 	personal or school administrators if the advanced degree is held in the individual’s area of 	certification </a:t>
            </a:r>
          </a:p>
          <a:p>
            <a:pPr marL="457200" lvl="1" indent="0">
              <a:spcBef>
                <a:spcPts val="0"/>
              </a:spcBef>
              <a:buNone/>
            </a:pPr>
            <a:r>
              <a:rPr lang="en-US" sz="1800" dirty="0"/>
              <a:t>	- collective bargaining may not precludes school board from carrying out certain 	constitutional and statutory duties </a:t>
            </a:r>
          </a:p>
          <a:p>
            <a:pPr marL="457200" lvl="1" indent="0">
              <a:spcBef>
                <a:spcPts val="0"/>
              </a:spcBef>
              <a:buNone/>
            </a:pPr>
            <a:endParaRPr lang="en-US" sz="1800" dirty="0"/>
          </a:p>
          <a:p>
            <a:pPr marL="457200" lvl="1" indent="0">
              <a:spcBef>
                <a:spcPts val="0"/>
              </a:spcBef>
              <a:buNone/>
            </a:pPr>
            <a:r>
              <a:rPr lang="en-US" sz="1800" b="1" dirty="0"/>
              <a:t>	Chapter Law 2024-160 – multiple changes within one session law </a:t>
            </a:r>
          </a:p>
          <a:p>
            <a:pPr marL="457200" lvl="1" indent="0">
              <a:spcBef>
                <a:spcPts val="0"/>
              </a:spcBef>
              <a:buNone/>
            </a:pPr>
            <a:r>
              <a:rPr lang="en-US" b="1" dirty="0"/>
              <a:t>	</a:t>
            </a:r>
            <a:r>
              <a:rPr lang="en-US" dirty="0"/>
              <a:t>- providing summer school pre-K can be accomplished by contracting with a private pre-	K 	provider</a:t>
            </a:r>
          </a:p>
          <a:p>
            <a:pPr marL="457200" lvl="1" indent="0">
              <a:spcBef>
                <a:spcPts val="0"/>
              </a:spcBef>
              <a:buNone/>
            </a:pPr>
            <a:r>
              <a:rPr lang="en-US" sz="1800" dirty="0"/>
              <a:t>	- The Early Learning</a:t>
            </a:r>
            <a:r>
              <a:rPr lang="en-US" dirty="0"/>
              <a:t>-20 education performance accountability system is to comply with 	the Every Student Succeeds Act of 2015, not the No Child Left Behind Act of 2001, and the 	IDEA. </a:t>
            </a:r>
            <a:endParaRPr lang="en-US" sz="1800" dirty="0"/>
          </a:p>
          <a:p>
            <a:pPr marL="457200" lvl="1" indent="0">
              <a:spcBef>
                <a:spcPts val="0"/>
              </a:spcBef>
              <a:buNone/>
            </a:pPr>
            <a:r>
              <a:rPr lang="en-US" sz="1800" b="1" dirty="0"/>
              <a:t>	</a:t>
            </a:r>
          </a:p>
        </p:txBody>
      </p:sp>
    </p:spTree>
    <p:extLst>
      <p:ext uri="{BB962C8B-B14F-4D97-AF65-F5344CB8AC3E}">
        <p14:creationId xmlns:p14="http://schemas.microsoft.com/office/powerpoint/2010/main" val="2162078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AB49C-07BB-61C0-2C3D-80977FFE5D8B}"/>
              </a:ext>
            </a:extLst>
          </p:cNvPr>
          <p:cNvSpPr txBox="1"/>
          <p:nvPr/>
        </p:nvSpPr>
        <p:spPr>
          <a:xfrm>
            <a:off x="1498294" y="1046602"/>
            <a:ext cx="8912646" cy="5078313"/>
          </a:xfrm>
          <a:prstGeom prst="rect">
            <a:avLst/>
          </a:prstGeom>
          <a:noFill/>
        </p:spPr>
        <p:txBody>
          <a:bodyPr wrap="square">
            <a:spAutoFit/>
          </a:bodyPr>
          <a:lstStyle/>
          <a:p>
            <a:pPr marL="457200" lvl="1" indent="0">
              <a:spcBef>
                <a:spcPts val="0"/>
              </a:spcBef>
              <a:buNone/>
            </a:pPr>
            <a:r>
              <a:rPr lang="en-US" sz="1800" b="1" dirty="0"/>
              <a:t>Chapter Law 2024-162 – multiple changes – New World Tutoring / use of AI</a:t>
            </a:r>
          </a:p>
          <a:p>
            <a:pPr marL="457200" lvl="1" indent="0">
              <a:spcBef>
                <a:spcPts val="0"/>
              </a:spcBef>
              <a:buNone/>
            </a:pPr>
            <a:r>
              <a:rPr lang="en-US" sz="1800" b="1" dirty="0"/>
              <a:t>	</a:t>
            </a:r>
            <a:r>
              <a:rPr lang="en-US" sz="1800" dirty="0"/>
              <a:t>- addition of “customized and accelerated learning” </a:t>
            </a:r>
          </a:p>
          <a:p>
            <a:pPr marL="457200" lvl="1" indent="0">
              <a:spcBef>
                <a:spcPts val="0"/>
              </a:spcBef>
              <a:buNone/>
            </a:pPr>
            <a:r>
              <a:rPr lang="en-US" dirty="0"/>
              <a:t>	- </a:t>
            </a:r>
            <a:r>
              <a:rPr lang="en-US" sz="1800" dirty="0"/>
              <a:t>Artificial intelligence provides opportunities to customize and accelerate learning 	for students and reduce teacher workload. A school district may receive grant funds 	for subscription fees and professional learning to support and accelerate learning 	for students in grades 6 through 12 during the school day.</a:t>
            </a:r>
          </a:p>
          <a:p>
            <a:pPr marL="457200" lvl="1" indent="0">
              <a:spcBef>
                <a:spcPts val="0"/>
              </a:spcBef>
              <a:buNone/>
            </a:pPr>
            <a:r>
              <a:rPr lang="en-US" dirty="0"/>
              <a:t>	- creation of the UF </a:t>
            </a:r>
            <a:r>
              <a:rPr lang="en-US" dirty="0" err="1"/>
              <a:t>Lastinger</a:t>
            </a:r>
            <a:r>
              <a:rPr lang="en-US" dirty="0"/>
              <a:t> Center for Learning; </a:t>
            </a:r>
          </a:p>
          <a:p>
            <a:pPr marL="457200" lvl="1" indent="0">
              <a:spcBef>
                <a:spcPts val="0"/>
              </a:spcBef>
              <a:buNone/>
            </a:pPr>
            <a:r>
              <a:rPr lang="en-US" sz="1800" dirty="0"/>
              <a:t>	</a:t>
            </a:r>
            <a:r>
              <a:rPr lang="en-US" dirty="0"/>
              <a:t>- creation of the New Worlds Tutoring Program </a:t>
            </a:r>
          </a:p>
          <a:p>
            <a:pPr marL="457200" lvl="1" indent="0">
              <a:spcBef>
                <a:spcPts val="0"/>
              </a:spcBef>
              <a:buNone/>
            </a:pPr>
            <a:r>
              <a:rPr lang="en-US" sz="1800" dirty="0"/>
              <a:t>	</a:t>
            </a:r>
            <a:r>
              <a:rPr lang="en-US" dirty="0"/>
              <a:t>- </a:t>
            </a:r>
            <a:r>
              <a:rPr lang="en-US" sz="1800" dirty="0"/>
              <a:t>Providing access during the school day to additional literacy or mathematics 	support through evidence-based automated literacy tutoring software that provides 	each student with real-time interventions that are based in science of reading 	principles or mathematics instructional best practices and individually tailored to 	the needs and ability of each student</a:t>
            </a:r>
          </a:p>
          <a:p>
            <a:pPr marL="457200" lvl="1" indent="0">
              <a:spcBef>
                <a:spcPts val="0"/>
              </a:spcBef>
              <a:buNone/>
            </a:pPr>
            <a:r>
              <a:rPr lang="en-US" sz="1800" b="1" dirty="0"/>
              <a:t>Chapter Law 2024-163 - school choice and scholarships</a:t>
            </a:r>
          </a:p>
          <a:p>
            <a:pPr marL="457200" lvl="1" indent="0">
              <a:spcBef>
                <a:spcPts val="0"/>
              </a:spcBef>
              <a:buNone/>
            </a:pPr>
            <a:r>
              <a:rPr lang="en-US" b="1" dirty="0"/>
              <a:t>	</a:t>
            </a:r>
            <a:r>
              <a:rPr lang="en-US" dirty="0"/>
              <a:t>- changes to the Family Empowerment Scholarship program</a:t>
            </a:r>
          </a:p>
          <a:p>
            <a:pPr marL="457200" lvl="1" indent="0">
              <a:spcBef>
                <a:spcPts val="0"/>
              </a:spcBef>
              <a:buNone/>
            </a:pPr>
            <a:r>
              <a:rPr lang="en-US" sz="1800" dirty="0"/>
              <a:t>	- changes to the Florida Tax Credit Scholarship program</a:t>
            </a:r>
          </a:p>
          <a:p>
            <a:pPr marL="457200" lvl="1" indent="0">
              <a:spcBef>
                <a:spcPts val="0"/>
              </a:spcBef>
              <a:buNone/>
            </a:pPr>
            <a:r>
              <a:rPr lang="en-US" dirty="0"/>
              <a:t>	- changes to the Hope Scholarship program</a:t>
            </a:r>
            <a:endParaRPr lang="en-US" sz="1800" dirty="0"/>
          </a:p>
          <a:p>
            <a:pPr marL="457200" lvl="1" indent="0">
              <a:spcBef>
                <a:spcPts val="0"/>
              </a:spcBef>
              <a:buNone/>
            </a:pPr>
            <a:r>
              <a:rPr lang="en-US" sz="1800" b="1" dirty="0"/>
              <a:t>	</a:t>
            </a:r>
          </a:p>
        </p:txBody>
      </p:sp>
    </p:spTree>
    <p:extLst>
      <p:ext uri="{BB962C8B-B14F-4D97-AF65-F5344CB8AC3E}">
        <p14:creationId xmlns:p14="http://schemas.microsoft.com/office/powerpoint/2010/main" val="228658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D4B120-B290-E639-DC08-14CF1876E27A}"/>
              </a:ext>
            </a:extLst>
          </p:cNvPr>
          <p:cNvSpPr txBox="1"/>
          <p:nvPr/>
        </p:nvSpPr>
        <p:spPr>
          <a:xfrm>
            <a:off x="804231" y="407625"/>
            <a:ext cx="10532126" cy="5909310"/>
          </a:xfrm>
          <a:prstGeom prst="rect">
            <a:avLst/>
          </a:prstGeom>
          <a:noFill/>
        </p:spPr>
        <p:txBody>
          <a:bodyPr wrap="square">
            <a:spAutoFit/>
          </a:bodyPr>
          <a:lstStyle/>
          <a:p>
            <a:r>
              <a:rPr lang="en-US" sz="1800" b="1" dirty="0"/>
              <a:t>Chapter Law 2024-230 – multiple changes within one session law</a:t>
            </a:r>
          </a:p>
          <a:p>
            <a:r>
              <a:rPr lang="en-US" b="1" dirty="0"/>
              <a:t>	</a:t>
            </a:r>
            <a:r>
              <a:rPr lang="en-US" dirty="0"/>
              <a:t>- 1002.31 Controlled open enrollment; public school parental choice.—</a:t>
            </a:r>
          </a:p>
          <a:p>
            <a:r>
              <a:rPr lang="en-US" dirty="0"/>
              <a:t>	… Contingent upon a legislative appropriation, and on a first-come, first-served basis, a public school 	student enrolled in kindergarten through grade 8 may receive a stipend from an eligible nonprofit 	scholarship-funding organization, as defined in  s. 1002.395(2), for transportation to a Florida 	nonvirtual public school that is different from the school to which the student is assigned or to a 	developmental research (laboratory) school authorized under s. 1002.32.</a:t>
            </a:r>
          </a:p>
          <a:p>
            <a:endParaRPr lang="en-US" dirty="0"/>
          </a:p>
          <a:p>
            <a:r>
              <a:rPr lang="en-US" dirty="0"/>
              <a:t>	- Charity for Change program.—As authorized by and consistent with funding appropriated in the 	General Appropriations Act, the Charity for Change program is created to implement the character 	education standards required pursuant to s. 1003.42(2)(t). The program may use third Party 	providers to deliver after-school and summer services that empower students with an evidence-	based curriculum that integrates character education, service learning, charitable and community 	engagement, and academics</a:t>
            </a:r>
          </a:p>
          <a:p>
            <a:endParaRPr lang="en-US" dirty="0"/>
          </a:p>
          <a:p>
            <a:r>
              <a:rPr lang="en-US" dirty="0"/>
              <a:t>	- Each district school board shall establish a threat management coordinator to serve as 	the primary 	point of contact regarding the district’s coordination, communication, and implementation of the 	threat management program and to report quantitative data on its activities to the Office of Safe 	Schools in accordance with guidance from the office.</a:t>
            </a:r>
          </a:p>
          <a:p>
            <a:endParaRPr lang="en-US" dirty="0"/>
          </a:p>
          <a:p>
            <a:r>
              <a:rPr lang="en-US" dirty="0"/>
              <a:t>	- Florida First Responder Scholarship program. </a:t>
            </a:r>
          </a:p>
        </p:txBody>
      </p:sp>
    </p:spTree>
    <p:extLst>
      <p:ext uri="{BB962C8B-B14F-4D97-AF65-F5344CB8AC3E}">
        <p14:creationId xmlns:p14="http://schemas.microsoft.com/office/powerpoint/2010/main" val="732546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Main Event</Template>
  <TotalTime>4727</TotalTime>
  <Words>3401</Words>
  <Application>Microsoft Office PowerPoint</Application>
  <PresentationFormat>Widescreen</PresentationFormat>
  <Paragraphs>251</Paragraphs>
  <Slides>24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Actor</vt:lpstr>
      <vt:lpstr>Aptos</vt:lpstr>
      <vt:lpstr>Arial</vt:lpstr>
      <vt:lpstr>Calibri</vt:lpstr>
      <vt:lpstr>Calibri Light</vt:lpstr>
      <vt:lpstr>Eras Medium ITC</vt:lpstr>
      <vt:lpstr>NewCenturySchlbkLTStd-Roman</vt:lpstr>
      <vt:lpstr>Rockwell</vt:lpstr>
      <vt:lpstr>Office Theme</vt:lpstr>
      <vt:lpstr>PowerPoint Presentation</vt:lpstr>
      <vt:lpstr>Wrangling Risk</vt:lpstr>
      <vt:lpstr>PowerPoint Presentation</vt:lpstr>
      <vt:lpstr>2024 Legislative session – EDUCATION RELATED BILLS  and CLAIMS BILLS  </vt:lpstr>
      <vt:lpstr>I. PUBLIC RECORDS EXEMPTIONS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 EMPLOYMENT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Augspurger</dc:creator>
  <cp:lastModifiedBy>Selina Ohlson</cp:lastModifiedBy>
  <cp:revision>71</cp:revision>
  <dcterms:created xsi:type="dcterms:W3CDTF">2022-07-08T20:31:43Z</dcterms:created>
  <dcterms:modified xsi:type="dcterms:W3CDTF">2024-07-16T00:34:27Z</dcterms:modified>
</cp:coreProperties>
</file>