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theme/theme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34" r:id="rId2"/>
    <p:sldMasterId id="2147483840" r:id="rId3"/>
    <p:sldMasterId id="2147483945" r:id="rId4"/>
    <p:sldMasterId id="2147483985" r:id="rId5"/>
    <p:sldMasterId id="2147483987" r:id="rId6"/>
    <p:sldMasterId id="2147483995" r:id="rId7"/>
    <p:sldMasterId id="2147484030" r:id="rId8"/>
  </p:sldMasterIdLst>
  <p:notesMasterIdLst>
    <p:notesMasterId r:id="rId31"/>
  </p:notesMasterIdLst>
  <p:sldIdLst>
    <p:sldId id="308" r:id="rId9"/>
    <p:sldId id="2147482347" r:id="rId10"/>
    <p:sldId id="2147482419" r:id="rId11"/>
    <p:sldId id="2147482240" r:id="rId12"/>
    <p:sldId id="2147482220" r:id="rId13"/>
    <p:sldId id="2147480868" r:id="rId14"/>
    <p:sldId id="2147482420" r:id="rId15"/>
    <p:sldId id="2147482351" r:id="rId16"/>
    <p:sldId id="2147482421" r:id="rId17"/>
    <p:sldId id="287" r:id="rId18"/>
    <p:sldId id="2147474905" r:id="rId19"/>
    <p:sldId id="2147482422" r:id="rId20"/>
    <p:sldId id="2147482095" r:id="rId21"/>
    <p:sldId id="2147482099" r:id="rId22"/>
    <p:sldId id="2147482423" r:id="rId23"/>
    <p:sldId id="2147482425" r:id="rId24"/>
    <p:sldId id="2147482396" r:id="rId25"/>
    <p:sldId id="355" r:id="rId26"/>
    <p:sldId id="356" r:id="rId27"/>
    <p:sldId id="2147482414" r:id="rId28"/>
    <p:sldId id="262" r:id="rId29"/>
    <p:sldId id="3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9682E-3D03-4587-96E7-3B495DB80B4D}" v="185" dt="2026-05-06T17:10:08.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15" autoAdjust="0"/>
    <p:restoredTop sz="92841" autoAdjust="0"/>
  </p:normalViewPr>
  <p:slideViewPr>
    <p:cSldViewPr snapToGrid="0">
      <p:cViewPr>
        <p:scale>
          <a:sx n="91" d="100"/>
          <a:sy n="91" d="100"/>
        </p:scale>
        <p:origin x="-2036" y="-130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Kay Dykes" userId="3d54ac04-8cde-42e7-8120-44c163ab3f07" providerId="ADAL" clId="{3E30E9BA-C909-4FB9-9E89-CA2AEB48F4A5}"/>
    <pc:docChg chg="undo custSel addSld delSld modSld sldOrd delMainMaster">
      <pc:chgData name="Anna Kay Dykes" userId="3d54ac04-8cde-42e7-8120-44c163ab3f07" providerId="ADAL" clId="{3E30E9BA-C909-4FB9-9E89-CA2AEB48F4A5}" dt="2026-05-06T17:10:08.502" v="7058"/>
      <pc:docMkLst>
        <pc:docMk/>
      </pc:docMkLst>
      <pc:sldChg chg="add">
        <pc:chgData name="Anna Kay Dykes" userId="3d54ac04-8cde-42e7-8120-44c163ab3f07" providerId="ADAL" clId="{3E30E9BA-C909-4FB9-9E89-CA2AEB48F4A5}" dt="2026-05-05T16:34:26.105" v="1882"/>
        <pc:sldMkLst>
          <pc:docMk/>
          <pc:sldMk cId="1752630687" sldId="262"/>
        </pc:sldMkLst>
      </pc:sldChg>
      <pc:sldChg chg="addSp delSp modSp del mod">
        <pc:chgData name="Anna Kay Dykes" userId="3d54ac04-8cde-42e7-8120-44c163ab3f07" providerId="ADAL" clId="{3E30E9BA-C909-4FB9-9E89-CA2AEB48F4A5}" dt="2026-05-05T16:34:17.955" v="1881" actId="2696"/>
        <pc:sldMkLst>
          <pc:docMk/>
          <pc:sldMk cId="2419589791" sldId="262"/>
        </pc:sldMkLst>
        <pc:spChg chg="mod">
          <ac:chgData name="Anna Kay Dykes" userId="3d54ac04-8cde-42e7-8120-44c163ab3f07" providerId="ADAL" clId="{3E30E9BA-C909-4FB9-9E89-CA2AEB48F4A5}" dt="2026-05-05T16:28:10.376" v="1880" actId="20577"/>
          <ac:spMkLst>
            <pc:docMk/>
            <pc:sldMk cId="2419589791" sldId="262"/>
            <ac:spMk id="3" creationId="{D13D6D58-6012-CD7A-AE6E-052DD5541C34}"/>
          </ac:spMkLst>
        </pc:spChg>
      </pc:sldChg>
      <pc:sldChg chg="delSp modSp del mod">
        <pc:chgData name="Anna Kay Dykes" userId="3d54ac04-8cde-42e7-8120-44c163ab3f07" providerId="ADAL" clId="{3E30E9BA-C909-4FB9-9E89-CA2AEB48F4A5}" dt="2026-05-05T16:45:27.704" v="1947" actId="47"/>
        <pc:sldMkLst>
          <pc:docMk/>
          <pc:sldMk cId="4273465817" sldId="269"/>
        </pc:sldMkLst>
        <pc:spChg chg="mod">
          <ac:chgData name="Anna Kay Dykes" userId="3d54ac04-8cde-42e7-8120-44c163ab3f07" providerId="ADAL" clId="{3E30E9BA-C909-4FB9-9E89-CA2AEB48F4A5}" dt="2026-05-05T16:13:21.389" v="1730" actId="21"/>
          <ac:spMkLst>
            <pc:docMk/>
            <pc:sldMk cId="4273465817" sldId="269"/>
            <ac:spMk id="28" creationId="{D47CACAC-5404-BD27-4F35-EBA3234280C0}"/>
          </ac:spMkLst>
        </pc:spChg>
        <pc:spChg chg="mod">
          <ac:chgData name="Anna Kay Dykes" userId="3d54ac04-8cde-42e7-8120-44c163ab3f07" providerId="ADAL" clId="{3E30E9BA-C909-4FB9-9E89-CA2AEB48F4A5}" dt="2026-05-05T16:14:34.139" v="1753" actId="21"/>
          <ac:spMkLst>
            <pc:docMk/>
            <pc:sldMk cId="4273465817" sldId="269"/>
            <ac:spMk id="29" creationId="{DDAA1B5D-43FA-595A-8D92-4CCDF83F1105}"/>
          </ac:spMkLst>
        </pc:spChg>
        <pc:grpChg chg="del">
          <ac:chgData name="Anna Kay Dykes" userId="3d54ac04-8cde-42e7-8120-44c163ab3f07" providerId="ADAL" clId="{3E30E9BA-C909-4FB9-9E89-CA2AEB48F4A5}" dt="2026-05-05T16:04:58.586" v="1595" actId="21"/>
          <ac:grpSpMkLst>
            <pc:docMk/>
            <pc:sldMk cId="4273465817" sldId="269"/>
            <ac:grpSpMk id="34" creationId="{CAABF4FB-9E05-85D3-509C-5E2DD11CFE51}"/>
          </ac:grpSpMkLst>
        </pc:grpChg>
        <pc:graphicFrameChg chg="del">
          <ac:chgData name="Anna Kay Dykes" userId="3d54ac04-8cde-42e7-8120-44c163ab3f07" providerId="ADAL" clId="{3E30E9BA-C909-4FB9-9E89-CA2AEB48F4A5}" dt="2026-05-05T16:04:27.599" v="1593" actId="21"/>
          <ac:graphicFrameMkLst>
            <pc:docMk/>
            <pc:sldMk cId="4273465817" sldId="269"/>
            <ac:graphicFrameMk id="32" creationId="{CC0F0B04-1BE2-1A75-0219-61DDDF79E333}"/>
          </ac:graphicFrameMkLst>
        </pc:graphicFrameChg>
      </pc:sldChg>
      <pc:sldChg chg="addSp modSp mod modNotesTx">
        <pc:chgData name="Anna Kay Dykes" userId="3d54ac04-8cde-42e7-8120-44c163ab3f07" providerId="ADAL" clId="{3E30E9BA-C909-4FB9-9E89-CA2AEB48F4A5}" dt="2026-05-05T19:29:33.511" v="4297" actId="113"/>
        <pc:sldMkLst>
          <pc:docMk/>
          <pc:sldMk cId="1700558500" sldId="287"/>
        </pc:sldMkLst>
        <pc:spChg chg="add mod">
          <ac:chgData name="Anna Kay Dykes" userId="3d54ac04-8cde-42e7-8120-44c163ab3f07" providerId="ADAL" clId="{3E30E9BA-C909-4FB9-9E89-CA2AEB48F4A5}" dt="2026-05-04T21:50:58.553" v="756" actId="207"/>
          <ac:spMkLst>
            <pc:docMk/>
            <pc:sldMk cId="1700558500" sldId="287"/>
            <ac:spMk id="5" creationId="{33640A8F-3C95-8F4E-EBE8-56BA976D6B7E}"/>
          </ac:spMkLst>
        </pc:spChg>
      </pc:sldChg>
      <pc:sldChg chg="add">
        <pc:chgData name="Anna Kay Dykes" userId="3d54ac04-8cde-42e7-8120-44c163ab3f07" providerId="ADAL" clId="{3E30E9BA-C909-4FB9-9E89-CA2AEB48F4A5}" dt="2026-05-06T17:10:08.502" v="7058"/>
        <pc:sldMkLst>
          <pc:docMk/>
          <pc:sldMk cId="1988891680" sldId="355"/>
        </pc:sldMkLst>
      </pc:sldChg>
      <pc:sldChg chg="add">
        <pc:chgData name="Anna Kay Dykes" userId="3d54ac04-8cde-42e7-8120-44c163ab3f07" providerId="ADAL" clId="{3E30E9BA-C909-4FB9-9E89-CA2AEB48F4A5}" dt="2026-05-06T17:10:08.502" v="7058"/>
        <pc:sldMkLst>
          <pc:docMk/>
          <pc:sldMk cId="1214763601" sldId="356"/>
        </pc:sldMkLst>
      </pc:sldChg>
      <pc:sldChg chg="add">
        <pc:chgData name="Anna Kay Dykes" userId="3d54ac04-8cde-42e7-8120-44c163ab3f07" providerId="ADAL" clId="{3E30E9BA-C909-4FB9-9E89-CA2AEB48F4A5}" dt="2026-05-05T16:44:30.463" v="1945"/>
        <pc:sldMkLst>
          <pc:docMk/>
          <pc:sldMk cId="652560088" sldId="365"/>
        </pc:sldMkLst>
      </pc:sldChg>
      <pc:sldChg chg="addSp modSp add del mod ord">
        <pc:chgData name="Anna Kay Dykes" userId="3d54ac04-8cde-42e7-8120-44c163ab3f07" providerId="ADAL" clId="{3E30E9BA-C909-4FB9-9E89-CA2AEB48F4A5}" dt="2026-05-05T16:44:23.169" v="1944" actId="2696"/>
        <pc:sldMkLst>
          <pc:docMk/>
          <pc:sldMk cId="1794922485" sldId="365"/>
        </pc:sldMkLst>
        <pc:spChg chg="add mod">
          <ac:chgData name="Anna Kay Dykes" userId="3d54ac04-8cde-42e7-8120-44c163ab3f07" providerId="ADAL" clId="{3E30E9BA-C909-4FB9-9E89-CA2AEB48F4A5}" dt="2026-05-05T15:59:55.748" v="1583"/>
          <ac:spMkLst>
            <pc:docMk/>
            <pc:sldMk cId="1794922485" sldId="365"/>
            <ac:spMk id="3" creationId="{05DC9E96-64AE-9B6B-90A2-6BB70A5499F5}"/>
          </ac:spMkLst>
        </pc:spChg>
        <pc:spChg chg="mod">
          <ac:chgData name="Anna Kay Dykes" userId="3d54ac04-8cde-42e7-8120-44c163ab3f07" providerId="ADAL" clId="{3E30E9BA-C909-4FB9-9E89-CA2AEB48F4A5}" dt="2026-05-05T15:59:40.215" v="1582" actId="14100"/>
          <ac:spMkLst>
            <pc:docMk/>
            <pc:sldMk cId="1794922485" sldId="365"/>
            <ac:spMk id="57" creationId="{90A58916-15BF-4910-968D-4773EEABB355}"/>
          </ac:spMkLst>
        </pc:spChg>
      </pc:sldChg>
      <pc:sldChg chg="addSp delSp modSp add mod modNotesTx">
        <pc:chgData name="Anna Kay Dykes" userId="3d54ac04-8cde-42e7-8120-44c163ab3f07" providerId="ADAL" clId="{3E30E9BA-C909-4FB9-9E89-CA2AEB48F4A5}" dt="2026-05-05T19:34:00.117" v="4769" actId="20577"/>
        <pc:sldMkLst>
          <pc:docMk/>
          <pc:sldMk cId="3950155661" sldId="2147474905"/>
        </pc:sldMkLst>
        <pc:spChg chg="add mod">
          <ac:chgData name="Anna Kay Dykes" userId="3d54ac04-8cde-42e7-8120-44c163ab3f07" providerId="ADAL" clId="{3E30E9BA-C909-4FB9-9E89-CA2AEB48F4A5}" dt="2026-05-04T21:51:04.653" v="757" actId="207"/>
          <ac:spMkLst>
            <pc:docMk/>
            <pc:sldMk cId="3950155661" sldId="2147474905"/>
            <ac:spMk id="2" creationId="{5BDE086B-798D-005D-2215-2710F02CC9D4}"/>
          </ac:spMkLst>
        </pc:spChg>
        <pc:spChg chg="add del mod">
          <ac:chgData name="Anna Kay Dykes" userId="3d54ac04-8cde-42e7-8120-44c163ab3f07" providerId="ADAL" clId="{3E30E9BA-C909-4FB9-9E89-CA2AEB48F4A5}" dt="2026-05-05T15:48:13.154" v="1323" actId="478"/>
          <ac:spMkLst>
            <pc:docMk/>
            <pc:sldMk cId="3950155661" sldId="2147474905"/>
            <ac:spMk id="6" creationId="{C9432B30-F85A-DD6B-7371-007486780B91}"/>
          </ac:spMkLst>
        </pc:spChg>
        <pc:spChg chg="del">
          <ac:chgData name="Anna Kay Dykes" userId="3d54ac04-8cde-42e7-8120-44c163ab3f07" providerId="ADAL" clId="{3E30E9BA-C909-4FB9-9E89-CA2AEB48F4A5}" dt="2026-05-05T15:48:11.729" v="1322" actId="478"/>
          <ac:spMkLst>
            <pc:docMk/>
            <pc:sldMk cId="3950155661" sldId="2147474905"/>
            <ac:spMk id="7" creationId="{71745137-324C-1D98-064D-AD5C4B517443}"/>
          </ac:spMkLst>
        </pc:spChg>
        <pc:spChg chg="mod">
          <ac:chgData name="Anna Kay Dykes" userId="3d54ac04-8cde-42e7-8120-44c163ab3f07" providerId="ADAL" clId="{3E30E9BA-C909-4FB9-9E89-CA2AEB48F4A5}" dt="2026-05-05T16:36:51.224" v="1883" actId="20577"/>
          <ac:spMkLst>
            <pc:docMk/>
            <pc:sldMk cId="3950155661" sldId="2147474905"/>
            <ac:spMk id="8" creationId="{D7AF4075-4064-5D61-9E7E-89EAA859803E}"/>
          </ac:spMkLst>
        </pc:spChg>
        <pc:graphicFrameChg chg="mod">
          <ac:chgData name="Anna Kay Dykes" userId="3d54ac04-8cde-42e7-8120-44c163ab3f07" providerId="ADAL" clId="{3E30E9BA-C909-4FB9-9E89-CA2AEB48F4A5}" dt="2026-05-05T15:47:45.414" v="1318" actId="6549"/>
          <ac:graphicFrameMkLst>
            <pc:docMk/>
            <pc:sldMk cId="3950155661" sldId="2147474905"/>
            <ac:graphicFrameMk id="3" creationId="{9B1CDB9F-8A7E-3465-6E25-B9BAA01FF5EA}"/>
          </ac:graphicFrameMkLst>
        </pc:graphicFrameChg>
      </pc:sldChg>
      <pc:sldChg chg="addSp modSp mod modNotesTx">
        <pc:chgData name="Anna Kay Dykes" userId="3d54ac04-8cde-42e7-8120-44c163ab3f07" providerId="ADAL" clId="{3E30E9BA-C909-4FB9-9E89-CA2AEB48F4A5}" dt="2026-05-05T19:16:50.939" v="3558" actId="20577"/>
        <pc:sldMkLst>
          <pc:docMk/>
          <pc:sldMk cId="1622529169" sldId="2147480868"/>
        </pc:sldMkLst>
        <pc:spChg chg="add mod">
          <ac:chgData name="Anna Kay Dykes" userId="3d54ac04-8cde-42e7-8120-44c163ab3f07" providerId="ADAL" clId="{3E30E9BA-C909-4FB9-9E89-CA2AEB48F4A5}" dt="2026-05-04T21:46:29.799" v="650"/>
          <ac:spMkLst>
            <pc:docMk/>
            <pc:sldMk cId="1622529169" sldId="2147480868"/>
            <ac:spMk id="2" creationId="{1542C258-E3C1-0B92-3CCA-0F5668458FAD}"/>
          </ac:spMkLst>
        </pc:spChg>
        <pc:spChg chg="mod">
          <ac:chgData name="Anna Kay Dykes" userId="3d54ac04-8cde-42e7-8120-44c163ab3f07" providerId="ADAL" clId="{3E30E9BA-C909-4FB9-9E89-CA2AEB48F4A5}" dt="2026-05-05T15:39:29.073" v="1234" actId="20577"/>
          <ac:spMkLst>
            <pc:docMk/>
            <pc:sldMk cId="1622529169" sldId="2147480868"/>
            <ac:spMk id="3" creationId="{0F460676-9E9B-F222-ACF7-FC0039375B6D}"/>
          </ac:spMkLst>
        </pc:spChg>
        <pc:spChg chg="mod">
          <ac:chgData name="Anna Kay Dykes" userId="3d54ac04-8cde-42e7-8120-44c163ab3f07" providerId="ADAL" clId="{3E30E9BA-C909-4FB9-9E89-CA2AEB48F4A5}" dt="2026-05-05T15:38:16.840" v="1149" actId="1076"/>
          <ac:spMkLst>
            <pc:docMk/>
            <pc:sldMk cId="1622529169" sldId="2147480868"/>
            <ac:spMk id="5" creationId="{BCF4B01F-D5F6-174C-2B26-A0AC7EF1CDF6}"/>
          </ac:spMkLst>
        </pc:spChg>
        <pc:spChg chg="mod">
          <ac:chgData name="Anna Kay Dykes" userId="3d54ac04-8cde-42e7-8120-44c163ab3f07" providerId="ADAL" clId="{3E30E9BA-C909-4FB9-9E89-CA2AEB48F4A5}" dt="2026-05-05T15:26:26.711" v="843" actId="255"/>
          <ac:spMkLst>
            <pc:docMk/>
            <pc:sldMk cId="1622529169" sldId="2147480868"/>
            <ac:spMk id="8" creationId="{31394645-D2C0-D6FB-12FA-923DA092F6D8}"/>
          </ac:spMkLst>
        </pc:spChg>
        <pc:spChg chg="mod">
          <ac:chgData name="Anna Kay Dykes" userId="3d54ac04-8cde-42e7-8120-44c163ab3f07" providerId="ADAL" clId="{3E30E9BA-C909-4FB9-9E89-CA2AEB48F4A5}" dt="2026-05-05T15:26:26.711" v="843" actId="255"/>
          <ac:spMkLst>
            <pc:docMk/>
            <pc:sldMk cId="1622529169" sldId="2147480868"/>
            <ac:spMk id="9" creationId="{5581487E-C901-B97D-4C66-3A7C6004B89E}"/>
          </ac:spMkLst>
        </pc:spChg>
        <pc:spChg chg="mod">
          <ac:chgData name="Anna Kay Dykes" userId="3d54ac04-8cde-42e7-8120-44c163ab3f07" providerId="ADAL" clId="{3E30E9BA-C909-4FB9-9E89-CA2AEB48F4A5}" dt="2026-05-05T15:26:52.758" v="847" actId="403"/>
          <ac:spMkLst>
            <pc:docMk/>
            <pc:sldMk cId="1622529169" sldId="2147480868"/>
            <ac:spMk id="10" creationId="{0EE04526-E7D4-E9AD-1DA3-053CCCA0A115}"/>
          </ac:spMkLst>
        </pc:spChg>
        <pc:spChg chg="mod">
          <ac:chgData name="Anna Kay Dykes" userId="3d54ac04-8cde-42e7-8120-44c163ab3f07" providerId="ADAL" clId="{3E30E9BA-C909-4FB9-9E89-CA2AEB48F4A5}" dt="2026-05-05T15:28:49.532" v="885" actId="403"/>
          <ac:spMkLst>
            <pc:docMk/>
            <pc:sldMk cId="1622529169" sldId="2147480868"/>
            <ac:spMk id="11" creationId="{A2F5AAF1-7444-DE7F-798F-D6D1FA6D9565}"/>
          </ac:spMkLst>
        </pc:spChg>
        <pc:spChg chg="mod">
          <ac:chgData name="Anna Kay Dykes" userId="3d54ac04-8cde-42e7-8120-44c163ab3f07" providerId="ADAL" clId="{3E30E9BA-C909-4FB9-9E89-CA2AEB48F4A5}" dt="2026-05-05T15:26:26.711" v="843" actId="255"/>
          <ac:spMkLst>
            <pc:docMk/>
            <pc:sldMk cId="1622529169" sldId="2147480868"/>
            <ac:spMk id="12" creationId="{114F0C45-525F-B21B-DB14-2CD36825BB6A}"/>
          </ac:spMkLst>
        </pc:spChg>
        <pc:spChg chg="mod">
          <ac:chgData name="Anna Kay Dykes" userId="3d54ac04-8cde-42e7-8120-44c163ab3f07" providerId="ADAL" clId="{3E30E9BA-C909-4FB9-9E89-CA2AEB48F4A5}" dt="2026-05-05T15:26:26.711" v="843" actId="255"/>
          <ac:spMkLst>
            <pc:docMk/>
            <pc:sldMk cId="1622529169" sldId="2147480868"/>
            <ac:spMk id="13" creationId="{F41DA668-4C59-9280-1E4D-030133C7E731}"/>
          </ac:spMkLst>
        </pc:spChg>
        <pc:spChg chg="mod">
          <ac:chgData name="Anna Kay Dykes" userId="3d54ac04-8cde-42e7-8120-44c163ab3f07" providerId="ADAL" clId="{3E30E9BA-C909-4FB9-9E89-CA2AEB48F4A5}" dt="2026-05-05T15:26:26.711" v="843" actId="255"/>
          <ac:spMkLst>
            <pc:docMk/>
            <pc:sldMk cId="1622529169" sldId="2147480868"/>
            <ac:spMk id="14" creationId="{0538C137-9D38-EDB7-F9EE-EF2024D5B412}"/>
          </ac:spMkLst>
        </pc:spChg>
        <pc:spChg chg="mod">
          <ac:chgData name="Anna Kay Dykes" userId="3d54ac04-8cde-42e7-8120-44c163ab3f07" providerId="ADAL" clId="{3E30E9BA-C909-4FB9-9E89-CA2AEB48F4A5}" dt="2026-05-05T15:32:00.883" v="961" actId="6549"/>
          <ac:spMkLst>
            <pc:docMk/>
            <pc:sldMk cId="1622529169" sldId="2147480868"/>
            <ac:spMk id="15" creationId="{E1CDBBD2-0C3D-32C0-6E66-AFEC77CAE70A}"/>
          </ac:spMkLst>
        </pc:spChg>
        <pc:spChg chg="mod">
          <ac:chgData name="Anna Kay Dykes" userId="3d54ac04-8cde-42e7-8120-44c163ab3f07" providerId="ADAL" clId="{3E30E9BA-C909-4FB9-9E89-CA2AEB48F4A5}" dt="2026-05-05T15:34:12.411" v="989" actId="20577"/>
          <ac:spMkLst>
            <pc:docMk/>
            <pc:sldMk cId="1622529169" sldId="2147480868"/>
            <ac:spMk id="16" creationId="{5B6921B8-19B9-7B27-264B-6DF6B76EF630}"/>
          </ac:spMkLst>
        </pc:spChg>
        <pc:spChg chg="mod">
          <ac:chgData name="Anna Kay Dykes" userId="3d54ac04-8cde-42e7-8120-44c163ab3f07" providerId="ADAL" clId="{3E30E9BA-C909-4FB9-9E89-CA2AEB48F4A5}" dt="2026-05-05T15:37:19.261" v="1126" actId="255"/>
          <ac:spMkLst>
            <pc:docMk/>
            <pc:sldMk cId="1622529169" sldId="2147480868"/>
            <ac:spMk id="17" creationId="{05B89951-F074-2E7A-F71D-8B905809B6B7}"/>
          </ac:spMkLst>
        </pc:spChg>
        <pc:spChg chg="mod">
          <ac:chgData name="Anna Kay Dykes" userId="3d54ac04-8cde-42e7-8120-44c163ab3f07" providerId="ADAL" clId="{3E30E9BA-C909-4FB9-9E89-CA2AEB48F4A5}" dt="2026-05-05T15:39:29.373" v="1235" actId="403"/>
          <ac:spMkLst>
            <pc:docMk/>
            <pc:sldMk cId="1622529169" sldId="2147480868"/>
            <ac:spMk id="19" creationId="{D0788B49-1DAF-D3FC-C05B-AC255DD375C0}"/>
          </ac:spMkLst>
        </pc:spChg>
        <pc:picChg chg="mod">
          <ac:chgData name="Anna Kay Dykes" userId="3d54ac04-8cde-42e7-8120-44c163ab3f07" providerId="ADAL" clId="{3E30E9BA-C909-4FB9-9E89-CA2AEB48F4A5}" dt="2026-05-05T15:32:31.044" v="965" actId="1076"/>
          <ac:picMkLst>
            <pc:docMk/>
            <pc:sldMk cId="1622529169" sldId="2147480868"/>
            <ac:picMk id="20" creationId="{43341006-E1BE-BFCC-A9C7-515020558CEC}"/>
          </ac:picMkLst>
        </pc:picChg>
        <pc:picChg chg="mod">
          <ac:chgData name="Anna Kay Dykes" userId="3d54ac04-8cde-42e7-8120-44c163ab3f07" providerId="ADAL" clId="{3E30E9BA-C909-4FB9-9E89-CA2AEB48F4A5}" dt="2026-05-05T15:34:38.207" v="994" actId="14100"/>
          <ac:picMkLst>
            <pc:docMk/>
            <pc:sldMk cId="1622529169" sldId="2147480868"/>
            <ac:picMk id="21" creationId="{16E8D66B-FB81-F221-6ABE-6C8C8A542451}"/>
          </ac:picMkLst>
        </pc:picChg>
        <pc:picChg chg="mod">
          <ac:chgData name="Anna Kay Dykes" userId="3d54ac04-8cde-42e7-8120-44c163ab3f07" providerId="ADAL" clId="{3E30E9BA-C909-4FB9-9E89-CA2AEB48F4A5}" dt="2026-05-05T15:31:51.302" v="960" actId="1076"/>
          <ac:picMkLst>
            <pc:docMk/>
            <pc:sldMk cId="1622529169" sldId="2147480868"/>
            <ac:picMk id="22" creationId="{3D26685D-7897-1E49-BDF0-31BB494B8DCE}"/>
          </ac:picMkLst>
        </pc:picChg>
        <pc:picChg chg="mod">
          <ac:chgData name="Anna Kay Dykes" userId="3d54ac04-8cde-42e7-8120-44c163ab3f07" providerId="ADAL" clId="{3E30E9BA-C909-4FB9-9E89-CA2AEB48F4A5}" dt="2026-05-05T15:34:23.680" v="990" actId="1076"/>
          <ac:picMkLst>
            <pc:docMk/>
            <pc:sldMk cId="1622529169" sldId="2147480868"/>
            <ac:picMk id="25" creationId="{D4A2116B-4868-D119-5CF7-61E32ED74A24}"/>
          </ac:picMkLst>
        </pc:picChg>
        <pc:picChg chg="mod">
          <ac:chgData name="Anna Kay Dykes" userId="3d54ac04-8cde-42e7-8120-44c163ab3f07" providerId="ADAL" clId="{3E30E9BA-C909-4FB9-9E89-CA2AEB48F4A5}" dt="2026-05-05T15:34:45.025" v="995" actId="14100"/>
          <ac:picMkLst>
            <pc:docMk/>
            <pc:sldMk cId="1622529169" sldId="2147480868"/>
            <ac:picMk id="27" creationId="{4A5FCC59-C68D-716D-B42F-9262F85A50CA}"/>
          </ac:picMkLst>
        </pc:picChg>
        <pc:picChg chg="mod">
          <ac:chgData name="Anna Kay Dykes" userId="3d54ac04-8cde-42e7-8120-44c163ab3f07" providerId="ADAL" clId="{3E30E9BA-C909-4FB9-9E89-CA2AEB48F4A5}" dt="2026-05-05T15:37:12.907" v="1125" actId="1076"/>
          <ac:picMkLst>
            <pc:docMk/>
            <pc:sldMk cId="1622529169" sldId="2147480868"/>
            <ac:picMk id="32" creationId="{E1A4258F-BB42-C893-486E-D725BB1755C3}"/>
          </ac:picMkLst>
        </pc:picChg>
        <pc:picChg chg="mod">
          <ac:chgData name="Anna Kay Dykes" userId="3d54ac04-8cde-42e7-8120-44c163ab3f07" providerId="ADAL" clId="{3E30E9BA-C909-4FB9-9E89-CA2AEB48F4A5}" dt="2026-05-05T15:31:39.207" v="955" actId="1076"/>
          <ac:picMkLst>
            <pc:docMk/>
            <pc:sldMk cId="1622529169" sldId="2147480868"/>
            <ac:picMk id="1026" creationId="{47F7A2B6-45FD-785B-1C95-E87458F9CDAB}"/>
          </ac:picMkLst>
        </pc:picChg>
        <pc:picChg chg="mod">
          <ac:chgData name="Anna Kay Dykes" userId="3d54ac04-8cde-42e7-8120-44c163ab3f07" providerId="ADAL" clId="{3E30E9BA-C909-4FB9-9E89-CA2AEB48F4A5}" dt="2026-05-05T15:31:44.380" v="957" actId="1076"/>
          <ac:picMkLst>
            <pc:docMk/>
            <pc:sldMk cId="1622529169" sldId="2147480868"/>
            <ac:picMk id="1028" creationId="{BE5A3B69-6A75-2F21-4DED-7A78EC0BFC5A}"/>
          </ac:picMkLst>
        </pc:picChg>
        <pc:picChg chg="mod">
          <ac:chgData name="Anna Kay Dykes" userId="3d54ac04-8cde-42e7-8120-44c163ab3f07" providerId="ADAL" clId="{3E30E9BA-C909-4FB9-9E89-CA2AEB48F4A5}" dt="2026-05-05T15:31:41.911" v="956" actId="1076"/>
          <ac:picMkLst>
            <pc:docMk/>
            <pc:sldMk cId="1622529169" sldId="2147480868"/>
            <ac:picMk id="1030" creationId="{4F46D228-EC5C-964A-D83C-BC1D37930231}"/>
          </ac:picMkLst>
        </pc:picChg>
        <pc:picChg chg="mod">
          <ac:chgData name="Anna Kay Dykes" userId="3d54ac04-8cde-42e7-8120-44c163ab3f07" providerId="ADAL" clId="{3E30E9BA-C909-4FB9-9E89-CA2AEB48F4A5}" dt="2026-05-05T15:32:20.049" v="964" actId="1076"/>
          <ac:picMkLst>
            <pc:docMk/>
            <pc:sldMk cId="1622529169" sldId="2147480868"/>
            <ac:picMk id="1040" creationId="{286A0936-A70F-E4C1-8A3C-0919DD960300}"/>
          </ac:picMkLst>
        </pc:picChg>
        <pc:picChg chg="mod">
          <ac:chgData name="Anna Kay Dykes" userId="3d54ac04-8cde-42e7-8120-44c163ab3f07" providerId="ADAL" clId="{3E30E9BA-C909-4FB9-9E89-CA2AEB48F4A5}" dt="2026-05-05T15:31:49.107" v="959" actId="1076"/>
          <ac:picMkLst>
            <pc:docMk/>
            <pc:sldMk cId="1622529169" sldId="2147480868"/>
            <ac:picMk id="1048" creationId="{31416E33-3C61-3CD5-63DE-7C2E1D6702AB}"/>
          </ac:picMkLst>
        </pc:picChg>
        <pc:picChg chg="mod">
          <ac:chgData name="Anna Kay Dykes" userId="3d54ac04-8cde-42e7-8120-44c163ab3f07" providerId="ADAL" clId="{3E30E9BA-C909-4FB9-9E89-CA2AEB48F4A5}" dt="2026-05-05T15:31:46.569" v="958" actId="1076"/>
          <ac:picMkLst>
            <pc:docMk/>
            <pc:sldMk cId="1622529169" sldId="2147480868"/>
            <ac:picMk id="1052" creationId="{61B9B631-5E3C-FBD4-E99A-E492365C200F}"/>
          </ac:picMkLst>
        </pc:picChg>
      </pc:sldChg>
      <pc:sldChg chg="addSp delSp modSp add mod">
        <pc:chgData name="Anna Kay Dykes" userId="3d54ac04-8cde-42e7-8120-44c163ab3f07" providerId="ADAL" clId="{3E30E9BA-C909-4FB9-9E89-CA2AEB48F4A5}" dt="2026-05-05T16:45:00.405" v="1946" actId="1076"/>
        <pc:sldMkLst>
          <pc:docMk/>
          <pc:sldMk cId="1629289678" sldId="2147482095"/>
        </pc:sldMkLst>
        <pc:spChg chg="add mod">
          <ac:chgData name="Anna Kay Dykes" userId="3d54ac04-8cde-42e7-8120-44c163ab3f07" providerId="ADAL" clId="{3E30E9BA-C909-4FB9-9E89-CA2AEB48F4A5}" dt="2026-05-04T21:52:09.966" v="761" actId="207"/>
          <ac:spMkLst>
            <pc:docMk/>
            <pc:sldMk cId="1629289678" sldId="2147482095"/>
            <ac:spMk id="3" creationId="{E4F82390-160D-335A-595C-FC24C0550FCA}"/>
          </ac:spMkLst>
        </pc:spChg>
        <pc:spChg chg="mod">
          <ac:chgData name="Anna Kay Dykes" userId="3d54ac04-8cde-42e7-8120-44c163ab3f07" providerId="ADAL" clId="{3E30E9BA-C909-4FB9-9E89-CA2AEB48F4A5}" dt="2026-05-05T16:45:00.405" v="1946" actId="1076"/>
          <ac:spMkLst>
            <pc:docMk/>
            <pc:sldMk cId="1629289678" sldId="2147482095"/>
            <ac:spMk id="4" creationId="{03708254-295D-AC87-569C-9DAF4DF9CEC3}"/>
          </ac:spMkLst>
        </pc:spChg>
        <pc:grpChg chg="mod">
          <ac:chgData name="Anna Kay Dykes" userId="3d54ac04-8cde-42e7-8120-44c163ab3f07" providerId="ADAL" clId="{3E30E9BA-C909-4FB9-9E89-CA2AEB48F4A5}" dt="2026-05-05T16:41:53.913" v="1937" actId="1076"/>
          <ac:grpSpMkLst>
            <pc:docMk/>
            <pc:sldMk cId="1629289678" sldId="2147482095"/>
            <ac:grpSpMk id="12" creationId="{44A8B544-91E9-B228-76A7-C32AD92FAD35}"/>
          </ac:grpSpMkLst>
        </pc:grpChg>
        <pc:picChg chg="mod">
          <ac:chgData name="Anna Kay Dykes" userId="3d54ac04-8cde-42e7-8120-44c163ab3f07" providerId="ADAL" clId="{3E30E9BA-C909-4FB9-9E89-CA2AEB48F4A5}" dt="2026-05-05T16:41:49.004" v="1936" actId="1076"/>
          <ac:picMkLst>
            <pc:docMk/>
            <pc:sldMk cId="1629289678" sldId="2147482095"/>
            <ac:picMk id="6" creationId="{D4F41F56-03F3-61BB-0ED2-EE8387ED6E13}"/>
          </ac:picMkLst>
        </pc:picChg>
        <pc:picChg chg="del">
          <ac:chgData name="Anna Kay Dykes" userId="3d54ac04-8cde-42e7-8120-44c163ab3f07" providerId="ADAL" clId="{3E30E9BA-C909-4FB9-9E89-CA2AEB48F4A5}" dt="2026-05-05T16:41:40.442" v="1935" actId="478"/>
          <ac:picMkLst>
            <pc:docMk/>
            <pc:sldMk cId="1629289678" sldId="2147482095"/>
            <ac:picMk id="20" creationId="{CFD91701-94D2-4BBE-2196-2B4637772E85}"/>
          </ac:picMkLst>
        </pc:picChg>
      </pc:sldChg>
      <pc:sldChg chg="addSp modSp add mod modNotesTx">
        <pc:chgData name="Anna Kay Dykes" userId="3d54ac04-8cde-42e7-8120-44c163ab3f07" providerId="ADAL" clId="{3E30E9BA-C909-4FB9-9E89-CA2AEB48F4A5}" dt="2026-05-06T16:51:06.519" v="5622" actId="20577"/>
        <pc:sldMkLst>
          <pc:docMk/>
          <pc:sldMk cId="1806465196" sldId="2147482099"/>
        </pc:sldMkLst>
        <pc:spChg chg="mod">
          <ac:chgData name="Anna Kay Dykes" userId="3d54ac04-8cde-42e7-8120-44c163ab3f07" providerId="ADAL" clId="{3E30E9BA-C909-4FB9-9E89-CA2AEB48F4A5}" dt="2026-05-04T15:07:25.581" v="6"/>
          <ac:spMkLst>
            <pc:docMk/>
            <pc:sldMk cId="1806465196" sldId="2147482099"/>
            <ac:spMk id="4" creationId="{AFB9E273-538A-2318-4D83-3204EC06AE53}"/>
          </ac:spMkLst>
        </pc:spChg>
        <pc:spChg chg="add mod">
          <ac:chgData name="Anna Kay Dykes" userId="3d54ac04-8cde-42e7-8120-44c163ab3f07" providerId="ADAL" clId="{3E30E9BA-C909-4FB9-9E89-CA2AEB48F4A5}" dt="2026-05-04T21:52:17.737" v="762" actId="207"/>
          <ac:spMkLst>
            <pc:docMk/>
            <pc:sldMk cId="1806465196" sldId="2147482099"/>
            <ac:spMk id="8" creationId="{E0D87BAE-A483-D9FD-42A9-9A5F83491926}"/>
          </ac:spMkLst>
        </pc:spChg>
      </pc:sldChg>
      <pc:sldChg chg="addSp delSp modSp mod modAnim modNotesTx">
        <pc:chgData name="Anna Kay Dykes" userId="3d54ac04-8cde-42e7-8120-44c163ab3f07" providerId="ADAL" clId="{3E30E9BA-C909-4FB9-9E89-CA2AEB48F4A5}" dt="2026-05-06T16:40:17.117" v="4813" actId="1076"/>
        <pc:sldMkLst>
          <pc:docMk/>
          <pc:sldMk cId="2040035408" sldId="2147482220"/>
        </pc:sldMkLst>
        <pc:spChg chg="mod">
          <ac:chgData name="Anna Kay Dykes" userId="3d54ac04-8cde-42e7-8120-44c163ab3f07" providerId="ADAL" clId="{3E30E9BA-C909-4FB9-9E89-CA2AEB48F4A5}" dt="2026-05-05T17:49:49.685" v="2064" actId="1076"/>
          <ac:spMkLst>
            <pc:docMk/>
            <pc:sldMk cId="2040035408" sldId="2147482220"/>
            <ac:spMk id="2" creationId="{994CD224-142C-EDA3-B003-F59C2A2C50D9}"/>
          </ac:spMkLst>
        </pc:spChg>
        <pc:spChg chg="add mod">
          <ac:chgData name="Anna Kay Dykes" userId="3d54ac04-8cde-42e7-8120-44c163ab3f07" providerId="ADAL" clId="{3E30E9BA-C909-4FB9-9E89-CA2AEB48F4A5}" dt="2026-05-05T17:45:07.609" v="2059" actId="554"/>
          <ac:spMkLst>
            <pc:docMk/>
            <pc:sldMk cId="2040035408" sldId="2147482220"/>
            <ac:spMk id="19" creationId="{0C17D468-E119-47DA-ADEA-B3A87A6E3095}"/>
          </ac:spMkLst>
        </pc:spChg>
        <pc:spChg chg="mod">
          <ac:chgData name="Anna Kay Dykes" userId="3d54ac04-8cde-42e7-8120-44c163ab3f07" providerId="ADAL" clId="{3E30E9BA-C909-4FB9-9E89-CA2AEB48F4A5}" dt="2026-05-05T17:45:07.609" v="2059" actId="554"/>
          <ac:spMkLst>
            <pc:docMk/>
            <pc:sldMk cId="2040035408" sldId="2147482220"/>
            <ac:spMk id="25" creationId="{C6ACE580-FBDF-15C9-E77C-A3A48D2230E8}"/>
          </ac:spMkLst>
        </pc:spChg>
        <pc:spChg chg="mod">
          <ac:chgData name="Anna Kay Dykes" userId="3d54ac04-8cde-42e7-8120-44c163ab3f07" providerId="ADAL" clId="{3E30E9BA-C909-4FB9-9E89-CA2AEB48F4A5}" dt="2026-05-06T16:40:13.873" v="4812" actId="1076"/>
          <ac:spMkLst>
            <pc:docMk/>
            <pc:sldMk cId="2040035408" sldId="2147482220"/>
            <ac:spMk id="26" creationId="{EEBD6979-9E4C-F151-BB0B-BF796A6BE153}"/>
          </ac:spMkLst>
        </pc:spChg>
        <pc:spChg chg="mod">
          <ac:chgData name="Anna Kay Dykes" userId="3d54ac04-8cde-42e7-8120-44c163ab3f07" providerId="ADAL" clId="{3E30E9BA-C909-4FB9-9E89-CA2AEB48F4A5}" dt="2026-05-06T16:40:01.983" v="4810" actId="1076"/>
          <ac:spMkLst>
            <pc:docMk/>
            <pc:sldMk cId="2040035408" sldId="2147482220"/>
            <ac:spMk id="29" creationId="{9D84D620-99D2-76E4-C049-F3D121D4A9ED}"/>
          </ac:spMkLst>
        </pc:spChg>
        <pc:spChg chg="del">
          <ac:chgData name="Anna Kay Dykes" userId="3d54ac04-8cde-42e7-8120-44c163ab3f07" providerId="ADAL" clId="{3E30E9BA-C909-4FB9-9E89-CA2AEB48F4A5}" dt="2026-05-05T17:23:10.610" v="1994" actId="478"/>
          <ac:spMkLst>
            <pc:docMk/>
            <pc:sldMk cId="2040035408" sldId="2147482220"/>
            <ac:spMk id="32" creationId="{2F795E23-6F8F-E4ED-C9B3-9D28F8256C61}"/>
          </ac:spMkLst>
        </pc:spChg>
        <pc:spChg chg="del">
          <ac:chgData name="Anna Kay Dykes" userId="3d54ac04-8cde-42e7-8120-44c163ab3f07" providerId="ADAL" clId="{3E30E9BA-C909-4FB9-9E89-CA2AEB48F4A5}" dt="2026-05-05T17:23:13.218" v="1995" actId="478"/>
          <ac:spMkLst>
            <pc:docMk/>
            <pc:sldMk cId="2040035408" sldId="2147482220"/>
            <ac:spMk id="35" creationId="{AD5A5DCC-0184-2F5B-E249-99728B2FCC7D}"/>
          </ac:spMkLst>
        </pc:spChg>
        <pc:spChg chg="del">
          <ac:chgData name="Anna Kay Dykes" userId="3d54ac04-8cde-42e7-8120-44c163ab3f07" providerId="ADAL" clId="{3E30E9BA-C909-4FB9-9E89-CA2AEB48F4A5}" dt="2026-05-05T17:23:15.354" v="1996" actId="478"/>
          <ac:spMkLst>
            <pc:docMk/>
            <pc:sldMk cId="2040035408" sldId="2147482220"/>
            <ac:spMk id="36" creationId="{8B35608E-F4F1-9596-B40B-AADE39ED6DA1}"/>
          </ac:spMkLst>
        </pc:spChg>
        <pc:spChg chg="del">
          <ac:chgData name="Anna Kay Dykes" userId="3d54ac04-8cde-42e7-8120-44c163ab3f07" providerId="ADAL" clId="{3E30E9BA-C909-4FB9-9E89-CA2AEB48F4A5}" dt="2026-05-05T17:23:06.791" v="1993" actId="478"/>
          <ac:spMkLst>
            <pc:docMk/>
            <pc:sldMk cId="2040035408" sldId="2147482220"/>
            <ac:spMk id="37" creationId="{5D1F66C5-024D-7395-2CF7-304CDA771FC8}"/>
          </ac:spMkLst>
        </pc:spChg>
        <pc:spChg chg="mod ord topLvl">
          <ac:chgData name="Anna Kay Dykes" userId="3d54ac04-8cde-42e7-8120-44c163ab3f07" providerId="ADAL" clId="{3E30E9BA-C909-4FB9-9E89-CA2AEB48F4A5}" dt="2026-05-06T16:39:43.629" v="4808" actId="14100"/>
          <ac:spMkLst>
            <pc:docMk/>
            <pc:sldMk cId="2040035408" sldId="2147482220"/>
            <ac:spMk id="38" creationId="{8D4C710F-7AB9-C957-1B72-F683C7C073E2}"/>
          </ac:spMkLst>
        </pc:spChg>
        <pc:spChg chg="del">
          <ac:chgData name="Anna Kay Dykes" userId="3d54ac04-8cde-42e7-8120-44c163ab3f07" providerId="ADAL" clId="{3E30E9BA-C909-4FB9-9E89-CA2AEB48F4A5}" dt="2026-05-05T17:23:19.770" v="1997" actId="478"/>
          <ac:spMkLst>
            <pc:docMk/>
            <pc:sldMk cId="2040035408" sldId="2147482220"/>
            <ac:spMk id="39" creationId="{EABA5DD1-154B-5D1E-43AC-8EF548066817}"/>
          </ac:spMkLst>
        </pc:spChg>
        <pc:spChg chg="add mod">
          <ac:chgData name="Anna Kay Dykes" userId="3d54ac04-8cde-42e7-8120-44c163ab3f07" providerId="ADAL" clId="{3E30E9BA-C909-4FB9-9E89-CA2AEB48F4A5}" dt="2026-05-05T17:43:21.366" v="2040" actId="1076"/>
          <ac:spMkLst>
            <pc:docMk/>
            <pc:sldMk cId="2040035408" sldId="2147482220"/>
            <ac:spMk id="43" creationId="{67F9926D-C999-4410-A13B-5B453DC6E45C}"/>
          </ac:spMkLst>
        </pc:spChg>
        <pc:spChg chg="add mod">
          <ac:chgData name="Anna Kay Dykes" userId="3d54ac04-8cde-42e7-8120-44c163ab3f07" providerId="ADAL" clId="{3E30E9BA-C909-4FB9-9E89-CA2AEB48F4A5}" dt="2026-05-05T17:43:21.366" v="2040" actId="1076"/>
          <ac:spMkLst>
            <pc:docMk/>
            <pc:sldMk cId="2040035408" sldId="2147482220"/>
            <ac:spMk id="44" creationId="{6535675D-62D2-4023-8C1B-041ED5F488F3}"/>
          </ac:spMkLst>
        </pc:spChg>
        <pc:spChg chg="add mod">
          <ac:chgData name="Anna Kay Dykes" userId="3d54ac04-8cde-42e7-8120-44c163ab3f07" providerId="ADAL" clId="{3E30E9BA-C909-4FB9-9E89-CA2AEB48F4A5}" dt="2026-05-04T21:46:03.631" v="646"/>
          <ac:spMkLst>
            <pc:docMk/>
            <pc:sldMk cId="2040035408" sldId="2147482220"/>
            <ac:spMk id="45" creationId="{1F8FBF9B-94F3-5E1D-81A5-D0FFEE96A71B}"/>
          </ac:spMkLst>
        </pc:spChg>
        <pc:spChg chg="add mod">
          <ac:chgData name="Anna Kay Dykes" userId="3d54ac04-8cde-42e7-8120-44c163ab3f07" providerId="ADAL" clId="{3E30E9BA-C909-4FB9-9E89-CA2AEB48F4A5}" dt="2026-05-05T17:43:21.366" v="2040" actId="1076"/>
          <ac:spMkLst>
            <pc:docMk/>
            <pc:sldMk cId="2040035408" sldId="2147482220"/>
            <ac:spMk id="46" creationId="{F5619E6B-FDC1-43EC-BC9E-C21066B701D0}"/>
          </ac:spMkLst>
        </pc:spChg>
        <pc:spChg chg="add mod">
          <ac:chgData name="Anna Kay Dykes" userId="3d54ac04-8cde-42e7-8120-44c163ab3f07" providerId="ADAL" clId="{3E30E9BA-C909-4FB9-9E89-CA2AEB48F4A5}" dt="2026-05-05T17:43:21.366" v="2040" actId="1076"/>
          <ac:spMkLst>
            <pc:docMk/>
            <pc:sldMk cId="2040035408" sldId="2147482220"/>
            <ac:spMk id="47" creationId="{B42B2169-072A-48C1-B33E-B2CDC7325683}"/>
          </ac:spMkLst>
        </pc:spChg>
        <pc:spChg chg="add mod topLvl">
          <ac:chgData name="Anna Kay Dykes" userId="3d54ac04-8cde-42e7-8120-44c163ab3f07" providerId="ADAL" clId="{3E30E9BA-C909-4FB9-9E89-CA2AEB48F4A5}" dt="2026-05-05T17:51:34.758" v="2074" actId="21"/>
          <ac:spMkLst>
            <pc:docMk/>
            <pc:sldMk cId="2040035408" sldId="2147482220"/>
            <ac:spMk id="51" creationId="{A6A4848D-8BC4-3DED-8968-6494BF04E11B}"/>
          </ac:spMkLst>
        </pc:spChg>
        <pc:spChg chg="add mod topLvl">
          <ac:chgData name="Anna Kay Dykes" userId="3d54ac04-8cde-42e7-8120-44c163ab3f07" providerId="ADAL" clId="{3E30E9BA-C909-4FB9-9E89-CA2AEB48F4A5}" dt="2026-05-05T17:51:16.522" v="2072" actId="165"/>
          <ac:spMkLst>
            <pc:docMk/>
            <pc:sldMk cId="2040035408" sldId="2147482220"/>
            <ac:spMk id="53" creationId="{CE6F0A30-0757-500D-2AF8-ABFB668C5CC5}"/>
          </ac:spMkLst>
        </pc:spChg>
        <pc:spChg chg="add mod topLvl">
          <ac:chgData name="Anna Kay Dykes" userId="3d54ac04-8cde-42e7-8120-44c163ab3f07" providerId="ADAL" clId="{3E30E9BA-C909-4FB9-9E89-CA2AEB48F4A5}" dt="2026-05-06T16:40:17.117" v="4813" actId="1076"/>
          <ac:spMkLst>
            <pc:docMk/>
            <pc:sldMk cId="2040035408" sldId="2147482220"/>
            <ac:spMk id="54" creationId="{75AA2B1A-D8FB-B85F-1C9A-4C4BBB2508FE}"/>
          </ac:spMkLst>
        </pc:spChg>
        <pc:spChg chg="add mod topLvl">
          <ac:chgData name="Anna Kay Dykes" userId="3d54ac04-8cde-42e7-8120-44c163ab3f07" providerId="ADAL" clId="{3E30E9BA-C909-4FB9-9E89-CA2AEB48F4A5}" dt="2026-05-05T17:51:16.522" v="2072" actId="165"/>
          <ac:spMkLst>
            <pc:docMk/>
            <pc:sldMk cId="2040035408" sldId="2147482220"/>
            <ac:spMk id="55" creationId="{C367D6F0-54FF-9366-4D68-4688033CA976}"/>
          </ac:spMkLst>
        </pc:spChg>
        <pc:spChg chg="add mod topLvl">
          <ac:chgData name="Anna Kay Dykes" userId="3d54ac04-8cde-42e7-8120-44c163ab3f07" providerId="ADAL" clId="{3E30E9BA-C909-4FB9-9E89-CA2AEB48F4A5}" dt="2026-05-06T16:40:06.794" v="4811" actId="1076"/>
          <ac:spMkLst>
            <pc:docMk/>
            <pc:sldMk cId="2040035408" sldId="2147482220"/>
            <ac:spMk id="61" creationId="{B3EA22BD-8994-BCF8-6005-3ABC35A201B1}"/>
          </ac:spMkLst>
        </pc:spChg>
        <pc:spChg chg="add mod">
          <ac:chgData name="Anna Kay Dykes" userId="3d54ac04-8cde-42e7-8120-44c163ab3f07" providerId="ADAL" clId="{3E30E9BA-C909-4FB9-9E89-CA2AEB48F4A5}" dt="2026-05-05T17:51:53.064" v="2077" actId="1076"/>
          <ac:spMkLst>
            <pc:docMk/>
            <pc:sldMk cId="2040035408" sldId="2147482220"/>
            <ac:spMk id="73" creationId="{C1475CA2-0EBC-436A-3F80-0955A5A56692}"/>
          </ac:spMkLst>
        </pc:spChg>
        <pc:spChg chg="del">
          <ac:chgData name="Anna Kay Dykes" userId="3d54ac04-8cde-42e7-8120-44c163ab3f07" providerId="ADAL" clId="{3E30E9BA-C909-4FB9-9E89-CA2AEB48F4A5}" dt="2026-05-05T17:22:49.800" v="1987" actId="478"/>
          <ac:spMkLst>
            <pc:docMk/>
            <pc:sldMk cId="2040035408" sldId="2147482220"/>
            <ac:spMk id="89" creationId="{0E9DBDDC-4352-4B38-8111-5622559CFA89}"/>
          </ac:spMkLst>
        </pc:spChg>
        <pc:spChg chg="mod">
          <ac:chgData name="Anna Kay Dykes" userId="3d54ac04-8cde-42e7-8120-44c163ab3f07" providerId="ADAL" clId="{3E30E9BA-C909-4FB9-9E89-CA2AEB48F4A5}" dt="2026-05-06T16:39:50.313" v="4809" actId="14100"/>
          <ac:spMkLst>
            <pc:docMk/>
            <pc:sldMk cId="2040035408" sldId="2147482220"/>
            <ac:spMk id="94" creationId="{0C17D468-E119-47DA-ADEA-B3A87A6E3095}"/>
          </ac:spMkLst>
        </pc:spChg>
        <pc:spChg chg="mod">
          <ac:chgData name="Anna Kay Dykes" userId="3d54ac04-8cde-42e7-8120-44c163ab3f07" providerId="ADAL" clId="{3E30E9BA-C909-4FB9-9E89-CA2AEB48F4A5}" dt="2026-05-06T16:39:50.313" v="4809" actId="14100"/>
          <ac:spMkLst>
            <pc:docMk/>
            <pc:sldMk cId="2040035408" sldId="2147482220"/>
            <ac:spMk id="95" creationId="{67F9926D-C999-4410-A13B-5B453DC6E45C}"/>
          </ac:spMkLst>
        </pc:spChg>
        <pc:spChg chg="mod">
          <ac:chgData name="Anna Kay Dykes" userId="3d54ac04-8cde-42e7-8120-44c163ab3f07" providerId="ADAL" clId="{3E30E9BA-C909-4FB9-9E89-CA2AEB48F4A5}" dt="2026-05-06T16:39:50.313" v="4809" actId="14100"/>
          <ac:spMkLst>
            <pc:docMk/>
            <pc:sldMk cId="2040035408" sldId="2147482220"/>
            <ac:spMk id="96" creationId="{6535675D-62D2-4023-8C1B-041ED5F488F3}"/>
          </ac:spMkLst>
        </pc:spChg>
        <pc:spChg chg="mod">
          <ac:chgData name="Anna Kay Dykes" userId="3d54ac04-8cde-42e7-8120-44c163ab3f07" providerId="ADAL" clId="{3E30E9BA-C909-4FB9-9E89-CA2AEB48F4A5}" dt="2026-05-06T16:39:50.313" v="4809" actId="14100"/>
          <ac:spMkLst>
            <pc:docMk/>
            <pc:sldMk cId="2040035408" sldId="2147482220"/>
            <ac:spMk id="97" creationId="{F5619E6B-FDC1-43EC-BC9E-C21066B701D0}"/>
          </ac:spMkLst>
        </pc:spChg>
        <pc:spChg chg="mod">
          <ac:chgData name="Anna Kay Dykes" userId="3d54ac04-8cde-42e7-8120-44c163ab3f07" providerId="ADAL" clId="{3E30E9BA-C909-4FB9-9E89-CA2AEB48F4A5}" dt="2026-05-06T16:39:50.313" v="4809" actId="14100"/>
          <ac:spMkLst>
            <pc:docMk/>
            <pc:sldMk cId="2040035408" sldId="2147482220"/>
            <ac:spMk id="100" creationId="{B42B2169-072A-48C1-B33E-B2CDC7325683}"/>
          </ac:spMkLst>
        </pc:spChg>
        <pc:spChg chg="mod topLvl">
          <ac:chgData name="Anna Kay Dykes" userId="3d54ac04-8cde-42e7-8120-44c163ab3f07" providerId="ADAL" clId="{3E30E9BA-C909-4FB9-9E89-CA2AEB48F4A5}" dt="2026-05-05T17:50:11.817" v="2067" actId="14100"/>
          <ac:spMkLst>
            <pc:docMk/>
            <pc:sldMk cId="2040035408" sldId="2147482220"/>
            <ac:spMk id="105" creationId="{160B2B1F-F1BC-4A03-B9CB-DF518A0E1B3D}"/>
          </ac:spMkLst>
        </pc:spChg>
        <pc:spChg chg="mod topLvl">
          <ac:chgData name="Anna Kay Dykes" userId="3d54ac04-8cde-42e7-8120-44c163ab3f07" providerId="ADAL" clId="{3E30E9BA-C909-4FB9-9E89-CA2AEB48F4A5}" dt="2026-05-05T17:50:11.817" v="2067" actId="14100"/>
          <ac:spMkLst>
            <pc:docMk/>
            <pc:sldMk cId="2040035408" sldId="2147482220"/>
            <ac:spMk id="106" creationId="{6230D75A-5CCF-446C-AE0C-1244C7E692E1}"/>
          </ac:spMkLst>
        </pc:spChg>
        <pc:spChg chg="mod topLvl">
          <ac:chgData name="Anna Kay Dykes" userId="3d54ac04-8cde-42e7-8120-44c163ab3f07" providerId="ADAL" clId="{3E30E9BA-C909-4FB9-9E89-CA2AEB48F4A5}" dt="2026-05-05T17:50:11.817" v="2067" actId="14100"/>
          <ac:spMkLst>
            <pc:docMk/>
            <pc:sldMk cId="2040035408" sldId="2147482220"/>
            <ac:spMk id="108" creationId="{AA403B91-BD18-4A42-9649-59B267B23B1B}"/>
          </ac:spMkLst>
        </pc:spChg>
        <pc:spChg chg="mod topLvl">
          <ac:chgData name="Anna Kay Dykes" userId="3d54ac04-8cde-42e7-8120-44c163ab3f07" providerId="ADAL" clId="{3E30E9BA-C909-4FB9-9E89-CA2AEB48F4A5}" dt="2026-05-05T17:50:11.817" v="2067" actId="14100"/>
          <ac:spMkLst>
            <pc:docMk/>
            <pc:sldMk cId="2040035408" sldId="2147482220"/>
            <ac:spMk id="109" creationId="{12CA5F3D-2308-4EFA-8125-24BA5D93DF26}"/>
          </ac:spMkLst>
        </pc:spChg>
        <pc:grpChg chg="del mod">
          <ac:chgData name="Anna Kay Dykes" userId="3d54ac04-8cde-42e7-8120-44c163ab3f07" providerId="ADAL" clId="{3E30E9BA-C909-4FB9-9E89-CA2AEB48F4A5}" dt="2026-05-05T17:22:53.628" v="1988" actId="478"/>
          <ac:grpSpMkLst>
            <pc:docMk/>
            <pc:sldMk cId="2040035408" sldId="2147482220"/>
            <ac:grpSpMk id="7" creationId="{32E1FD4B-CE2A-5A65-E6F3-159B2F5C2E19}"/>
          </ac:grpSpMkLst>
        </pc:grpChg>
        <pc:grpChg chg="mod">
          <ac:chgData name="Anna Kay Dykes" userId="3d54ac04-8cde-42e7-8120-44c163ab3f07" providerId="ADAL" clId="{3E30E9BA-C909-4FB9-9E89-CA2AEB48F4A5}" dt="2026-05-06T16:39:33.910" v="4807" actId="14100"/>
          <ac:grpSpMkLst>
            <pc:docMk/>
            <pc:sldMk cId="2040035408" sldId="2147482220"/>
            <ac:grpSpMk id="24" creationId="{197D1081-DC9D-20AE-6673-D6AE753404D9}"/>
          </ac:grpSpMkLst>
        </pc:grpChg>
        <pc:grpChg chg="mod">
          <ac:chgData name="Anna Kay Dykes" userId="3d54ac04-8cde-42e7-8120-44c163ab3f07" providerId="ADAL" clId="{3E30E9BA-C909-4FB9-9E89-CA2AEB48F4A5}" dt="2026-05-06T16:39:50.313" v="4809" actId="14100"/>
          <ac:grpSpMkLst>
            <pc:docMk/>
            <pc:sldMk cId="2040035408" sldId="2147482220"/>
            <ac:grpSpMk id="33" creationId="{703E8E5B-D890-0284-38C4-C52E14B55365}"/>
          </ac:grpSpMkLst>
        </pc:grpChg>
        <pc:grpChg chg="add del mod">
          <ac:chgData name="Anna Kay Dykes" userId="3d54ac04-8cde-42e7-8120-44c163ab3f07" providerId="ADAL" clId="{3E30E9BA-C909-4FB9-9E89-CA2AEB48F4A5}" dt="2026-05-05T17:49:58.834" v="2065" actId="165"/>
          <ac:grpSpMkLst>
            <pc:docMk/>
            <pc:sldMk cId="2040035408" sldId="2147482220"/>
            <ac:grpSpMk id="70" creationId="{A71E5DB1-BB54-F835-BCB5-99E9CF6A58DE}"/>
          </ac:grpSpMkLst>
        </pc:grpChg>
        <pc:grpChg chg="add mod">
          <ac:chgData name="Anna Kay Dykes" userId="3d54ac04-8cde-42e7-8120-44c163ab3f07" providerId="ADAL" clId="{3E30E9BA-C909-4FB9-9E89-CA2AEB48F4A5}" dt="2026-05-05T17:43:21.366" v="2040" actId="1076"/>
          <ac:grpSpMkLst>
            <pc:docMk/>
            <pc:sldMk cId="2040035408" sldId="2147482220"/>
            <ac:grpSpMk id="71" creationId="{13D745EF-48E5-E71F-2396-5B9F101D4046}"/>
          </ac:grpSpMkLst>
        </pc:grpChg>
        <pc:grpChg chg="add del mod">
          <ac:chgData name="Anna Kay Dykes" userId="3d54ac04-8cde-42e7-8120-44c163ab3f07" providerId="ADAL" clId="{3E30E9BA-C909-4FB9-9E89-CA2AEB48F4A5}" dt="2026-05-05T17:51:16.522" v="2072" actId="165"/>
          <ac:grpSpMkLst>
            <pc:docMk/>
            <pc:sldMk cId="2040035408" sldId="2147482220"/>
            <ac:grpSpMk id="72" creationId="{5FA001D4-A87A-235D-CB3B-232DB6318E37}"/>
          </ac:grpSpMkLst>
        </pc:grpChg>
        <pc:picChg chg="del mod">
          <ac:chgData name="Anna Kay Dykes" userId="3d54ac04-8cde-42e7-8120-44c163ab3f07" providerId="ADAL" clId="{3E30E9BA-C909-4FB9-9E89-CA2AEB48F4A5}" dt="2026-05-05T17:45:35.065" v="2062" actId="478"/>
          <ac:picMkLst>
            <pc:docMk/>
            <pc:sldMk cId="2040035408" sldId="2147482220"/>
            <ac:picMk id="3" creationId="{4FAC707E-A381-4927-B1F9-FD742A55AF10}"/>
          </ac:picMkLst>
        </pc:picChg>
        <pc:picChg chg="del">
          <ac:chgData name="Anna Kay Dykes" userId="3d54ac04-8cde-42e7-8120-44c163ab3f07" providerId="ADAL" clId="{3E30E9BA-C909-4FB9-9E89-CA2AEB48F4A5}" dt="2026-05-05T17:22:56.380" v="1989" actId="478"/>
          <ac:picMkLst>
            <pc:docMk/>
            <pc:sldMk cId="2040035408" sldId="2147482220"/>
            <ac:picMk id="5" creationId="{6704FF03-CDB4-68D2-DFC6-C79BCB0B8E74}"/>
          </ac:picMkLst>
        </pc:picChg>
        <pc:picChg chg="mod">
          <ac:chgData name="Anna Kay Dykes" userId="3d54ac04-8cde-42e7-8120-44c163ab3f07" providerId="ADAL" clId="{3E30E9BA-C909-4FB9-9E89-CA2AEB48F4A5}" dt="2026-05-05T17:43:12.903" v="2038" actId="1076"/>
          <ac:picMkLst>
            <pc:docMk/>
            <pc:sldMk cId="2040035408" sldId="2147482220"/>
            <ac:picMk id="6" creationId="{5DB1B31F-D3C5-D3D8-67DE-18067E39D7B9}"/>
          </ac:picMkLst>
        </pc:picChg>
        <pc:picChg chg="del">
          <ac:chgData name="Anna Kay Dykes" userId="3d54ac04-8cde-42e7-8120-44c163ab3f07" providerId="ADAL" clId="{3E30E9BA-C909-4FB9-9E89-CA2AEB48F4A5}" dt="2026-05-05T17:22:57.474" v="1990" actId="478"/>
          <ac:picMkLst>
            <pc:docMk/>
            <pc:sldMk cId="2040035408" sldId="2147482220"/>
            <ac:picMk id="8" creationId="{79A5F549-E9DF-CC9E-4AAA-B14D985D3D11}"/>
          </ac:picMkLst>
        </pc:picChg>
        <pc:picChg chg="del mod">
          <ac:chgData name="Anna Kay Dykes" userId="3d54ac04-8cde-42e7-8120-44c163ab3f07" providerId="ADAL" clId="{3E30E9BA-C909-4FB9-9E89-CA2AEB48F4A5}" dt="2026-05-05T17:22:59.522" v="1992" actId="478"/>
          <ac:picMkLst>
            <pc:docMk/>
            <pc:sldMk cId="2040035408" sldId="2147482220"/>
            <ac:picMk id="10" creationId="{4119C4C1-63FD-E996-C431-3CEE3B98456B}"/>
          </ac:picMkLst>
        </pc:picChg>
        <pc:picChg chg="mod topLvl">
          <ac:chgData name="Anna Kay Dykes" userId="3d54ac04-8cde-42e7-8120-44c163ab3f07" providerId="ADAL" clId="{3E30E9BA-C909-4FB9-9E89-CA2AEB48F4A5}" dt="2026-05-05T17:50:11.817" v="2067" actId="14100"/>
          <ac:picMkLst>
            <pc:docMk/>
            <pc:sldMk cId="2040035408" sldId="2147482220"/>
            <ac:picMk id="11" creationId="{765884EF-BA55-0280-49C5-D283F8BCB0F7}"/>
          </ac:picMkLst>
        </pc:picChg>
        <pc:picChg chg="del">
          <ac:chgData name="Anna Kay Dykes" userId="3d54ac04-8cde-42e7-8120-44c163ab3f07" providerId="ADAL" clId="{3E30E9BA-C909-4FB9-9E89-CA2AEB48F4A5}" dt="2026-05-05T17:23:24.562" v="1999" actId="478"/>
          <ac:picMkLst>
            <pc:docMk/>
            <pc:sldMk cId="2040035408" sldId="2147482220"/>
            <ac:picMk id="13" creationId="{F557B166-C501-B365-36E6-CD205131E234}"/>
          </ac:picMkLst>
        </pc:picChg>
        <pc:picChg chg="del mod">
          <ac:chgData name="Anna Kay Dykes" userId="3d54ac04-8cde-42e7-8120-44c163ab3f07" providerId="ADAL" clId="{3E30E9BA-C909-4FB9-9E89-CA2AEB48F4A5}" dt="2026-05-05T17:23:27.585" v="2002" actId="478"/>
          <ac:picMkLst>
            <pc:docMk/>
            <pc:sldMk cId="2040035408" sldId="2147482220"/>
            <ac:picMk id="14" creationId="{55E23C54-098C-702A-C2E8-63C23E2BFFB6}"/>
          </ac:picMkLst>
        </pc:picChg>
        <pc:picChg chg="del">
          <ac:chgData name="Anna Kay Dykes" userId="3d54ac04-8cde-42e7-8120-44c163ab3f07" providerId="ADAL" clId="{3E30E9BA-C909-4FB9-9E89-CA2AEB48F4A5}" dt="2026-05-05T17:23:26.689" v="2001" actId="478"/>
          <ac:picMkLst>
            <pc:docMk/>
            <pc:sldMk cId="2040035408" sldId="2147482220"/>
            <ac:picMk id="17" creationId="{05373002-E74B-696B-C3FB-B47588100513}"/>
          </ac:picMkLst>
        </pc:picChg>
        <pc:picChg chg="del">
          <ac:chgData name="Anna Kay Dykes" userId="3d54ac04-8cde-42e7-8120-44c163ab3f07" providerId="ADAL" clId="{3E30E9BA-C909-4FB9-9E89-CA2AEB48F4A5}" dt="2026-05-05T17:23:25.625" v="2000" actId="478"/>
          <ac:picMkLst>
            <pc:docMk/>
            <pc:sldMk cId="2040035408" sldId="2147482220"/>
            <ac:picMk id="18" creationId="{AA449DB8-5C27-ABC3-7A04-751C59065A44}"/>
          </ac:picMkLst>
        </pc:picChg>
        <pc:picChg chg="del">
          <ac:chgData name="Anna Kay Dykes" userId="3d54ac04-8cde-42e7-8120-44c163ab3f07" providerId="ADAL" clId="{3E30E9BA-C909-4FB9-9E89-CA2AEB48F4A5}" dt="2026-05-05T17:23:23.162" v="1998" actId="478"/>
          <ac:picMkLst>
            <pc:docMk/>
            <pc:sldMk cId="2040035408" sldId="2147482220"/>
            <ac:picMk id="21" creationId="{58411CD3-6AEA-5709-D2AE-1CA5A1CE91AA}"/>
          </ac:picMkLst>
        </pc:picChg>
        <pc:picChg chg="del">
          <ac:chgData name="Anna Kay Dykes" userId="3d54ac04-8cde-42e7-8120-44c163ab3f07" providerId="ADAL" clId="{3E30E9BA-C909-4FB9-9E89-CA2AEB48F4A5}" dt="2026-05-05T17:23:28.505" v="2003" actId="478"/>
          <ac:picMkLst>
            <pc:docMk/>
            <pc:sldMk cId="2040035408" sldId="2147482220"/>
            <ac:picMk id="23" creationId="{9FC4773F-E0F6-C53D-D8B2-BC91175A1F7E}"/>
          </ac:picMkLst>
        </pc:picChg>
        <pc:picChg chg="mod">
          <ac:chgData name="Anna Kay Dykes" userId="3d54ac04-8cde-42e7-8120-44c163ab3f07" providerId="ADAL" clId="{3E30E9BA-C909-4FB9-9E89-CA2AEB48F4A5}" dt="2026-05-05T17:45:22.452" v="2061" actId="1076"/>
          <ac:picMkLst>
            <pc:docMk/>
            <pc:sldMk cId="2040035408" sldId="2147482220"/>
            <ac:picMk id="30" creationId="{CD6BD32E-D83D-F5C9-9D2D-FA0F6615CDBA}"/>
          </ac:picMkLst>
        </pc:picChg>
        <pc:picChg chg="mod">
          <ac:chgData name="Anna Kay Dykes" userId="3d54ac04-8cde-42e7-8120-44c163ab3f07" providerId="ADAL" clId="{3E30E9BA-C909-4FB9-9E89-CA2AEB48F4A5}" dt="2026-05-05T17:45:18.243" v="2060" actId="1076"/>
          <ac:picMkLst>
            <pc:docMk/>
            <pc:sldMk cId="2040035408" sldId="2147482220"/>
            <ac:picMk id="31" creationId="{BEADE4B2-2707-809F-5916-580FB01CD814}"/>
          </ac:picMkLst>
        </pc:picChg>
        <pc:picChg chg="mod">
          <ac:chgData name="Anna Kay Dykes" userId="3d54ac04-8cde-42e7-8120-44c163ab3f07" providerId="ADAL" clId="{3E30E9BA-C909-4FB9-9E89-CA2AEB48F4A5}" dt="2026-05-06T16:39:50.313" v="4809" actId="14100"/>
          <ac:picMkLst>
            <pc:docMk/>
            <pc:sldMk cId="2040035408" sldId="2147482220"/>
            <ac:picMk id="40" creationId="{50452009-ACF7-4D34-BBB0-32C84EAB837E}"/>
          </ac:picMkLst>
        </pc:picChg>
        <pc:picChg chg="add del mod">
          <ac:chgData name="Anna Kay Dykes" userId="3d54ac04-8cde-42e7-8120-44c163ab3f07" providerId="ADAL" clId="{3E30E9BA-C909-4FB9-9E89-CA2AEB48F4A5}" dt="2026-05-05T17:22:58.642" v="1991" actId="478"/>
          <ac:picMkLst>
            <pc:docMk/>
            <pc:sldMk cId="2040035408" sldId="2147482220"/>
            <ac:picMk id="41" creationId="{222C5940-2029-C64B-269C-43B1D7959778}"/>
          </ac:picMkLst>
        </pc:picChg>
        <pc:picChg chg="add mod topLvl">
          <ac:chgData name="Anna Kay Dykes" userId="3d54ac04-8cde-42e7-8120-44c163ab3f07" providerId="ADAL" clId="{3E30E9BA-C909-4FB9-9E89-CA2AEB48F4A5}" dt="2026-05-05T17:50:11.817" v="2067" actId="14100"/>
          <ac:picMkLst>
            <pc:docMk/>
            <pc:sldMk cId="2040035408" sldId="2147482220"/>
            <ac:picMk id="42" creationId="{26F1B190-E647-6C4A-2361-759EF1D43CDB}"/>
          </ac:picMkLst>
        </pc:picChg>
        <pc:picChg chg="add mod">
          <ac:chgData name="Anna Kay Dykes" userId="3d54ac04-8cde-42e7-8120-44c163ab3f07" providerId="ADAL" clId="{3E30E9BA-C909-4FB9-9E89-CA2AEB48F4A5}" dt="2026-05-05T17:43:21.366" v="2040" actId="1076"/>
          <ac:picMkLst>
            <pc:docMk/>
            <pc:sldMk cId="2040035408" sldId="2147482220"/>
            <ac:picMk id="48" creationId="{42DDA3AE-2087-09D2-48B6-E6037915B3B5}"/>
          </ac:picMkLst>
        </pc:picChg>
        <pc:picChg chg="add mod">
          <ac:chgData name="Anna Kay Dykes" userId="3d54ac04-8cde-42e7-8120-44c163ab3f07" providerId="ADAL" clId="{3E30E9BA-C909-4FB9-9E89-CA2AEB48F4A5}" dt="2026-05-05T17:43:21.366" v="2040" actId="1076"/>
          <ac:picMkLst>
            <pc:docMk/>
            <pc:sldMk cId="2040035408" sldId="2147482220"/>
            <ac:picMk id="49" creationId="{45169C97-68F5-CC17-8B86-BFA3DBA20125}"/>
          </ac:picMkLst>
        </pc:picChg>
        <pc:picChg chg="add mod">
          <ac:chgData name="Anna Kay Dykes" userId="3d54ac04-8cde-42e7-8120-44c163ab3f07" providerId="ADAL" clId="{3E30E9BA-C909-4FB9-9E89-CA2AEB48F4A5}" dt="2026-05-05T17:43:21.366" v="2040" actId="1076"/>
          <ac:picMkLst>
            <pc:docMk/>
            <pc:sldMk cId="2040035408" sldId="2147482220"/>
            <ac:picMk id="50" creationId="{2FED1006-0D1E-F449-4888-B7783FF11406}"/>
          </ac:picMkLst>
        </pc:picChg>
        <pc:picChg chg="add mod topLvl">
          <ac:chgData name="Anna Kay Dykes" userId="3d54ac04-8cde-42e7-8120-44c163ab3f07" providerId="ADAL" clId="{3E30E9BA-C909-4FB9-9E89-CA2AEB48F4A5}" dt="2026-05-05T17:51:16.522" v="2072" actId="165"/>
          <ac:picMkLst>
            <pc:docMk/>
            <pc:sldMk cId="2040035408" sldId="2147482220"/>
            <ac:picMk id="64" creationId="{5F67F93E-03D4-7DC0-A44E-02924BBC1F79}"/>
          </ac:picMkLst>
        </pc:picChg>
        <pc:picChg chg="add mod topLvl">
          <ac:chgData name="Anna Kay Dykes" userId="3d54ac04-8cde-42e7-8120-44c163ab3f07" providerId="ADAL" clId="{3E30E9BA-C909-4FB9-9E89-CA2AEB48F4A5}" dt="2026-05-05T17:51:16.522" v="2072" actId="165"/>
          <ac:picMkLst>
            <pc:docMk/>
            <pc:sldMk cId="2040035408" sldId="2147482220"/>
            <ac:picMk id="68" creationId="{C3DC0DAB-F883-078B-DEC8-F0210BC7A6E9}"/>
          </ac:picMkLst>
        </pc:picChg>
        <pc:picChg chg="add mod topLvl">
          <ac:chgData name="Anna Kay Dykes" userId="3d54ac04-8cde-42e7-8120-44c163ab3f07" providerId="ADAL" clId="{3E30E9BA-C909-4FB9-9E89-CA2AEB48F4A5}" dt="2026-05-05T17:51:16.522" v="2072" actId="165"/>
          <ac:picMkLst>
            <pc:docMk/>
            <pc:sldMk cId="2040035408" sldId="2147482220"/>
            <ac:picMk id="69" creationId="{20E577DA-F198-70C7-CCDF-18DE1B40EBFD}"/>
          </ac:picMkLst>
        </pc:picChg>
        <pc:picChg chg="mod">
          <ac:chgData name="Anna Kay Dykes" userId="3d54ac04-8cde-42e7-8120-44c163ab3f07" providerId="ADAL" clId="{3E30E9BA-C909-4FB9-9E89-CA2AEB48F4A5}" dt="2026-05-06T16:39:50.313" v="4809" actId="14100"/>
          <ac:picMkLst>
            <pc:docMk/>
            <pc:sldMk cId="2040035408" sldId="2147482220"/>
            <ac:picMk id="1026" creationId="{68851DBE-EF39-489C-B6D3-A7EF4DF884DA}"/>
          </ac:picMkLst>
        </pc:picChg>
        <pc:picChg chg="mod">
          <ac:chgData name="Anna Kay Dykes" userId="3d54ac04-8cde-42e7-8120-44c163ab3f07" providerId="ADAL" clId="{3E30E9BA-C909-4FB9-9E89-CA2AEB48F4A5}" dt="2026-05-06T16:39:50.313" v="4809" actId="14100"/>
          <ac:picMkLst>
            <pc:docMk/>
            <pc:sldMk cId="2040035408" sldId="2147482220"/>
            <ac:picMk id="1028" creationId="{79BDE2DA-BD67-4090-BDB1-2A9DDE0C71C3}"/>
          </ac:picMkLst>
        </pc:picChg>
        <pc:picChg chg="mod">
          <ac:chgData name="Anna Kay Dykes" userId="3d54ac04-8cde-42e7-8120-44c163ab3f07" providerId="ADAL" clId="{3E30E9BA-C909-4FB9-9E89-CA2AEB48F4A5}" dt="2026-05-06T16:39:50.313" v="4809" actId="14100"/>
          <ac:picMkLst>
            <pc:docMk/>
            <pc:sldMk cId="2040035408" sldId="2147482220"/>
            <ac:picMk id="1030" creationId="{A0890CB1-ADC0-40E3-913B-E363062772B2}"/>
          </ac:picMkLst>
        </pc:picChg>
        <pc:picChg chg="add mod">
          <ac:chgData name="Anna Kay Dykes" userId="3d54ac04-8cde-42e7-8120-44c163ab3f07" providerId="ADAL" clId="{3E30E9BA-C909-4FB9-9E89-CA2AEB48F4A5}" dt="2026-05-05T17:43:15.688" v="2039" actId="1076"/>
          <ac:picMkLst>
            <pc:docMk/>
            <pc:sldMk cId="2040035408" sldId="2147482220"/>
            <ac:picMk id="1032" creationId="{3F74EA1E-1826-AD47-C979-624C586426AB}"/>
          </ac:picMkLst>
        </pc:picChg>
      </pc:sldChg>
      <pc:sldChg chg="addSp modSp mod ord modNotesTx">
        <pc:chgData name="Anna Kay Dykes" userId="3d54ac04-8cde-42e7-8120-44c163ab3f07" providerId="ADAL" clId="{3E30E9BA-C909-4FB9-9E89-CA2AEB48F4A5}" dt="2026-05-05T18:55:36.844" v="3062" actId="20577"/>
        <pc:sldMkLst>
          <pc:docMk/>
          <pc:sldMk cId="1366877448" sldId="2147482240"/>
        </pc:sldMkLst>
        <pc:spChg chg="mod">
          <ac:chgData name="Anna Kay Dykes" userId="3d54ac04-8cde-42e7-8120-44c163ab3f07" providerId="ADAL" clId="{3E30E9BA-C909-4FB9-9E89-CA2AEB48F4A5}" dt="2026-05-05T17:53:47.566" v="2221" actId="20577"/>
          <ac:spMkLst>
            <pc:docMk/>
            <pc:sldMk cId="1366877448" sldId="2147482240"/>
            <ac:spMk id="3" creationId="{40D3A3B0-2949-C852-AD63-739EA14108C3}"/>
          </ac:spMkLst>
        </pc:spChg>
        <pc:spChg chg="add mod">
          <ac:chgData name="Anna Kay Dykes" userId="3d54ac04-8cde-42e7-8120-44c163ab3f07" providerId="ADAL" clId="{3E30E9BA-C909-4FB9-9E89-CA2AEB48F4A5}" dt="2026-05-04T21:46:22.598" v="649"/>
          <ac:spMkLst>
            <pc:docMk/>
            <pc:sldMk cId="1366877448" sldId="2147482240"/>
            <ac:spMk id="5" creationId="{058B2DA3-1670-6BBA-5224-7B3F8C69E687}"/>
          </ac:spMkLst>
        </pc:spChg>
      </pc:sldChg>
      <pc:sldChg chg="addSp delSp modSp del mod ord">
        <pc:chgData name="Anna Kay Dykes" userId="3d54ac04-8cde-42e7-8120-44c163ab3f07" providerId="ADAL" clId="{3E30E9BA-C909-4FB9-9E89-CA2AEB48F4A5}" dt="2026-05-05T18:02:15.047" v="2292" actId="47"/>
        <pc:sldMkLst>
          <pc:docMk/>
          <pc:sldMk cId="2009255287" sldId="2147482327"/>
        </pc:sldMkLst>
      </pc:sldChg>
      <pc:sldChg chg="modSp mod modNotesTx">
        <pc:chgData name="Anna Kay Dykes" userId="3d54ac04-8cde-42e7-8120-44c163ab3f07" providerId="ADAL" clId="{3E30E9BA-C909-4FB9-9E89-CA2AEB48F4A5}" dt="2026-05-05T16:42:21.055" v="1938"/>
        <pc:sldMkLst>
          <pc:docMk/>
          <pc:sldMk cId="2483071788" sldId="2147482347"/>
        </pc:sldMkLst>
        <pc:spChg chg="mod">
          <ac:chgData name="Anna Kay Dykes" userId="3d54ac04-8cde-42e7-8120-44c163ab3f07" providerId="ADAL" clId="{3E30E9BA-C909-4FB9-9E89-CA2AEB48F4A5}" dt="2026-05-04T19:20:58.671" v="15" actId="20577"/>
          <ac:spMkLst>
            <pc:docMk/>
            <pc:sldMk cId="2483071788" sldId="2147482347"/>
            <ac:spMk id="4" creationId="{25124F98-9CFB-0F64-48F8-B3227074D412}"/>
          </ac:spMkLst>
        </pc:spChg>
        <pc:spChg chg="mod ord">
          <ac:chgData name="Anna Kay Dykes" userId="3d54ac04-8cde-42e7-8120-44c163ab3f07" providerId="ADAL" clId="{3E30E9BA-C909-4FB9-9E89-CA2AEB48F4A5}" dt="2026-05-04T19:26:16.858" v="50" actId="14100"/>
          <ac:spMkLst>
            <pc:docMk/>
            <pc:sldMk cId="2483071788" sldId="2147482347"/>
            <ac:spMk id="9" creationId="{FEF805FC-DB7D-83A5-AAD9-3BCA52B68BE3}"/>
          </ac:spMkLst>
        </pc:spChg>
        <pc:spChg chg="mod ord">
          <ac:chgData name="Anna Kay Dykes" userId="3d54ac04-8cde-42e7-8120-44c163ab3f07" providerId="ADAL" clId="{3E30E9BA-C909-4FB9-9E89-CA2AEB48F4A5}" dt="2026-05-04T19:26:16.858" v="50" actId="14100"/>
          <ac:spMkLst>
            <pc:docMk/>
            <pc:sldMk cId="2483071788" sldId="2147482347"/>
            <ac:spMk id="10" creationId="{CFEFEF76-7584-805F-3D03-23D93E1758F3}"/>
          </ac:spMkLst>
        </pc:spChg>
        <pc:spChg chg="mod ord">
          <ac:chgData name="Anna Kay Dykes" userId="3d54ac04-8cde-42e7-8120-44c163ab3f07" providerId="ADAL" clId="{3E30E9BA-C909-4FB9-9E89-CA2AEB48F4A5}" dt="2026-05-04T19:26:16.858" v="50" actId="14100"/>
          <ac:spMkLst>
            <pc:docMk/>
            <pc:sldMk cId="2483071788" sldId="2147482347"/>
            <ac:spMk id="11" creationId="{39E163C0-66C3-6E2E-EEB6-5B3A0756090D}"/>
          </ac:spMkLst>
        </pc:spChg>
        <pc:spChg chg="mod">
          <ac:chgData name="Anna Kay Dykes" userId="3d54ac04-8cde-42e7-8120-44c163ab3f07" providerId="ADAL" clId="{3E30E9BA-C909-4FB9-9E89-CA2AEB48F4A5}" dt="2026-05-04T19:24:36.489" v="39" actId="1076"/>
          <ac:spMkLst>
            <pc:docMk/>
            <pc:sldMk cId="2483071788" sldId="2147482347"/>
            <ac:spMk id="12" creationId="{BCF609F3-BE8C-F6A2-E967-4FAF53BFDF92}"/>
          </ac:spMkLst>
        </pc:spChg>
        <pc:spChg chg="mod">
          <ac:chgData name="Anna Kay Dykes" userId="3d54ac04-8cde-42e7-8120-44c163ab3f07" providerId="ADAL" clId="{3E30E9BA-C909-4FB9-9E89-CA2AEB48F4A5}" dt="2026-05-05T16:42:21.055" v="1938"/>
          <ac:spMkLst>
            <pc:docMk/>
            <pc:sldMk cId="2483071788" sldId="2147482347"/>
            <ac:spMk id="13" creationId="{0887E059-B2CA-9FCD-9429-4198256162B6}"/>
          </ac:spMkLst>
        </pc:spChg>
        <pc:spChg chg="mod">
          <ac:chgData name="Anna Kay Dykes" userId="3d54ac04-8cde-42e7-8120-44c163ab3f07" providerId="ADAL" clId="{3E30E9BA-C909-4FB9-9E89-CA2AEB48F4A5}" dt="2026-05-04T19:28:25.141" v="75" actId="20577"/>
          <ac:spMkLst>
            <pc:docMk/>
            <pc:sldMk cId="2483071788" sldId="2147482347"/>
            <ac:spMk id="15" creationId="{04EEF4E2-E671-FD0D-E61C-1EE50571DE26}"/>
          </ac:spMkLst>
        </pc:spChg>
        <pc:spChg chg="mod ord">
          <ac:chgData name="Anna Kay Dykes" userId="3d54ac04-8cde-42e7-8120-44c163ab3f07" providerId="ADAL" clId="{3E30E9BA-C909-4FB9-9E89-CA2AEB48F4A5}" dt="2026-05-04T19:26:20.946" v="51" actId="14100"/>
          <ac:spMkLst>
            <pc:docMk/>
            <pc:sldMk cId="2483071788" sldId="2147482347"/>
            <ac:spMk id="27" creationId="{F4BCF6AB-61E3-BD3B-0881-68BD8ACBE7B4}"/>
          </ac:spMkLst>
        </pc:spChg>
        <pc:spChg chg="mod">
          <ac:chgData name="Anna Kay Dykes" userId="3d54ac04-8cde-42e7-8120-44c163ab3f07" providerId="ADAL" clId="{3E30E9BA-C909-4FB9-9E89-CA2AEB48F4A5}" dt="2026-05-04T19:22:44.361" v="22" actId="21"/>
          <ac:spMkLst>
            <pc:docMk/>
            <pc:sldMk cId="2483071788" sldId="2147482347"/>
            <ac:spMk id="29" creationId="{F4FAE96D-EA2B-15FF-FC03-EA346480534F}"/>
          </ac:spMkLst>
        </pc:spChg>
        <pc:spChg chg="mod">
          <ac:chgData name="Anna Kay Dykes" userId="3d54ac04-8cde-42e7-8120-44c163ab3f07" providerId="ADAL" clId="{3E30E9BA-C909-4FB9-9E89-CA2AEB48F4A5}" dt="2026-05-04T19:23:13.077" v="28" actId="21"/>
          <ac:spMkLst>
            <pc:docMk/>
            <pc:sldMk cId="2483071788" sldId="2147482347"/>
            <ac:spMk id="30" creationId="{1192919C-57EA-BC1E-7C7B-979F8E35297A}"/>
          </ac:spMkLst>
        </pc:spChg>
        <pc:spChg chg="mod">
          <ac:chgData name="Anna Kay Dykes" userId="3d54ac04-8cde-42e7-8120-44c163ab3f07" providerId="ADAL" clId="{3E30E9BA-C909-4FB9-9E89-CA2AEB48F4A5}" dt="2026-05-04T19:28:02.409" v="69" actId="14100"/>
          <ac:spMkLst>
            <pc:docMk/>
            <pc:sldMk cId="2483071788" sldId="2147482347"/>
            <ac:spMk id="31" creationId="{7B68D830-8B4C-804B-CF40-62F50B12DB28}"/>
          </ac:spMkLst>
        </pc:spChg>
        <pc:spChg chg="mod">
          <ac:chgData name="Anna Kay Dykes" userId="3d54ac04-8cde-42e7-8120-44c163ab3f07" providerId="ADAL" clId="{3E30E9BA-C909-4FB9-9E89-CA2AEB48F4A5}" dt="2026-05-04T19:27:53.959" v="68" actId="1076"/>
          <ac:spMkLst>
            <pc:docMk/>
            <pc:sldMk cId="2483071788" sldId="2147482347"/>
            <ac:spMk id="38" creationId="{E70E0469-9AEE-D780-F183-BFDC6D16621F}"/>
          </ac:spMkLst>
        </pc:spChg>
        <pc:spChg chg="mod">
          <ac:chgData name="Anna Kay Dykes" userId="3d54ac04-8cde-42e7-8120-44c163ab3f07" providerId="ADAL" clId="{3E30E9BA-C909-4FB9-9E89-CA2AEB48F4A5}" dt="2026-05-04T19:27:49.678" v="66" actId="1076"/>
          <ac:spMkLst>
            <pc:docMk/>
            <pc:sldMk cId="2483071788" sldId="2147482347"/>
            <ac:spMk id="39" creationId="{FF0505AB-BF1E-B1A9-3416-774B800625F0}"/>
          </ac:spMkLst>
        </pc:spChg>
        <pc:spChg chg="mod">
          <ac:chgData name="Anna Kay Dykes" userId="3d54ac04-8cde-42e7-8120-44c163ab3f07" providerId="ADAL" clId="{3E30E9BA-C909-4FB9-9E89-CA2AEB48F4A5}" dt="2026-05-04T19:27:45.303" v="65" actId="1076"/>
          <ac:spMkLst>
            <pc:docMk/>
            <pc:sldMk cId="2483071788" sldId="2147482347"/>
            <ac:spMk id="40" creationId="{B45390B0-4782-BD58-CA56-256F8B22460D}"/>
          </ac:spMkLst>
        </pc:spChg>
      </pc:sldChg>
      <pc:sldChg chg="addSp delSp modSp mod modNotesTx">
        <pc:chgData name="Anna Kay Dykes" userId="3d54ac04-8cde-42e7-8120-44c163ab3f07" providerId="ADAL" clId="{3E30E9BA-C909-4FB9-9E89-CA2AEB48F4A5}" dt="2026-05-05T19:23:13.901" v="3957" actId="6549"/>
        <pc:sldMkLst>
          <pc:docMk/>
          <pc:sldMk cId="3980784120" sldId="2147482351"/>
        </pc:sldMkLst>
        <pc:spChg chg="del">
          <ac:chgData name="Anna Kay Dykes" userId="3d54ac04-8cde-42e7-8120-44c163ab3f07" providerId="ADAL" clId="{3E30E9BA-C909-4FB9-9E89-CA2AEB48F4A5}" dt="2026-05-05T15:42:00.506" v="1272" actId="478"/>
          <ac:spMkLst>
            <pc:docMk/>
            <pc:sldMk cId="3980784120" sldId="2147482351"/>
            <ac:spMk id="3" creationId="{77531E08-062F-0ACD-BF30-C09F18579770}"/>
          </ac:spMkLst>
        </pc:spChg>
        <pc:spChg chg="mod">
          <ac:chgData name="Anna Kay Dykes" userId="3d54ac04-8cde-42e7-8120-44c163ab3f07" providerId="ADAL" clId="{3E30E9BA-C909-4FB9-9E89-CA2AEB48F4A5}" dt="2026-05-04T20:05:11.196" v="285" actId="20577"/>
          <ac:spMkLst>
            <pc:docMk/>
            <pc:sldMk cId="3980784120" sldId="2147482351"/>
            <ac:spMk id="4" creationId="{64E683C2-BA87-D66E-4CD6-BADB8BEAB5D4}"/>
          </ac:spMkLst>
        </pc:spChg>
        <pc:spChg chg="add mod">
          <ac:chgData name="Anna Kay Dykes" userId="3d54ac04-8cde-42e7-8120-44c163ab3f07" providerId="ADAL" clId="{3E30E9BA-C909-4FB9-9E89-CA2AEB48F4A5}" dt="2026-05-04T21:50:28.450" v="755" actId="207"/>
          <ac:spMkLst>
            <pc:docMk/>
            <pc:sldMk cId="3980784120" sldId="2147482351"/>
            <ac:spMk id="7" creationId="{1E9AB649-F04F-6A06-67E1-247F9148472F}"/>
          </ac:spMkLst>
        </pc:spChg>
        <pc:spChg chg="add del mod">
          <ac:chgData name="Anna Kay Dykes" userId="3d54ac04-8cde-42e7-8120-44c163ab3f07" providerId="ADAL" clId="{3E30E9BA-C909-4FB9-9E89-CA2AEB48F4A5}" dt="2026-05-05T15:42:02.177" v="1273" actId="478"/>
          <ac:spMkLst>
            <pc:docMk/>
            <pc:sldMk cId="3980784120" sldId="2147482351"/>
            <ac:spMk id="9" creationId="{5E5220EB-587F-C9FC-16F6-429ED8F1D1E2}"/>
          </ac:spMkLst>
        </pc:spChg>
        <pc:spChg chg="mod">
          <ac:chgData name="Anna Kay Dykes" userId="3d54ac04-8cde-42e7-8120-44c163ab3f07" providerId="ADAL" clId="{3E30E9BA-C909-4FB9-9E89-CA2AEB48F4A5}" dt="2026-05-05T15:42:09.640" v="1274" actId="1076"/>
          <ac:spMkLst>
            <pc:docMk/>
            <pc:sldMk cId="3980784120" sldId="2147482351"/>
            <ac:spMk id="15" creationId="{F6F72991-D208-FFF0-4049-801E10E5328B}"/>
          </ac:spMkLst>
        </pc:spChg>
        <pc:spChg chg="mod">
          <ac:chgData name="Anna Kay Dykes" userId="3d54ac04-8cde-42e7-8120-44c163ab3f07" providerId="ADAL" clId="{3E30E9BA-C909-4FB9-9E89-CA2AEB48F4A5}" dt="2026-05-05T15:45:33.693" v="1306" actId="113"/>
          <ac:spMkLst>
            <pc:docMk/>
            <pc:sldMk cId="3980784120" sldId="2147482351"/>
            <ac:spMk id="35" creationId="{3F7464E9-1875-2C52-429F-686D38CF8F44}"/>
          </ac:spMkLst>
        </pc:spChg>
        <pc:spChg chg="mod">
          <ac:chgData name="Anna Kay Dykes" userId="3d54ac04-8cde-42e7-8120-44c163ab3f07" providerId="ADAL" clId="{3E30E9BA-C909-4FB9-9E89-CA2AEB48F4A5}" dt="2026-05-04T20:08:58.325" v="347" actId="403"/>
          <ac:spMkLst>
            <pc:docMk/>
            <pc:sldMk cId="3980784120" sldId="2147482351"/>
            <ac:spMk id="38" creationId="{F6C04E73-94AA-183F-2324-7ABE06CAC5B9}"/>
          </ac:spMkLst>
        </pc:spChg>
        <pc:spChg chg="mod">
          <ac:chgData name="Anna Kay Dykes" userId="3d54ac04-8cde-42e7-8120-44c163ab3f07" providerId="ADAL" clId="{3E30E9BA-C909-4FB9-9E89-CA2AEB48F4A5}" dt="2026-05-04T20:09:14.426" v="349" actId="14100"/>
          <ac:spMkLst>
            <pc:docMk/>
            <pc:sldMk cId="3980784120" sldId="2147482351"/>
            <ac:spMk id="40" creationId="{0F71C8FA-DB56-2AAF-1F6F-26B3178E5565}"/>
          </ac:spMkLst>
        </pc:spChg>
        <pc:spChg chg="mod">
          <ac:chgData name="Anna Kay Dykes" userId="3d54ac04-8cde-42e7-8120-44c163ab3f07" providerId="ADAL" clId="{3E30E9BA-C909-4FB9-9E89-CA2AEB48F4A5}" dt="2026-05-04T20:11:44.591" v="367" actId="403"/>
          <ac:spMkLst>
            <pc:docMk/>
            <pc:sldMk cId="3980784120" sldId="2147482351"/>
            <ac:spMk id="48" creationId="{66A1FC12-3F74-E8C7-925C-50095637E5D7}"/>
          </ac:spMkLst>
        </pc:spChg>
        <pc:spChg chg="mod">
          <ac:chgData name="Anna Kay Dykes" userId="3d54ac04-8cde-42e7-8120-44c163ab3f07" providerId="ADAL" clId="{3E30E9BA-C909-4FB9-9E89-CA2AEB48F4A5}" dt="2026-05-05T19:22:38.385" v="3903" actId="20577"/>
          <ac:spMkLst>
            <pc:docMk/>
            <pc:sldMk cId="3980784120" sldId="2147482351"/>
            <ac:spMk id="51" creationId="{288A3683-E9D1-4033-E7E4-798A260DCC2F}"/>
          </ac:spMkLst>
        </pc:spChg>
        <pc:spChg chg="mod">
          <ac:chgData name="Anna Kay Dykes" userId="3d54ac04-8cde-42e7-8120-44c163ab3f07" providerId="ADAL" clId="{3E30E9BA-C909-4FB9-9E89-CA2AEB48F4A5}" dt="2026-05-04T20:11:44.591" v="367" actId="403"/>
          <ac:spMkLst>
            <pc:docMk/>
            <pc:sldMk cId="3980784120" sldId="2147482351"/>
            <ac:spMk id="52" creationId="{ED241F2C-C7D5-7910-860E-1DC081AAF44E}"/>
          </ac:spMkLst>
        </pc:spChg>
        <pc:spChg chg="mod">
          <ac:chgData name="Anna Kay Dykes" userId="3d54ac04-8cde-42e7-8120-44c163ab3f07" providerId="ADAL" clId="{3E30E9BA-C909-4FB9-9E89-CA2AEB48F4A5}" dt="2026-05-04T20:09:38.998" v="351" actId="14100"/>
          <ac:spMkLst>
            <pc:docMk/>
            <pc:sldMk cId="3980784120" sldId="2147482351"/>
            <ac:spMk id="63" creationId="{CE87D5C2-2DC8-6BEA-F004-D8BCA7B74A77}"/>
          </ac:spMkLst>
        </pc:spChg>
        <pc:spChg chg="mod">
          <ac:chgData name="Anna Kay Dykes" userId="3d54ac04-8cde-42e7-8120-44c163ab3f07" providerId="ADAL" clId="{3E30E9BA-C909-4FB9-9E89-CA2AEB48F4A5}" dt="2026-05-04T20:11:44.591" v="367" actId="403"/>
          <ac:spMkLst>
            <pc:docMk/>
            <pc:sldMk cId="3980784120" sldId="2147482351"/>
            <ac:spMk id="64" creationId="{03606EB4-0B60-6C9B-B396-1BE5766EF4C5}"/>
          </ac:spMkLst>
        </pc:spChg>
        <pc:spChg chg="mod">
          <ac:chgData name="Anna Kay Dykes" userId="3d54ac04-8cde-42e7-8120-44c163ab3f07" providerId="ADAL" clId="{3E30E9BA-C909-4FB9-9E89-CA2AEB48F4A5}" dt="2026-05-04T20:09:38.998" v="351" actId="14100"/>
          <ac:spMkLst>
            <pc:docMk/>
            <pc:sldMk cId="3980784120" sldId="2147482351"/>
            <ac:spMk id="66" creationId="{5376F69D-E364-D6AC-0A2D-9761F05B91F9}"/>
          </ac:spMkLst>
        </pc:spChg>
        <pc:spChg chg="mod">
          <ac:chgData name="Anna Kay Dykes" userId="3d54ac04-8cde-42e7-8120-44c163ab3f07" providerId="ADAL" clId="{3E30E9BA-C909-4FB9-9E89-CA2AEB48F4A5}" dt="2026-05-04T20:11:44.591" v="367" actId="403"/>
          <ac:spMkLst>
            <pc:docMk/>
            <pc:sldMk cId="3980784120" sldId="2147482351"/>
            <ac:spMk id="67" creationId="{DB0E32FB-197B-0F40-7AA0-535EC4F84321}"/>
          </ac:spMkLst>
        </pc:spChg>
        <pc:grpChg chg="add mod">
          <ac:chgData name="Anna Kay Dykes" userId="3d54ac04-8cde-42e7-8120-44c163ab3f07" providerId="ADAL" clId="{3E30E9BA-C909-4FB9-9E89-CA2AEB48F4A5}" dt="2026-05-04T20:12:19.650" v="370" actId="1076"/>
          <ac:grpSpMkLst>
            <pc:docMk/>
            <pc:sldMk cId="3980784120" sldId="2147482351"/>
            <ac:grpSpMk id="6" creationId="{2CF18349-8DA1-7684-EECE-8616BEF216E9}"/>
          </ac:grpSpMkLst>
        </pc:grpChg>
        <pc:grpChg chg="mod">
          <ac:chgData name="Anna Kay Dykes" userId="3d54ac04-8cde-42e7-8120-44c163ab3f07" providerId="ADAL" clId="{3E30E9BA-C909-4FB9-9E89-CA2AEB48F4A5}" dt="2026-05-04T20:08:34.692" v="340" actId="164"/>
          <ac:grpSpMkLst>
            <pc:docMk/>
            <pc:sldMk cId="3980784120" sldId="2147482351"/>
            <ac:grpSpMk id="68" creationId="{F37C2A03-36AE-0249-FFF7-410BC4FE655F}"/>
          </ac:grpSpMkLst>
        </pc:grpChg>
      </pc:sldChg>
      <pc:sldChg chg="del">
        <pc:chgData name="Anna Kay Dykes" userId="3d54ac04-8cde-42e7-8120-44c163ab3f07" providerId="ADAL" clId="{3E30E9BA-C909-4FB9-9E89-CA2AEB48F4A5}" dt="2026-05-05T18:02:15.047" v="2292" actId="47"/>
        <pc:sldMkLst>
          <pc:docMk/>
          <pc:sldMk cId="2781439308" sldId="2147482368"/>
        </pc:sldMkLst>
      </pc:sldChg>
      <pc:sldChg chg="del">
        <pc:chgData name="Anna Kay Dykes" userId="3d54ac04-8cde-42e7-8120-44c163ab3f07" providerId="ADAL" clId="{3E30E9BA-C909-4FB9-9E89-CA2AEB48F4A5}" dt="2026-05-05T18:02:15.047" v="2292" actId="47"/>
        <pc:sldMkLst>
          <pc:docMk/>
          <pc:sldMk cId="1186851302" sldId="2147482369"/>
        </pc:sldMkLst>
      </pc:sldChg>
      <pc:sldChg chg="del">
        <pc:chgData name="Anna Kay Dykes" userId="3d54ac04-8cde-42e7-8120-44c163ab3f07" providerId="ADAL" clId="{3E30E9BA-C909-4FB9-9E89-CA2AEB48F4A5}" dt="2026-05-05T18:02:15.047" v="2292" actId="47"/>
        <pc:sldMkLst>
          <pc:docMk/>
          <pc:sldMk cId="1106549105" sldId="2147482372"/>
        </pc:sldMkLst>
      </pc:sldChg>
      <pc:sldChg chg="del ord">
        <pc:chgData name="Anna Kay Dykes" userId="3d54ac04-8cde-42e7-8120-44c163ab3f07" providerId="ADAL" clId="{3E30E9BA-C909-4FB9-9E89-CA2AEB48F4A5}" dt="2026-05-05T18:02:15.047" v="2292" actId="47"/>
        <pc:sldMkLst>
          <pc:docMk/>
          <pc:sldMk cId="2309488357" sldId="2147482391"/>
        </pc:sldMkLst>
      </pc:sldChg>
      <pc:sldChg chg="del ord">
        <pc:chgData name="Anna Kay Dykes" userId="3d54ac04-8cde-42e7-8120-44c163ab3f07" providerId="ADAL" clId="{3E30E9BA-C909-4FB9-9E89-CA2AEB48F4A5}" dt="2026-05-05T18:02:15.047" v="2292" actId="47"/>
        <pc:sldMkLst>
          <pc:docMk/>
          <pc:sldMk cId="1786493361" sldId="2147482394"/>
        </pc:sldMkLst>
      </pc:sldChg>
      <pc:sldChg chg="del">
        <pc:chgData name="Anna Kay Dykes" userId="3d54ac04-8cde-42e7-8120-44c163ab3f07" providerId="ADAL" clId="{3E30E9BA-C909-4FB9-9E89-CA2AEB48F4A5}" dt="2026-05-05T18:02:15.047" v="2292" actId="47"/>
        <pc:sldMkLst>
          <pc:docMk/>
          <pc:sldMk cId="294515541" sldId="2147482395"/>
        </pc:sldMkLst>
      </pc:sldChg>
      <pc:sldChg chg="delSp modSp mod modNotesTx">
        <pc:chgData name="Anna Kay Dykes" userId="3d54ac04-8cde-42e7-8120-44c163ab3f07" providerId="ADAL" clId="{3E30E9BA-C909-4FB9-9E89-CA2AEB48F4A5}" dt="2026-05-06T17:08:51.412" v="7057" actId="20577"/>
        <pc:sldMkLst>
          <pc:docMk/>
          <pc:sldMk cId="1364639638" sldId="2147482396"/>
        </pc:sldMkLst>
        <pc:spChg chg="del">
          <ac:chgData name="Anna Kay Dykes" userId="3d54ac04-8cde-42e7-8120-44c163ab3f07" providerId="ADAL" clId="{3E30E9BA-C909-4FB9-9E89-CA2AEB48F4A5}" dt="2026-05-05T16:24:49.631" v="1863" actId="478"/>
          <ac:spMkLst>
            <pc:docMk/>
            <pc:sldMk cId="1364639638" sldId="2147482396"/>
            <ac:spMk id="12" creationId="{DE2AF9B0-5EC0-16B3-C1A8-0F4184F69938}"/>
          </ac:spMkLst>
        </pc:spChg>
        <pc:spChg chg="mod">
          <ac:chgData name="Anna Kay Dykes" userId="3d54ac04-8cde-42e7-8120-44c163ab3f07" providerId="ADAL" clId="{3E30E9BA-C909-4FB9-9E89-CA2AEB48F4A5}" dt="2026-05-05T16:24:47.410" v="1862" actId="6549"/>
          <ac:spMkLst>
            <pc:docMk/>
            <pc:sldMk cId="1364639638" sldId="2147482396"/>
            <ac:spMk id="21" creationId="{D53537BB-581F-E7D0-A0EB-803FCF0C4831}"/>
          </ac:spMkLst>
        </pc:spChg>
        <pc:spChg chg="del">
          <ac:chgData name="Anna Kay Dykes" userId="3d54ac04-8cde-42e7-8120-44c163ab3f07" providerId="ADAL" clId="{3E30E9BA-C909-4FB9-9E89-CA2AEB48F4A5}" dt="2026-05-05T16:24:45.112" v="1861" actId="478"/>
          <ac:spMkLst>
            <pc:docMk/>
            <pc:sldMk cId="1364639638" sldId="2147482396"/>
            <ac:spMk id="22" creationId="{1DA35E3E-4929-02C6-EAAA-950EAD0F8068}"/>
          </ac:spMkLst>
        </pc:spChg>
        <pc:spChg chg="mod">
          <ac:chgData name="Anna Kay Dykes" userId="3d54ac04-8cde-42e7-8120-44c163ab3f07" providerId="ADAL" clId="{3E30E9BA-C909-4FB9-9E89-CA2AEB48F4A5}" dt="2026-05-05T16:26:38.895" v="1877" actId="113"/>
          <ac:spMkLst>
            <pc:docMk/>
            <pc:sldMk cId="1364639638" sldId="2147482396"/>
            <ac:spMk id="23" creationId="{0C825DAD-029B-0966-52E7-B45BBD2E2F0A}"/>
          </ac:spMkLst>
        </pc:spChg>
      </pc:sldChg>
      <pc:sldChg chg="del">
        <pc:chgData name="Anna Kay Dykes" userId="3d54ac04-8cde-42e7-8120-44c163ab3f07" providerId="ADAL" clId="{3E30E9BA-C909-4FB9-9E89-CA2AEB48F4A5}" dt="2026-05-05T15:50:03.473" v="1334" actId="2696"/>
        <pc:sldMkLst>
          <pc:docMk/>
          <pc:sldMk cId="148299593" sldId="2147482410"/>
        </pc:sldMkLst>
      </pc:sldChg>
      <pc:sldChg chg="add del">
        <pc:chgData name="Anna Kay Dykes" userId="3d54ac04-8cde-42e7-8120-44c163ab3f07" providerId="ADAL" clId="{3E30E9BA-C909-4FB9-9E89-CA2AEB48F4A5}" dt="2026-05-05T18:02:15.047" v="2292" actId="47"/>
        <pc:sldMkLst>
          <pc:docMk/>
          <pc:sldMk cId="941732119" sldId="2147482410"/>
        </pc:sldMkLst>
      </pc:sldChg>
      <pc:sldChg chg="addSp delSp modSp del mod modAnim">
        <pc:chgData name="Anna Kay Dykes" userId="3d54ac04-8cde-42e7-8120-44c163ab3f07" providerId="ADAL" clId="{3E30E9BA-C909-4FB9-9E89-CA2AEB48F4A5}" dt="2026-05-05T17:45:56.502" v="2063" actId="47"/>
        <pc:sldMkLst>
          <pc:docMk/>
          <pc:sldMk cId="625428543" sldId="2147482411"/>
        </pc:sldMkLst>
        <pc:spChg chg="mod">
          <ac:chgData name="Anna Kay Dykes" userId="3d54ac04-8cde-42e7-8120-44c163ab3f07" providerId="ADAL" clId="{3E30E9BA-C909-4FB9-9E89-CA2AEB48F4A5}" dt="2026-05-05T17:26:59.470" v="2015" actId="1076"/>
          <ac:spMkLst>
            <pc:docMk/>
            <pc:sldMk cId="625428543" sldId="2147482411"/>
            <ac:spMk id="11" creationId="{5F9DCDEC-650A-E4C2-EB1F-40CA84038660}"/>
          </ac:spMkLst>
        </pc:spChg>
        <pc:spChg chg="del">
          <ac:chgData name="Anna Kay Dykes" userId="3d54ac04-8cde-42e7-8120-44c163ab3f07" providerId="ADAL" clId="{3E30E9BA-C909-4FB9-9E89-CA2AEB48F4A5}" dt="2026-05-05T17:27:50.642" v="2020" actId="21"/>
          <ac:spMkLst>
            <pc:docMk/>
            <pc:sldMk cId="625428543" sldId="2147482411"/>
            <ac:spMk id="89" creationId="{0E9DBDDC-4352-4B38-8111-5622559CFA89}"/>
          </ac:spMkLst>
        </pc:spChg>
        <pc:spChg chg="del">
          <ac:chgData name="Anna Kay Dykes" userId="3d54ac04-8cde-42e7-8120-44c163ab3f07" providerId="ADAL" clId="{3E30E9BA-C909-4FB9-9E89-CA2AEB48F4A5}" dt="2026-05-05T17:27:50.642" v="2020" actId="21"/>
          <ac:spMkLst>
            <pc:docMk/>
            <pc:sldMk cId="625428543" sldId="2147482411"/>
            <ac:spMk id="90" creationId="{FBD42B5D-2DEA-4BF8-AFF5-15D52B6639ED}"/>
          </ac:spMkLst>
        </pc:spChg>
        <pc:spChg chg="del">
          <ac:chgData name="Anna Kay Dykes" userId="3d54ac04-8cde-42e7-8120-44c163ab3f07" providerId="ADAL" clId="{3E30E9BA-C909-4FB9-9E89-CA2AEB48F4A5}" dt="2026-05-05T17:27:50.642" v="2020" actId="21"/>
          <ac:spMkLst>
            <pc:docMk/>
            <pc:sldMk cId="625428543" sldId="2147482411"/>
            <ac:spMk id="92" creationId="{B8CE0F26-8F9E-4468-A5C7-A9475E0C385F}"/>
          </ac:spMkLst>
        </pc:spChg>
        <pc:spChg chg="del">
          <ac:chgData name="Anna Kay Dykes" userId="3d54ac04-8cde-42e7-8120-44c163ab3f07" providerId="ADAL" clId="{3E30E9BA-C909-4FB9-9E89-CA2AEB48F4A5}" dt="2026-05-05T17:27:50.642" v="2020" actId="21"/>
          <ac:spMkLst>
            <pc:docMk/>
            <pc:sldMk cId="625428543" sldId="2147482411"/>
            <ac:spMk id="93" creationId="{8B8F0F19-51E4-4C98-A903-B7A88F2B63E8}"/>
          </ac:spMkLst>
        </pc:spChg>
        <pc:spChg chg="del">
          <ac:chgData name="Anna Kay Dykes" userId="3d54ac04-8cde-42e7-8120-44c163ab3f07" providerId="ADAL" clId="{3E30E9BA-C909-4FB9-9E89-CA2AEB48F4A5}" dt="2026-05-05T17:27:12.639" v="2016" actId="21"/>
          <ac:spMkLst>
            <pc:docMk/>
            <pc:sldMk cId="625428543" sldId="2147482411"/>
            <ac:spMk id="94" creationId="{0C17D468-E119-47DA-ADEA-B3A87A6E3095}"/>
          </ac:spMkLst>
        </pc:spChg>
        <pc:spChg chg="del">
          <ac:chgData name="Anna Kay Dykes" userId="3d54ac04-8cde-42e7-8120-44c163ab3f07" providerId="ADAL" clId="{3E30E9BA-C909-4FB9-9E89-CA2AEB48F4A5}" dt="2026-05-05T17:27:12.639" v="2016" actId="21"/>
          <ac:spMkLst>
            <pc:docMk/>
            <pc:sldMk cId="625428543" sldId="2147482411"/>
            <ac:spMk id="95" creationId="{67F9926D-C999-4410-A13B-5B453DC6E45C}"/>
          </ac:spMkLst>
        </pc:spChg>
        <pc:spChg chg="del">
          <ac:chgData name="Anna Kay Dykes" userId="3d54ac04-8cde-42e7-8120-44c163ab3f07" providerId="ADAL" clId="{3E30E9BA-C909-4FB9-9E89-CA2AEB48F4A5}" dt="2026-05-05T17:27:12.639" v="2016" actId="21"/>
          <ac:spMkLst>
            <pc:docMk/>
            <pc:sldMk cId="625428543" sldId="2147482411"/>
            <ac:spMk id="96" creationId="{6535675D-62D2-4023-8C1B-041ED5F488F3}"/>
          </ac:spMkLst>
        </pc:spChg>
        <pc:spChg chg="del">
          <ac:chgData name="Anna Kay Dykes" userId="3d54ac04-8cde-42e7-8120-44c163ab3f07" providerId="ADAL" clId="{3E30E9BA-C909-4FB9-9E89-CA2AEB48F4A5}" dt="2026-05-05T17:27:12.639" v="2016" actId="21"/>
          <ac:spMkLst>
            <pc:docMk/>
            <pc:sldMk cId="625428543" sldId="2147482411"/>
            <ac:spMk id="97" creationId="{F5619E6B-FDC1-43EC-BC9E-C21066B701D0}"/>
          </ac:spMkLst>
        </pc:spChg>
        <pc:spChg chg="del">
          <ac:chgData name="Anna Kay Dykes" userId="3d54ac04-8cde-42e7-8120-44c163ab3f07" providerId="ADAL" clId="{3E30E9BA-C909-4FB9-9E89-CA2AEB48F4A5}" dt="2026-05-05T17:27:50.642" v="2020" actId="21"/>
          <ac:spMkLst>
            <pc:docMk/>
            <pc:sldMk cId="625428543" sldId="2147482411"/>
            <ac:spMk id="99" creationId="{12F047CF-2F52-4AFE-BE59-13E2D6B1044F}"/>
          </ac:spMkLst>
        </pc:spChg>
        <pc:spChg chg="del">
          <ac:chgData name="Anna Kay Dykes" userId="3d54ac04-8cde-42e7-8120-44c163ab3f07" providerId="ADAL" clId="{3E30E9BA-C909-4FB9-9E89-CA2AEB48F4A5}" dt="2026-05-05T17:27:12.639" v="2016" actId="21"/>
          <ac:spMkLst>
            <pc:docMk/>
            <pc:sldMk cId="625428543" sldId="2147482411"/>
            <ac:spMk id="100" creationId="{B42B2169-072A-48C1-B33E-B2CDC7325683}"/>
          </ac:spMkLst>
        </pc:spChg>
        <pc:picChg chg="del">
          <ac:chgData name="Anna Kay Dykes" userId="3d54ac04-8cde-42e7-8120-44c163ab3f07" providerId="ADAL" clId="{3E30E9BA-C909-4FB9-9E89-CA2AEB48F4A5}" dt="2026-05-05T17:27:50.642" v="2020" actId="21"/>
          <ac:picMkLst>
            <pc:docMk/>
            <pc:sldMk cId="625428543" sldId="2147482411"/>
            <ac:picMk id="54" creationId="{3C71F3DA-A1DA-4D97-ACF0-F891B0B10A43}"/>
          </ac:picMkLst>
        </pc:picChg>
        <pc:picChg chg="del">
          <ac:chgData name="Anna Kay Dykes" userId="3d54ac04-8cde-42e7-8120-44c163ab3f07" providerId="ADAL" clId="{3E30E9BA-C909-4FB9-9E89-CA2AEB48F4A5}" dt="2026-05-05T17:27:50.642" v="2020" actId="21"/>
          <ac:picMkLst>
            <pc:docMk/>
            <pc:sldMk cId="625428543" sldId="2147482411"/>
            <ac:picMk id="55" creationId="{DC8E6DBD-EEDE-4E0A-9D26-CFDEA1B80C06}"/>
          </ac:picMkLst>
        </pc:picChg>
        <pc:picChg chg="del">
          <ac:chgData name="Anna Kay Dykes" userId="3d54ac04-8cde-42e7-8120-44c163ab3f07" providerId="ADAL" clId="{3E30E9BA-C909-4FB9-9E89-CA2AEB48F4A5}" dt="2026-05-05T17:27:50.642" v="2020" actId="21"/>
          <ac:picMkLst>
            <pc:docMk/>
            <pc:sldMk cId="625428543" sldId="2147482411"/>
            <ac:picMk id="61" creationId="{572ABDA6-9171-434C-B76A-987C39037017}"/>
          </ac:picMkLst>
        </pc:picChg>
        <pc:picChg chg="del">
          <ac:chgData name="Anna Kay Dykes" userId="3d54ac04-8cde-42e7-8120-44c163ab3f07" providerId="ADAL" clId="{3E30E9BA-C909-4FB9-9E89-CA2AEB48F4A5}" dt="2026-05-05T17:27:12.639" v="2016" actId="21"/>
          <ac:picMkLst>
            <pc:docMk/>
            <pc:sldMk cId="625428543" sldId="2147482411"/>
            <ac:picMk id="1026" creationId="{42DDA3AE-2087-09D2-48B6-E6037915B3B5}"/>
          </ac:picMkLst>
        </pc:picChg>
        <pc:picChg chg="del">
          <ac:chgData name="Anna Kay Dykes" userId="3d54ac04-8cde-42e7-8120-44c163ab3f07" providerId="ADAL" clId="{3E30E9BA-C909-4FB9-9E89-CA2AEB48F4A5}" dt="2026-05-05T17:27:12.639" v="2016" actId="21"/>
          <ac:picMkLst>
            <pc:docMk/>
            <pc:sldMk cId="625428543" sldId="2147482411"/>
            <ac:picMk id="1028" creationId="{45169C97-68F5-CC17-8B86-BFA3DBA20125}"/>
          </ac:picMkLst>
        </pc:picChg>
        <pc:picChg chg="del">
          <ac:chgData name="Anna Kay Dykes" userId="3d54ac04-8cde-42e7-8120-44c163ab3f07" providerId="ADAL" clId="{3E30E9BA-C909-4FB9-9E89-CA2AEB48F4A5}" dt="2026-05-05T17:27:12.639" v="2016" actId="21"/>
          <ac:picMkLst>
            <pc:docMk/>
            <pc:sldMk cId="625428543" sldId="2147482411"/>
            <ac:picMk id="1030" creationId="{2FED1006-0D1E-F449-4888-B7783FF11406}"/>
          </ac:picMkLst>
        </pc:picChg>
      </pc:sldChg>
      <pc:sldChg chg="del">
        <pc:chgData name="Anna Kay Dykes" userId="3d54ac04-8cde-42e7-8120-44c163ab3f07" providerId="ADAL" clId="{3E30E9BA-C909-4FB9-9E89-CA2AEB48F4A5}" dt="2026-05-05T18:02:15.047" v="2292" actId="47"/>
        <pc:sldMkLst>
          <pc:docMk/>
          <pc:sldMk cId="1036526906" sldId="2147482412"/>
        </pc:sldMkLst>
      </pc:sldChg>
      <pc:sldChg chg="del">
        <pc:chgData name="Anna Kay Dykes" userId="3d54ac04-8cde-42e7-8120-44c163ab3f07" providerId="ADAL" clId="{3E30E9BA-C909-4FB9-9E89-CA2AEB48F4A5}" dt="2026-05-05T18:02:15.047" v="2292" actId="47"/>
        <pc:sldMkLst>
          <pc:docMk/>
          <pc:sldMk cId="2342825986" sldId="2147482413"/>
        </pc:sldMkLst>
      </pc:sldChg>
      <pc:sldChg chg="add del">
        <pc:chgData name="Anna Kay Dykes" userId="3d54ac04-8cde-42e7-8120-44c163ab3f07" providerId="ADAL" clId="{3E30E9BA-C909-4FB9-9E89-CA2AEB48F4A5}" dt="2026-05-05T18:02:15.047" v="2292" actId="47"/>
        <pc:sldMkLst>
          <pc:docMk/>
          <pc:sldMk cId="3782456075" sldId="2147482415"/>
        </pc:sldMkLst>
      </pc:sldChg>
      <pc:sldChg chg="addSp delSp modSp add del mod">
        <pc:chgData name="Anna Kay Dykes" userId="3d54ac04-8cde-42e7-8120-44c163ab3f07" providerId="ADAL" clId="{3E30E9BA-C909-4FB9-9E89-CA2AEB48F4A5}" dt="2026-05-05T15:45:46.240" v="1307" actId="47"/>
        <pc:sldMkLst>
          <pc:docMk/>
          <pc:sldMk cId="1009908132" sldId="2147482416"/>
        </pc:sldMkLst>
        <pc:spChg chg="del mod">
          <ac:chgData name="Anna Kay Dykes" userId="3d54ac04-8cde-42e7-8120-44c163ab3f07" providerId="ADAL" clId="{3E30E9BA-C909-4FB9-9E89-CA2AEB48F4A5}" dt="2026-05-05T15:40:49.458" v="1265" actId="478"/>
          <ac:spMkLst>
            <pc:docMk/>
            <pc:sldMk cId="1009908132" sldId="2147482416"/>
            <ac:spMk id="3" creationId="{911E83F5-96A1-96BD-18BB-83F0905BE654}"/>
          </ac:spMkLst>
        </pc:spChg>
        <pc:spChg chg="add del mod">
          <ac:chgData name="Anna Kay Dykes" userId="3d54ac04-8cde-42e7-8120-44c163ab3f07" providerId="ADAL" clId="{3E30E9BA-C909-4FB9-9E89-CA2AEB48F4A5}" dt="2026-05-05T15:40:53.220" v="1266" actId="478"/>
          <ac:spMkLst>
            <pc:docMk/>
            <pc:sldMk cId="1009908132" sldId="2147482416"/>
            <ac:spMk id="8" creationId="{1848D99D-7533-60D8-5155-F9CC18EA15E7}"/>
          </ac:spMkLst>
        </pc:spChg>
        <pc:spChg chg="mod">
          <ac:chgData name="Anna Kay Dykes" userId="3d54ac04-8cde-42e7-8120-44c163ab3f07" providerId="ADAL" clId="{3E30E9BA-C909-4FB9-9E89-CA2AEB48F4A5}" dt="2026-05-05T15:41:02.373" v="1268" actId="255"/>
          <ac:spMkLst>
            <pc:docMk/>
            <pc:sldMk cId="1009908132" sldId="2147482416"/>
            <ac:spMk id="15" creationId="{B74B5B2A-35E9-BCA7-AFAB-1B911A9C33B1}"/>
          </ac:spMkLst>
        </pc:spChg>
        <pc:spChg chg="mod">
          <ac:chgData name="Anna Kay Dykes" userId="3d54ac04-8cde-42e7-8120-44c163ab3f07" providerId="ADAL" clId="{3E30E9BA-C909-4FB9-9E89-CA2AEB48F4A5}" dt="2026-05-05T15:41:29.473" v="1269" actId="6549"/>
          <ac:spMkLst>
            <pc:docMk/>
            <pc:sldMk cId="1009908132" sldId="2147482416"/>
            <ac:spMk id="24" creationId="{9E1E0138-D44B-51CB-4BF8-A227A438F5C5}"/>
          </ac:spMkLst>
        </pc:spChg>
      </pc:sldChg>
      <pc:sldChg chg="add del">
        <pc:chgData name="Anna Kay Dykes" userId="3d54ac04-8cde-42e7-8120-44c163ab3f07" providerId="ADAL" clId="{3E30E9BA-C909-4FB9-9E89-CA2AEB48F4A5}" dt="2026-05-05T18:02:15.047" v="2292" actId="47"/>
        <pc:sldMkLst>
          <pc:docMk/>
          <pc:sldMk cId="4005448725" sldId="2147482417"/>
        </pc:sldMkLst>
      </pc:sldChg>
      <pc:sldChg chg="add del">
        <pc:chgData name="Anna Kay Dykes" userId="3d54ac04-8cde-42e7-8120-44c163ab3f07" providerId="ADAL" clId="{3E30E9BA-C909-4FB9-9E89-CA2AEB48F4A5}" dt="2026-05-05T18:02:15.047" v="2292" actId="47"/>
        <pc:sldMkLst>
          <pc:docMk/>
          <pc:sldMk cId="800155910" sldId="2147482418"/>
        </pc:sldMkLst>
      </pc:sldChg>
      <pc:sldChg chg="modSp add mod modNotesTx">
        <pc:chgData name="Anna Kay Dykes" userId="3d54ac04-8cde-42e7-8120-44c163ab3f07" providerId="ADAL" clId="{3E30E9BA-C909-4FB9-9E89-CA2AEB48F4A5}" dt="2026-05-05T18:50:20.964" v="2463" actId="20577"/>
        <pc:sldMkLst>
          <pc:docMk/>
          <pc:sldMk cId="3925008267" sldId="2147482419"/>
        </pc:sldMkLst>
        <pc:spChg chg="mod">
          <ac:chgData name="Anna Kay Dykes" userId="3d54ac04-8cde-42e7-8120-44c163ab3f07" providerId="ADAL" clId="{3E30E9BA-C909-4FB9-9E89-CA2AEB48F4A5}" dt="2026-05-05T15:52:43.207" v="1372" actId="207"/>
          <ac:spMkLst>
            <pc:docMk/>
            <pc:sldMk cId="3925008267" sldId="2147482419"/>
            <ac:spMk id="5" creationId="{706D33F5-ECD3-79DD-D861-94D43C9B922C}"/>
          </ac:spMkLst>
        </pc:spChg>
        <pc:spChg chg="mod">
          <ac:chgData name="Anna Kay Dykes" userId="3d54ac04-8cde-42e7-8120-44c163ab3f07" providerId="ADAL" clId="{3E30E9BA-C909-4FB9-9E89-CA2AEB48F4A5}" dt="2026-05-05T15:53:21.545" v="1374" actId="208"/>
          <ac:spMkLst>
            <pc:docMk/>
            <pc:sldMk cId="3925008267" sldId="2147482419"/>
            <ac:spMk id="7" creationId="{7306B325-E612-3A23-F2D1-9B1BB686B71E}"/>
          </ac:spMkLst>
        </pc:spChg>
        <pc:spChg chg="mod">
          <ac:chgData name="Anna Kay Dykes" userId="3d54ac04-8cde-42e7-8120-44c163ab3f07" providerId="ADAL" clId="{3E30E9BA-C909-4FB9-9E89-CA2AEB48F4A5}" dt="2026-05-05T15:53:21.545" v="1374" actId="208"/>
          <ac:spMkLst>
            <pc:docMk/>
            <pc:sldMk cId="3925008267" sldId="2147482419"/>
            <ac:spMk id="8" creationId="{A89D1461-0984-8E37-B3BF-71A5984E6FF6}"/>
          </ac:spMkLst>
        </pc:spChg>
        <pc:spChg chg="mod">
          <ac:chgData name="Anna Kay Dykes" userId="3d54ac04-8cde-42e7-8120-44c163ab3f07" providerId="ADAL" clId="{3E30E9BA-C909-4FB9-9E89-CA2AEB48F4A5}" dt="2026-05-05T15:51:36.156" v="1364" actId="207"/>
          <ac:spMkLst>
            <pc:docMk/>
            <pc:sldMk cId="3925008267" sldId="2147482419"/>
            <ac:spMk id="9" creationId="{DDBC7ABD-E9D5-7905-50E1-D15BAB5F25AF}"/>
          </ac:spMkLst>
        </pc:spChg>
        <pc:spChg chg="mod">
          <ac:chgData name="Anna Kay Dykes" userId="3d54ac04-8cde-42e7-8120-44c163ab3f07" providerId="ADAL" clId="{3E30E9BA-C909-4FB9-9E89-CA2AEB48F4A5}" dt="2026-05-05T15:51:36.156" v="1364" actId="207"/>
          <ac:spMkLst>
            <pc:docMk/>
            <pc:sldMk cId="3925008267" sldId="2147482419"/>
            <ac:spMk id="10" creationId="{51BAD785-AE9A-C231-2796-6EF622A7A476}"/>
          </ac:spMkLst>
        </pc:spChg>
        <pc:spChg chg="mod">
          <ac:chgData name="Anna Kay Dykes" userId="3d54ac04-8cde-42e7-8120-44c163ab3f07" providerId="ADAL" clId="{3E30E9BA-C909-4FB9-9E89-CA2AEB48F4A5}" dt="2026-05-05T15:51:36.156" v="1364" actId="207"/>
          <ac:spMkLst>
            <pc:docMk/>
            <pc:sldMk cId="3925008267" sldId="2147482419"/>
            <ac:spMk id="11" creationId="{6063194A-A144-89EA-87C7-513556538E15}"/>
          </ac:spMkLst>
        </pc:spChg>
        <pc:spChg chg="mod">
          <ac:chgData name="Anna Kay Dykes" userId="3d54ac04-8cde-42e7-8120-44c163ab3f07" providerId="ADAL" clId="{3E30E9BA-C909-4FB9-9E89-CA2AEB48F4A5}" dt="2026-05-05T16:43:03.020" v="1941" actId="207"/>
          <ac:spMkLst>
            <pc:docMk/>
            <pc:sldMk cId="3925008267" sldId="2147482419"/>
            <ac:spMk id="13" creationId="{E88B9E50-43DC-663A-4FE1-D1685D4954C6}"/>
          </ac:spMkLst>
        </pc:spChg>
        <pc:spChg chg="mod">
          <ac:chgData name="Anna Kay Dykes" userId="3d54ac04-8cde-42e7-8120-44c163ab3f07" providerId="ADAL" clId="{3E30E9BA-C909-4FB9-9E89-CA2AEB48F4A5}" dt="2026-05-05T15:52:06.299" v="1367" actId="207"/>
          <ac:spMkLst>
            <pc:docMk/>
            <pc:sldMk cId="3925008267" sldId="2147482419"/>
            <ac:spMk id="39" creationId="{B7BE5DE1-9CEE-F177-D1E3-96258F8D8423}"/>
          </ac:spMkLst>
        </pc:spChg>
        <pc:spChg chg="mod">
          <ac:chgData name="Anna Kay Dykes" userId="3d54ac04-8cde-42e7-8120-44c163ab3f07" providerId="ADAL" clId="{3E30E9BA-C909-4FB9-9E89-CA2AEB48F4A5}" dt="2026-05-05T15:52:21.522" v="1370" actId="207"/>
          <ac:spMkLst>
            <pc:docMk/>
            <pc:sldMk cId="3925008267" sldId="2147482419"/>
            <ac:spMk id="40" creationId="{4F0C5551-4F92-D85F-4E10-58299048EDF5}"/>
          </ac:spMkLst>
        </pc:spChg>
      </pc:sldChg>
      <pc:sldChg chg="modSp add mod modNotesTx">
        <pc:chgData name="Anna Kay Dykes" userId="3d54ac04-8cde-42e7-8120-44c163ab3f07" providerId="ADAL" clId="{3E30E9BA-C909-4FB9-9E89-CA2AEB48F4A5}" dt="2026-05-05T19:19:15.761" v="3726" actId="20577"/>
        <pc:sldMkLst>
          <pc:docMk/>
          <pc:sldMk cId="518596036" sldId="2147482420"/>
        </pc:sldMkLst>
        <pc:spChg chg="mod">
          <ac:chgData name="Anna Kay Dykes" userId="3d54ac04-8cde-42e7-8120-44c163ab3f07" providerId="ADAL" clId="{3E30E9BA-C909-4FB9-9E89-CA2AEB48F4A5}" dt="2026-05-05T15:54:06.820" v="1396" actId="207"/>
          <ac:spMkLst>
            <pc:docMk/>
            <pc:sldMk cId="518596036" sldId="2147482420"/>
            <ac:spMk id="9" creationId="{E97C610B-4251-24A4-7B9F-2E87070C4BA9}"/>
          </ac:spMkLst>
        </pc:spChg>
        <pc:spChg chg="mod">
          <ac:chgData name="Anna Kay Dykes" userId="3d54ac04-8cde-42e7-8120-44c163ab3f07" providerId="ADAL" clId="{3E30E9BA-C909-4FB9-9E89-CA2AEB48F4A5}" dt="2026-05-05T16:43:20.663" v="1942"/>
          <ac:spMkLst>
            <pc:docMk/>
            <pc:sldMk cId="518596036" sldId="2147482420"/>
            <ac:spMk id="13" creationId="{70647D47-757E-C186-47A0-19BD6613670E}"/>
          </ac:spMkLst>
        </pc:spChg>
        <pc:spChg chg="mod">
          <ac:chgData name="Anna Kay Dykes" userId="3d54ac04-8cde-42e7-8120-44c163ab3f07" providerId="ADAL" clId="{3E30E9BA-C909-4FB9-9E89-CA2AEB48F4A5}" dt="2026-05-05T15:54:36.013" v="1418" actId="207"/>
          <ac:spMkLst>
            <pc:docMk/>
            <pc:sldMk cId="518596036" sldId="2147482420"/>
            <ac:spMk id="27" creationId="{0DA0A5D9-4282-92B0-1846-42B8DB3CDE88}"/>
          </ac:spMkLst>
        </pc:spChg>
        <pc:spChg chg="mod">
          <ac:chgData name="Anna Kay Dykes" userId="3d54ac04-8cde-42e7-8120-44c163ab3f07" providerId="ADAL" clId="{3E30E9BA-C909-4FB9-9E89-CA2AEB48F4A5}" dt="2026-05-05T15:54:44.628" v="1419" actId="207"/>
          <ac:spMkLst>
            <pc:docMk/>
            <pc:sldMk cId="518596036" sldId="2147482420"/>
            <ac:spMk id="38" creationId="{AE7ECFF3-D883-5CAD-336E-15F5F21D74FD}"/>
          </ac:spMkLst>
        </pc:spChg>
        <pc:spChg chg="mod">
          <ac:chgData name="Anna Kay Dykes" userId="3d54ac04-8cde-42e7-8120-44c163ab3f07" providerId="ADAL" clId="{3E30E9BA-C909-4FB9-9E89-CA2AEB48F4A5}" dt="2026-05-05T15:54:25.853" v="1417" actId="207"/>
          <ac:spMkLst>
            <pc:docMk/>
            <pc:sldMk cId="518596036" sldId="2147482420"/>
            <ac:spMk id="39" creationId="{8C05B596-8DA3-6ACC-302A-37CAD6AC985F}"/>
          </ac:spMkLst>
        </pc:spChg>
      </pc:sldChg>
      <pc:sldChg chg="modSp add mod modNotesTx">
        <pc:chgData name="Anna Kay Dykes" userId="3d54ac04-8cde-42e7-8120-44c163ab3f07" providerId="ADAL" clId="{3E30E9BA-C909-4FB9-9E89-CA2AEB48F4A5}" dt="2026-05-05T19:25:31.383" v="4128" actId="20577"/>
        <pc:sldMkLst>
          <pc:docMk/>
          <pc:sldMk cId="570658091" sldId="2147482421"/>
        </pc:sldMkLst>
        <pc:spChg chg="mod">
          <ac:chgData name="Anna Kay Dykes" userId="3d54ac04-8cde-42e7-8120-44c163ab3f07" providerId="ADAL" clId="{3E30E9BA-C909-4FB9-9E89-CA2AEB48F4A5}" dt="2026-05-05T15:55:35.105" v="1421" actId="207"/>
          <ac:spMkLst>
            <pc:docMk/>
            <pc:sldMk cId="570658091" sldId="2147482421"/>
            <ac:spMk id="9" creationId="{ED8E6031-DFF9-3331-80A4-AE554B8E7391}"/>
          </ac:spMkLst>
        </pc:spChg>
        <pc:spChg chg="mod">
          <ac:chgData name="Anna Kay Dykes" userId="3d54ac04-8cde-42e7-8120-44c163ab3f07" providerId="ADAL" clId="{3E30E9BA-C909-4FB9-9E89-CA2AEB48F4A5}" dt="2026-05-05T15:55:47.505" v="1440" actId="207"/>
          <ac:spMkLst>
            <pc:docMk/>
            <pc:sldMk cId="570658091" sldId="2147482421"/>
            <ac:spMk id="10" creationId="{2816DDEE-A752-7080-CCAA-2B4919951DC7}"/>
          </ac:spMkLst>
        </pc:spChg>
        <pc:spChg chg="mod">
          <ac:chgData name="Anna Kay Dykes" userId="3d54ac04-8cde-42e7-8120-44c163ab3f07" providerId="ADAL" clId="{3E30E9BA-C909-4FB9-9E89-CA2AEB48F4A5}" dt="2026-05-05T16:43:30.453" v="1943"/>
          <ac:spMkLst>
            <pc:docMk/>
            <pc:sldMk cId="570658091" sldId="2147482421"/>
            <ac:spMk id="13" creationId="{EAEBCB4E-F091-E1E9-DD52-E21ED890324C}"/>
          </ac:spMkLst>
        </pc:spChg>
        <pc:spChg chg="mod">
          <ac:chgData name="Anna Kay Dykes" userId="3d54ac04-8cde-42e7-8120-44c163ab3f07" providerId="ADAL" clId="{3E30E9BA-C909-4FB9-9E89-CA2AEB48F4A5}" dt="2026-05-05T15:55:40.637" v="1422" actId="207"/>
          <ac:spMkLst>
            <pc:docMk/>
            <pc:sldMk cId="570658091" sldId="2147482421"/>
            <ac:spMk id="39" creationId="{3B33E152-E1F6-DD48-2D54-CDF12EF7084E}"/>
          </ac:spMkLst>
        </pc:spChg>
        <pc:spChg chg="mod">
          <ac:chgData name="Anna Kay Dykes" userId="3d54ac04-8cde-42e7-8120-44c163ab3f07" providerId="ADAL" clId="{3E30E9BA-C909-4FB9-9E89-CA2AEB48F4A5}" dt="2026-05-05T15:55:53.787" v="1441" actId="207"/>
          <ac:spMkLst>
            <pc:docMk/>
            <pc:sldMk cId="570658091" sldId="2147482421"/>
            <ac:spMk id="40" creationId="{A63674C5-E60D-684F-9299-E0F91882900A}"/>
          </ac:spMkLst>
        </pc:spChg>
      </pc:sldChg>
      <pc:sldChg chg="modSp add mod modNotesTx">
        <pc:chgData name="Anna Kay Dykes" userId="3d54ac04-8cde-42e7-8120-44c163ab3f07" providerId="ADAL" clId="{3E30E9BA-C909-4FB9-9E89-CA2AEB48F4A5}" dt="2026-05-06T16:46:48.579" v="5108" actId="20577"/>
        <pc:sldMkLst>
          <pc:docMk/>
          <pc:sldMk cId="1367517746" sldId="2147482422"/>
        </pc:sldMkLst>
        <pc:spChg chg="mod">
          <ac:chgData name="Anna Kay Dykes" userId="3d54ac04-8cde-42e7-8120-44c163ab3f07" providerId="ADAL" clId="{3E30E9BA-C909-4FB9-9E89-CA2AEB48F4A5}" dt="2026-05-05T15:56:33.134" v="1443" actId="207"/>
          <ac:spMkLst>
            <pc:docMk/>
            <pc:sldMk cId="1367517746" sldId="2147482422"/>
            <ac:spMk id="10" creationId="{22462065-6E9C-8EDA-E30A-E60CBB587DB4}"/>
          </ac:spMkLst>
        </pc:spChg>
        <pc:spChg chg="mod">
          <ac:chgData name="Anna Kay Dykes" userId="3d54ac04-8cde-42e7-8120-44c163ab3f07" providerId="ADAL" clId="{3E30E9BA-C909-4FB9-9E89-CA2AEB48F4A5}" dt="2026-05-05T15:57:04.740" v="1475" actId="207"/>
          <ac:spMkLst>
            <pc:docMk/>
            <pc:sldMk cId="1367517746" sldId="2147482422"/>
            <ac:spMk id="11" creationId="{8747880B-AE13-223E-C99A-A2EEDDD1B3AC}"/>
          </ac:spMkLst>
        </pc:spChg>
        <pc:spChg chg="mod">
          <ac:chgData name="Anna Kay Dykes" userId="3d54ac04-8cde-42e7-8120-44c163ab3f07" providerId="ADAL" clId="{3E30E9BA-C909-4FB9-9E89-CA2AEB48F4A5}" dt="2026-05-05T16:41:30.303" v="1934" actId="20577"/>
          <ac:spMkLst>
            <pc:docMk/>
            <pc:sldMk cId="1367517746" sldId="2147482422"/>
            <ac:spMk id="13" creationId="{9CA9B4C4-85BB-10CB-02D5-0BC94493F8F0}"/>
          </ac:spMkLst>
        </pc:spChg>
        <pc:spChg chg="mod">
          <ac:chgData name="Anna Kay Dykes" userId="3d54ac04-8cde-42e7-8120-44c163ab3f07" providerId="ADAL" clId="{3E30E9BA-C909-4FB9-9E89-CA2AEB48F4A5}" dt="2026-05-05T15:57:14.200" v="1476" actId="207"/>
          <ac:spMkLst>
            <pc:docMk/>
            <pc:sldMk cId="1367517746" sldId="2147482422"/>
            <ac:spMk id="40" creationId="{D91B3393-C0B2-9004-9481-00BBB0F4A50B}"/>
          </ac:spMkLst>
        </pc:spChg>
      </pc:sldChg>
      <pc:sldChg chg="modSp add mod modNotesTx">
        <pc:chgData name="Anna Kay Dykes" userId="3d54ac04-8cde-42e7-8120-44c163ab3f07" providerId="ADAL" clId="{3E30E9BA-C909-4FB9-9E89-CA2AEB48F4A5}" dt="2026-05-06T16:52:39.299" v="5861" actId="20577"/>
        <pc:sldMkLst>
          <pc:docMk/>
          <pc:sldMk cId="395046347" sldId="2147482423"/>
        </pc:sldMkLst>
        <pc:spChg chg="mod">
          <ac:chgData name="Anna Kay Dykes" userId="3d54ac04-8cde-42e7-8120-44c163ab3f07" providerId="ADAL" clId="{3E30E9BA-C909-4FB9-9E89-CA2AEB48F4A5}" dt="2026-05-05T16:00:55.948" v="1587" actId="207"/>
          <ac:spMkLst>
            <pc:docMk/>
            <pc:sldMk cId="395046347" sldId="2147482423"/>
            <ac:spMk id="5" creationId="{41CEF6EA-A2A6-2B7E-667B-1FE4B1ED6496}"/>
          </ac:spMkLst>
        </pc:spChg>
        <pc:spChg chg="mod">
          <ac:chgData name="Anna Kay Dykes" userId="3d54ac04-8cde-42e7-8120-44c163ab3f07" providerId="ADAL" clId="{3E30E9BA-C909-4FB9-9E89-CA2AEB48F4A5}" dt="2026-05-05T16:01:13.581" v="1588" actId="207"/>
          <ac:spMkLst>
            <pc:docMk/>
            <pc:sldMk cId="395046347" sldId="2147482423"/>
            <ac:spMk id="7" creationId="{763292DC-FCD6-4F14-DD4C-E86520017B13}"/>
          </ac:spMkLst>
        </pc:spChg>
        <pc:spChg chg="mod">
          <ac:chgData name="Anna Kay Dykes" userId="3d54ac04-8cde-42e7-8120-44c163ab3f07" providerId="ADAL" clId="{3E30E9BA-C909-4FB9-9E89-CA2AEB48F4A5}" dt="2026-05-05T16:01:19.493" v="1589" actId="208"/>
          <ac:spMkLst>
            <pc:docMk/>
            <pc:sldMk cId="395046347" sldId="2147482423"/>
            <ac:spMk id="8" creationId="{DD2D6D6A-36DE-22ED-2F00-AD3FFCF690BB}"/>
          </ac:spMkLst>
        </pc:spChg>
        <pc:spChg chg="mod">
          <ac:chgData name="Anna Kay Dykes" userId="3d54ac04-8cde-42e7-8120-44c163ab3f07" providerId="ADAL" clId="{3E30E9BA-C909-4FB9-9E89-CA2AEB48F4A5}" dt="2026-05-05T16:00:45.483" v="1585" actId="207"/>
          <ac:spMkLst>
            <pc:docMk/>
            <pc:sldMk cId="395046347" sldId="2147482423"/>
            <ac:spMk id="11" creationId="{AE9242D1-FBC9-BD05-20CB-68706B3FD8CC}"/>
          </ac:spMkLst>
        </pc:spChg>
        <pc:spChg chg="mod">
          <ac:chgData name="Anna Kay Dykes" userId="3d54ac04-8cde-42e7-8120-44c163ab3f07" providerId="ADAL" clId="{3E30E9BA-C909-4FB9-9E89-CA2AEB48F4A5}" dt="2026-05-05T16:00:49.482" v="1586" actId="207"/>
          <ac:spMkLst>
            <pc:docMk/>
            <pc:sldMk cId="395046347" sldId="2147482423"/>
            <ac:spMk id="13" creationId="{6896E89F-7FD6-10FD-5652-813F16490AEC}"/>
          </ac:spMkLst>
        </pc:spChg>
      </pc:sldChg>
      <pc:sldChg chg="modSp add del">
        <pc:chgData name="Anna Kay Dykes" userId="3d54ac04-8cde-42e7-8120-44c163ab3f07" providerId="ADAL" clId="{3E30E9BA-C909-4FB9-9E89-CA2AEB48F4A5}" dt="2026-05-05T18:02:15.047" v="2292" actId="47"/>
        <pc:sldMkLst>
          <pc:docMk/>
          <pc:sldMk cId="2447427877" sldId="2147482424"/>
        </pc:sldMkLst>
        <pc:graphicFrameChg chg="mod">
          <ac:chgData name="Anna Kay Dykes" userId="3d54ac04-8cde-42e7-8120-44c163ab3f07" providerId="ADAL" clId="{3E30E9BA-C909-4FB9-9E89-CA2AEB48F4A5}" dt="2026-05-05T16:10:24.432" v="1715"/>
          <ac:graphicFrameMkLst>
            <pc:docMk/>
            <pc:sldMk cId="2447427877" sldId="2147482424"/>
            <ac:graphicFrameMk id="35" creationId="{A788DB01-8ACA-854E-63B3-A7AEA3ADBA52}"/>
          </ac:graphicFrameMkLst>
        </pc:graphicFrameChg>
      </pc:sldChg>
      <pc:sldChg chg="addSp delSp modSp new mod modNotesTx">
        <pc:chgData name="Anna Kay Dykes" userId="3d54ac04-8cde-42e7-8120-44c163ab3f07" providerId="ADAL" clId="{3E30E9BA-C909-4FB9-9E89-CA2AEB48F4A5}" dt="2026-05-06T17:03:30.896" v="6416" actId="20577"/>
        <pc:sldMkLst>
          <pc:docMk/>
          <pc:sldMk cId="641555944" sldId="2147482425"/>
        </pc:sldMkLst>
        <pc:spChg chg="mod">
          <ac:chgData name="Anna Kay Dykes" userId="3d54ac04-8cde-42e7-8120-44c163ab3f07" providerId="ADAL" clId="{3E30E9BA-C909-4FB9-9E89-CA2AEB48F4A5}" dt="2026-05-05T18:01:01.246" v="2291" actId="20577"/>
          <ac:spMkLst>
            <pc:docMk/>
            <pc:sldMk cId="641555944" sldId="2147482425"/>
            <ac:spMk id="3" creationId="{51A02DB8-AD99-0795-BB79-66B9B7087C4B}"/>
          </ac:spMkLst>
        </pc:spChg>
        <pc:spChg chg="del">
          <ac:chgData name="Anna Kay Dykes" userId="3d54ac04-8cde-42e7-8120-44c163ab3f07" providerId="ADAL" clId="{3E30E9BA-C909-4FB9-9E89-CA2AEB48F4A5}" dt="2026-05-05T16:14:49.462" v="1755" actId="478"/>
          <ac:spMkLst>
            <pc:docMk/>
            <pc:sldMk cId="641555944" sldId="2147482425"/>
            <ac:spMk id="5" creationId="{885DF3B8-F0E2-47C2-83D6-7AE923DDD883}"/>
          </ac:spMkLst>
        </pc:spChg>
        <pc:spChg chg="add mod">
          <ac:chgData name="Anna Kay Dykes" userId="3d54ac04-8cde-42e7-8120-44c163ab3f07" providerId="ADAL" clId="{3E30E9BA-C909-4FB9-9E89-CA2AEB48F4A5}" dt="2026-05-05T17:58:18.113" v="2264" actId="164"/>
          <ac:spMkLst>
            <pc:docMk/>
            <pc:sldMk cId="641555944" sldId="2147482425"/>
            <ac:spMk id="6" creationId="{87CEEBD1-03A0-767A-6A83-5A39D9315313}"/>
          </ac:spMkLst>
        </pc:spChg>
        <pc:spChg chg="add mod">
          <ac:chgData name="Anna Kay Dykes" userId="3d54ac04-8cde-42e7-8120-44c163ab3f07" providerId="ADAL" clId="{3E30E9BA-C909-4FB9-9E89-CA2AEB48F4A5}" dt="2026-05-05T18:00:40.884" v="2289" actId="20577"/>
          <ac:spMkLst>
            <pc:docMk/>
            <pc:sldMk cId="641555944" sldId="2147482425"/>
            <ac:spMk id="8" creationId="{202B2DA3-9F9B-AABA-3B64-0511EAF55D2F}"/>
          </ac:spMkLst>
        </pc:spChg>
        <pc:spChg chg="mod">
          <ac:chgData name="Anna Kay Dykes" userId="3d54ac04-8cde-42e7-8120-44c163ab3f07" providerId="ADAL" clId="{3E30E9BA-C909-4FB9-9E89-CA2AEB48F4A5}" dt="2026-05-05T16:12:11.763" v="1725" actId="403"/>
          <ac:spMkLst>
            <pc:docMk/>
            <pc:sldMk cId="641555944" sldId="2147482425"/>
            <ac:spMk id="11" creationId="{FAB5110F-5E8A-B598-009A-EC6D6F16EA3F}"/>
          </ac:spMkLst>
        </pc:spChg>
        <pc:spChg chg="mod">
          <ac:chgData name="Anna Kay Dykes" userId="3d54ac04-8cde-42e7-8120-44c163ab3f07" providerId="ADAL" clId="{3E30E9BA-C909-4FB9-9E89-CA2AEB48F4A5}" dt="2026-05-05T16:12:11.763" v="1725" actId="403"/>
          <ac:spMkLst>
            <pc:docMk/>
            <pc:sldMk cId="641555944" sldId="2147482425"/>
            <ac:spMk id="12" creationId="{8B1F9307-57EB-4726-CA78-4C474244EBC3}"/>
          </ac:spMkLst>
        </pc:spChg>
        <pc:spChg chg="mod">
          <ac:chgData name="Anna Kay Dykes" userId="3d54ac04-8cde-42e7-8120-44c163ab3f07" providerId="ADAL" clId="{3E30E9BA-C909-4FB9-9E89-CA2AEB48F4A5}" dt="2026-05-05T16:12:11.763" v="1725" actId="403"/>
          <ac:spMkLst>
            <pc:docMk/>
            <pc:sldMk cId="641555944" sldId="2147482425"/>
            <ac:spMk id="13" creationId="{681F3922-9C1D-DB5B-DE89-78D48AE13B5D}"/>
          </ac:spMkLst>
        </pc:spChg>
        <pc:spChg chg="mod">
          <ac:chgData name="Anna Kay Dykes" userId="3d54ac04-8cde-42e7-8120-44c163ab3f07" providerId="ADAL" clId="{3E30E9BA-C909-4FB9-9E89-CA2AEB48F4A5}" dt="2026-05-05T16:12:11.763" v="1725" actId="403"/>
          <ac:spMkLst>
            <pc:docMk/>
            <pc:sldMk cId="641555944" sldId="2147482425"/>
            <ac:spMk id="14" creationId="{A9A60985-74A7-219F-0F01-8203FBDFC6AF}"/>
          </ac:spMkLst>
        </pc:spChg>
        <pc:spChg chg="mod">
          <ac:chgData name="Anna Kay Dykes" userId="3d54ac04-8cde-42e7-8120-44c163ab3f07" providerId="ADAL" clId="{3E30E9BA-C909-4FB9-9E89-CA2AEB48F4A5}" dt="2026-05-05T18:00:01.898" v="2286" actId="403"/>
          <ac:spMkLst>
            <pc:docMk/>
            <pc:sldMk cId="641555944" sldId="2147482425"/>
            <ac:spMk id="17" creationId="{1ECEFF84-B932-9F8B-21B3-9DAB840D4596}"/>
          </ac:spMkLst>
        </pc:spChg>
        <pc:spChg chg="mod">
          <ac:chgData name="Anna Kay Dykes" userId="3d54ac04-8cde-42e7-8120-44c163ab3f07" providerId="ADAL" clId="{3E30E9BA-C909-4FB9-9E89-CA2AEB48F4A5}" dt="2026-05-05T17:59:15.380" v="2275" actId="122"/>
          <ac:spMkLst>
            <pc:docMk/>
            <pc:sldMk cId="641555944" sldId="2147482425"/>
            <ac:spMk id="18" creationId="{47187060-44C4-CD5E-2328-C7B51A5B239B}"/>
          </ac:spMkLst>
        </pc:spChg>
        <pc:spChg chg="mod">
          <ac:chgData name="Anna Kay Dykes" userId="3d54ac04-8cde-42e7-8120-44c163ab3f07" providerId="ADAL" clId="{3E30E9BA-C909-4FB9-9E89-CA2AEB48F4A5}" dt="2026-05-05T16:05:02.397" v="1596"/>
          <ac:spMkLst>
            <pc:docMk/>
            <pc:sldMk cId="641555944" sldId="2147482425"/>
            <ac:spMk id="37" creationId="{55C20F5D-40C0-7B4C-A4E8-073D40215787}"/>
          </ac:spMkLst>
        </pc:spChg>
        <pc:spChg chg="mod">
          <ac:chgData name="Anna Kay Dykes" userId="3d54ac04-8cde-42e7-8120-44c163ab3f07" providerId="ADAL" clId="{3E30E9BA-C909-4FB9-9E89-CA2AEB48F4A5}" dt="2026-05-05T16:05:02.397" v="1596"/>
          <ac:spMkLst>
            <pc:docMk/>
            <pc:sldMk cId="641555944" sldId="2147482425"/>
            <ac:spMk id="39" creationId="{3CC6A280-697F-ED31-0B93-65227AC4186B}"/>
          </ac:spMkLst>
        </pc:spChg>
        <pc:spChg chg="mod">
          <ac:chgData name="Anna Kay Dykes" userId="3d54ac04-8cde-42e7-8120-44c163ab3f07" providerId="ADAL" clId="{3E30E9BA-C909-4FB9-9E89-CA2AEB48F4A5}" dt="2026-05-05T16:05:02.397" v="1596"/>
          <ac:spMkLst>
            <pc:docMk/>
            <pc:sldMk cId="641555944" sldId="2147482425"/>
            <ac:spMk id="40" creationId="{214C0AFC-47AB-7564-0D7D-287BBBE865CA}"/>
          </ac:spMkLst>
        </pc:spChg>
        <pc:spChg chg="mod">
          <ac:chgData name="Anna Kay Dykes" userId="3d54ac04-8cde-42e7-8120-44c163ab3f07" providerId="ADAL" clId="{3E30E9BA-C909-4FB9-9E89-CA2AEB48F4A5}" dt="2026-05-05T16:05:02.397" v="1596"/>
          <ac:spMkLst>
            <pc:docMk/>
            <pc:sldMk cId="641555944" sldId="2147482425"/>
            <ac:spMk id="41" creationId="{7464099B-7E05-A029-BC22-EDAFD19CFB9F}"/>
          </ac:spMkLst>
        </pc:spChg>
        <pc:grpChg chg="add mod">
          <ac:chgData name="Anna Kay Dykes" userId="3d54ac04-8cde-42e7-8120-44c163ab3f07" providerId="ADAL" clId="{3E30E9BA-C909-4FB9-9E89-CA2AEB48F4A5}" dt="2026-05-05T17:58:30.546" v="2266" actId="164"/>
          <ac:grpSpMkLst>
            <pc:docMk/>
            <pc:sldMk cId="641555944" sldId="2147482425"/>
            <ac:grpSpMk id="9" creationId="{1C2A2C9A-688F-0F04-7637-F0FE860926B7}"/>
          </ac:grpSpMkLst>
        </pc:grpChg>
        <pc:grpChg chg="add mod">
          <ac:chgData name="Anna Kay Dykes" userId="3d54ac04-8cde-42e7-8120-44c163ab3f07" providerId="ADAL" clId="{3E30E9BA-C909-4FB9-9E89-CA2AEB48F4A5}" dt="2026-05-05T17:59:56.580" v="2282" actId="14100"/>
          <ac:grpSpMkLst>
            <pc:docMk/>
            <pc:sldMk cId="641555944" sldId="2147482425"/>
            <ac:grpSpMk id="15" creationId="{EB4D3CEB-99F9-276E-D1B6-334C0E9A7F3B}"/>
          </ac:grpSpMkLst>
        </pc:grpChg>
        <pc:grpChg chg="add mod">
          <ac:chgData name="Anna Kay Dykes" userId="3d54ac04-8cde-42e7-8120-44c163ab3f07" providerId="ADAL" clId="{3E30E9BA-C909-4FB9-9E89-CA2AEB48F4A5}" dt="2026-05-05T17:59:36.963" v="2278" actId="14100"/>
          <ac:grpSpMkLst>
            <pc:docMk/>
            <pc:sldMk cId="641555944" sldId="2147482425"/>
            <ac:grpSpMk id="19" creationId="{A7154C61-FD45-1944-7EBD-4C236A812AFD}"/>
          </ac:grpSpMkLst>
        </pc:grpChg>
        <pc:grpChg chg="add mod">
          <ac:chgData name="Anna Kay Dykes" userId="3d54ac04-8cde-42e7-8120-44c163ab3f07" providerId="ADAL" clId="{3E30E9BA-C909-4FB9-9E89-CA2AEB48F4A5}" dt="2026-05-05T18:00:32.090" v="2288" actId="14100"/>
          <ac:grpSpMkLst>
            <pc:docMk/>
            <pc:sldMk cId="641555944" sldId="2147482425"/>
            <ac:grpSpMk id="20" creationId="{2E764351-A2C0-D40D-B4F2-D0245B96FDA7}"/>
          </ac:grpSpMkLst>
        </pc:grpChg>
        <pc:grpChg chg="add del mod">
          <ac:chgData name="Anna Kay Dykes" userId="3d54ac04-8cde-42e7-8120-44c163ab3f07" providerId="ADAL" clId="{3E30E9BA-C909-4FB9-9E89-CA2AEB48F4A5}" dt="2026-05-05T16:11:04.506" v="1717" actId="478"/>
          <ac:grpSpMkLst>
            <pc:docMk/>
            <pc:sldMk cId="641555944" sldId="2147482425"/>
            <ac:grpSpMk id="34" creationId="{CAABF4FB-9E05-85D3-509C-5E2DD11CFE51}"/>
          </ac:grpSpMkLst>
        </pc:grpChg>
        <pc:graphicFrameChg chg="add mod">
          <ac:chgData name="Anna Kay Dykes" userId="3d54ac04-8cde-42e7-8120-44c163ab3f07" providerId="ADAL" clId="{3E30E9BA-C909-4FB9-9E89-CA2AEB48F4A5}" dt="2026-05-05T17:58:18.113" v="2264" actId="164"/>
          <ac:graphicFrameMkLst>
            <pc:docMk/>
            <pc:sldMk cId="641555944" sldId="2147482425"/>
            <ac:graphicFrameMk id="7" creationId="{0A03FAFA-2378-0CCF-5073-B6D238FB82A7}"/>
          </ac:graphicFrameMkLst>
        </pc:graphicFrameChg>
        <pc:graphicFrameChg chg="mod">
          <ac:chgData name="Anna Kay Dykes" userId="3d54ac04-8cde-42e7-8120-44c163ab3f07" providerId="ADAL" clId="{3E30E9BA-C909-4FB9-9E89-CA2AEB48F4A5}" dt="2026-05-05T17:56:46.131" v="2260" actId="14100"/>
          <ac:graphicFrameMkLst>
            <pc:docMk/>
            <pc:sldMk cId="641555944" sldId="2147482425"/>
            <ac:graphicFrameMk id="10" creationId="{7D46DAA0-31BA-219A-5DC7-61B2E9C5DFF7}"/>
          </ac:graphicFrameMkLst>
        </pc:graphicFrameChg>
        <pc:graphicFrameChg chg="mod">
          <ac:chgData name="Anna Kay Dykes" userId="3d54ac04-8cde-42e7-8120-44c163ab3f07" providerId="ADAL" clId="{3E30E9BA-C909-4FB9-9E89-CA2AEB48F4A5}" dt="2026-05-05T17:58:03.347" v="2262"/>
          <ac:graphicFrameMkLst>
            <pc:docMk/>
            <pc:sldMk cId="641555944" sldId="2147482425"/>
            <ac:graphicFrameMk id="16" creationId="{7183CFDB-4D8B-979E-9B03-ABA8E4576488}"/>
          </ac:graphicFrameMkLst>
        </pc:graphicFrameChg>
        <pc:graphicFrameChg chg="mod">
          <ac:chgData name="Anna Kay Dykes" userId="3d54ac04-8cde-42e7-8120-44c163ab3f07" providerId="ADAL" clId="{3E30E9BA-C909-4FB9-9E89-CA2AEB48F4A5}" dt="2026-05-05T16:09:28.014" v="1713" actId="255"/>
          <ac:graphicFrameMkLst>
            <pc:docMk/>
            <pc:sldMk cId="641555944" sldId="2147482425"/>
            <ac:graphicFrameMk id="35" creationId="{CFBE3C80-E732-98F0-40AF-5A12C06309C3}"/>
          </ac:graphicFrameMkLst>
        </pc:graphicFrameChg>
      </pc:sldChg>
      <pc:sldChg chg="new del">
        <pc:chgData name="Anna Kay Dykes" userId="3d54ac04-8cde-42e7-8120-44c163ab3f07" providerId="ADAL" clId="{3E30E9BA-C909-4FB9-9E89-CA2AEB48F4A5}" dt="2026-05-05T16:19:42.896" v="1859" actId="2696"/>
        <pc:sldMkLst>
          <pc:docMk/>
          <pc:sldMk cId="1066743568" sldId="2147482426"/>
        </pc:sldMkLst>
      </pc:sldChg>
      <pc:sldMasterChg chg="del delSldLayout">
        <pc:chgData name="Anna Kay Dykes" userId="3d54ac04-8cde-42e7-8120-44c163ab3f07" providerId="ADAL" clId="{3E30E9BA-C909-4FB9-9E89-CA2AEB48F4A5}" dt="2026-05-05T17:45:56.502" v="2063" actId="47"/>
        <pc:sldMasterMkLst>
          <pc:docMk/>
          <pc:sldMasterMk cId="1955457053" sldId="2147483908"/>
        </pc:sldMasterMkLst>
        <pc:sldLayoutChg chg="del">
          <pc:chgData name="Anna Kay Dykes" userId="3d54ac04-8cde-42e7-8120-44c163ab3f07" providerId="ADAL" clId="{3E30E9BA-C909-4FB9-9E89-CA2AEB48F4A5}" dt="2026-05-05T17:45:56.502" v="2063" actId="47"/>
          <pc:sldLayoutMkLst>
            <pc:docMk/>
            <pc:sldMasterMk cId="1955457053" sldId="2147483908"/>
            <pc:sldLayoutMk cId="2199369774" sldId="2147483909"/>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1341780634" sldId="2147483910"/>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1064755667" sldId="2147483911"/>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020541039" sldId="2147483912"/>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527779826" sldId="2147483913"/>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3550803214" sldId="2147483914"/>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3073282666" sldId="2147483915"/>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863078054" sldId="2147483916"/>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207702837" sldId="2147483917"/>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664986837" sldId="2147483918"/>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362960751" sldId="2147483919"/>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1040606303" sldId="2147483920"/>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1786701280" sldId="2147483921"/>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3703109396" sldId="2147483922"/>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4130345754" sldId="2147483923"/>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3483537172" sldId="2147483924"/>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645225031" sldId="2147483925"/>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830187419" sldId="2147483926"/>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3565156472" sldId="2147483927"/>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137538616" sldId="2147483928"/>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1933671085" sldId="2147483929"/>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866549966" sldId="2147483930"/>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4062612639" sldId="2147483931"/>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3035358928" sldId="2147483932"/>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366674780" sldId="2147483933"/>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1119806751" sldId="2147483934"/>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1060906499" sldId="2147483935"/>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059580107" sldId="2147483936"/>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3625101921" sldId="2147483937"/>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56419100" sldId="2147483938"/>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1063713444" sldId="2147483939"/>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996211142" sldId="2147483940"/>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2960884580" sldId="2147483941"/>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520398817" sldId="2147483942"/>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3082041236" sldId="2147483943"/>
          </pc:sldLayoutMkLst>
        </pc:sldLayoutChg>
        <pc:sldLayoutChg chg="del">
          <pc:chgData name="Anna Kay Dykes" userId="3d54ac04-8cde-42e7-8120-44c163ab3f07" providerId="ADAL" clId="{3E30E9BA-C909-4FB9-9E89-CA2AEB48F4A5}" dt="2026-05-05T17:45:56.502" v="2063" actId="47"/>
          <pc:sldLayoutMkLst>
            <pc:docMk/>
            <pc:sldMasterMk cId="1955457053" sldId="2147483908"/>
            <pc:sldLayoutMk cId="432945157" sldId="2147483944"/>
          </pc:sldLayoutMkLst>
        </pc:sldLayoutChg>
      </pc:sldMasterChg>
      <pc:sldMasterChg chg="del delSldLayout">
        <pc:chgData name="Anna Kay Dykes" userId="3d54ac04-8cde-42e7-8120-44c163ab3f07" providerId="ADAL" clId="{3E30E9BA-C909-4FB9-9E89-CA2AEB48F4A5}" dt="2026-05-05T16:44:23.169" v="1944" actId="2696"/>
        <pc:sldMasterMkLst>
          <pc:docMk/>
          <pc:sldMasterMk cId="2403028943" sldId="2147483995"/>
        </pc:sldMasterMkLst>
        <pc:sldLayoutChg chg="del">
          <pc:chgData name="Anna Kay Dykes" userId="3d54ac04-8cde-42e7-8120-44c163ab3f07" providerId="ADAL" clId="{3E30E9BA-C909-4FB9-9E89-CA2AEB48F4A5}" dt="2026-05-05T16:44:23.169" v="1944" actId="2696"/>
          <pc:sldLayoutMkLst>
            <pc:docMk/>
            <pc:sldMasterMk cId="2403028943" sldId="2147483995"/>
            <pc:sldLayoutMk cId="193698271" sldId="2147483996"/>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2066433359" sldId="2147483997"/>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915348450" sldId="2147483998"/>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1112860790" sldId="2147483999"/>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1539627007" sldId="2147484000"/>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573673507" sldId="2147484001"/>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2690290302" sldId="2147484002"/>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2824681005" sldId="2147484003"/>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1861682566" sldId="2147484004"/>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1229320324" sldId="2147484005"/>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3173790151" sldId="2147484006"/>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2751272346" sldId="2147484007"/>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2565331390" sldId="2147484008"/>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3648659229" sldId="2147484009"/>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3031418402" sldId="2147484010"/>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1541530587" sldId="2147484011"/>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3463875062" sldId="2147484012"/>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45322095" sldId="2147484013"/>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3403870739" sldId="2147484014"/>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2663285551" sldId="2147484015"/>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943161258" sldId="2147484016"/>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1739097305" sldId="2147484017"/>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413455224" sldId="2147484018"/>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2769167299" sldId="2147484019"/>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3601560873" sldId="2147484020"/>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2704757398" sldId="2147484021"/>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1908004587" sldId="2147484022"/>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3800327772" sldId="2147484023"/>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3178023991" sldId="2147484024"/>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1612656287" sldId="2147484025"/>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4185130456" sldId="2147484026"/>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17980716" sldId="2147484027"/>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872500860" sldId="2147484028"/>
          </pc:sldLayoutMkLst>
        </pc:sldLayoutChg>
        <pc:sldLayoutChg chg="del">
          <pc:chgData name="Anna Kay Dykes" userId="3d54ac04-8cde-42e7-8120-44c163ab3f07" providerId="ADAL" clId="{3E30E9BA-C909-4FB9-9E89-CA2AEB48F4A5}" dt="2026-05-05T16:44:23.169" v="1944" actId="2696"/>
          <pc:sldLayoutMkLst>
            <pc:docMk/>
            <pc:sldMasterMk cId="2403028943" sldId="2147483995"/>
            <pc:sldLayoutMk cId="4191850554" sldId="214748402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Frequency per 100K</a:t>
            </a:r>
            <a:endParaRPr lang="en-US" sz="1800" baseline="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277070071037105E-2"/>
          <c:y val="8.317459166746953E-2"/>
          <c:w val="0.93922569325159033"/>
          <c:h val="0.81286956919880693"/>
        </c:manualLayout>
      </c:layout>
      <c:lineChart>
        <c:grouping val="standard"/>
        <c:varyColors val="0"/>
        <c:ser>
          <c:idx val="1"/>
          <c:order val="0"/>
          <c:tx>
            <c:strRef>
              <c:f>TruvenAge1M!$L$35</c:f>
              <c:strCache>
                <c:ptCount val="1"/>
                <c:pt idx="0">
                  <c:v>Newborn</c:v>
                </c:pt>
              </c:strCache>
            </c:strRef>
          </c:tx>
          <c:spPr>
            <a:ln w="38100" cap="rnd">
              <a:solidFill>
                <a:srgbClr val="29B0C3"/>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0-C4E6-4975-807B-61795CA7BBEB}"/>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C4E6-4975-807B-61795CA7BBEB}"/>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C4E6-4975-807B-61795CA7BBEB}"/>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3-C4E6-4975-807B-61795CA7BBEB}"/>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C4E6-4975-807B-61795CA7BBEB}"/>
                </c:ext>
                <c:ext xmlns:c15="http://schemas.microsoft.com/office/drawing/2012/chart" uri="{CE6537A1-D6FC-4f65-9D91-7224C49458BB}"/>
              </c:extLst>
            </c:dLbl>
            <c:dLbl>
              <c:idx val="5"/>
              <c:layout>
                <c:manualLayout>
                  <c:x val="0"/>
                  <c:y val="1.759633245962719E-2"/>
                </c:manualLayout>
              </c:layout>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19-C4E6-4975-807B-61795CA7BBE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TruvenAge1M!$M$34:$R$34</c:f>
              <c:numCache>
                <c:formatCode>General</c:formatCode>
                <c:ptCount val="6"/>
                <c:pt idx="0">
                  <c:v>2017</c:v>
                </c:pt>
                <c:pt idx="1">
                  <c:v>2018</c:v>
                </c:pt>
                <c:pt idx="2">
                  <c:v>2019</c:v>
                </c:pt>
                <c:pt idx="3">
                  <c:v>2020</c:v>
                </c:pt>
                <c:pt idx="4">
                  <c:v>2021</c:v>
                </c:pt>
                <c:pt idx="5">
                  <c:v>2022</c:v>
                </c:pt>
              </c:numCache>
            </c:numRef>
          </c:cat>
          <c:val>
            <c:numRef>
              <c:f>TruvenAge1M!$M$35:$R$35</c:f>
              <c:numCache>
                <c:formatCode>0.0</c:formatCode>
                <c:ptCount val="6"/>
                <c:pt idx="0">
                  <c:v>1.1946664669808353</c:v>
                </c:pt>
                <c:pt idx="1">
                  <c:v>1.3773576375667245</c:v>
                </c:pt>
                <c:pt idx="2">
                  <c:v>1.5298046128362708</c:v>
                </c:pt>
                <c:pt idx="3">
                  <c:v>1.7305580694048004</c:v>
                </c:pt>
                <c:pt idx="4">
                  <c:v>1.8299531909908222</c:v>
                </c:pt>
                <c:pt idx="5">
                  <c:v>1.526005929953802</c:v>
                </c:pt>
              </c:numCache>
            </c:numRef>
          </c:val>
          <c:smooth val="1"/>
          <c:extLst xmlns:c16r2="http://schemas.microsoft.com/office/drawing/2015/06/chart">
            <c:ext xmlns:c16="http://schemas.microsoft.com/office/drawing/2014/chart" uri="{C3380CC4-5D6E-409C-BE32-E72D297353CC}">
              <c16:uniqueId val="{00000005-C4E6-4975-807B-61795CA7BBEB}"/>
            </c:ext>
          </c:extLst>
        </c:ser>
        <c:ser>
          <c:idx val="2"/>
          <c:order val="1"/>
          <c:tx>
            <c:strRef>
              <c:f>TruvenAge1M!$L$36</c:f>
              <c:strCache>
                <c:ptCount val="1"/>
                <c:pt idx="0">
                  <c:v>Children</c:v>
                </c:pt>
              </c:strCache>
            </c:strRef>
          </c:tx>
          <c:spPr>
            <a:ln w="38100" cap="rnd">
              <a:solidFill>
                <a:srgbClr val="73E2D8"/>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6-C4E6-4975-807B-61795CA7BBEB}"/>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7-C4E6-4975-807B-61795CA7BBEB}"/>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8-C4E6-4975-807B-61795CA7BBEB}"/>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9-C4E6-4975-807B-61795CA7BBEB}"/>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A-C4E6-4975-807B-61795CA7BBEB}"/>
                </c:ext>
                <c:ext xmlns:c15="http://schemas.microsoft.com/office/drawing/2012/chart" uri="{CE6537A1-D6FC-4f65-9D91-7224C49458BB}"/>
              </c:extLst>
            </c:dLbl>
            <c:dLbl>
              <c:idx val="5"/>
              <c:layout>
                <c:manualLayout>
                  <c:x val="-1.9365670105301081E-16"/>
                  <c:y val="-8.1213842121356707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1B-C4E6-4975-807B-61795CA7BBEB}"/>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TruvenAge1M!$M$34:$R$34</c:f>
              <c:numCache>
                <c:formatCode>General</c:formatCode>
                <c:ptCount val="6"/>
                <c:pt idx="0">
                  <c:v>2017</c:v>
                </c:pt>
                <c:pt idx="1">
                  <c:v>2018</c:v>
                </c:pt>
                <c:pt idx="2">
                  <c:v>2019</c:v>
                </c:pt>
                <c:pt idx="3">
                  <c:v>2020</c:v>
                </c:pt>
                <c:pt idx="4">
                  <c:v>2021</c:v>
                </c:pt>
                <c:pt idx="5">
                  <c:v>2022</c:v>
                </c:pt>
              </c:numCache>
            </c:numRef>
          </c:cat>
          <c:val>
            <c:numRef>
              <c:f>TruvenAge1M!$M$36:$R$36</c:f>
              <c:numCache>
                <c:formatCode>0.0</c:formatCode>
                <c:ptCount val="6"/>
                <c:pt idx="0">
                  <c:v>1.1022953483998428</c:v>
                </c:pt>
                <c:pt idx="1">
                  <c:v>1.265323762740723</c:v>
                </c:pt>
                <c:pt idx="2">
                  <c:v>1.3569453345496862</c:v>
                </c:pt>
                <c:pt idx="3">
                  <c:v>1.6248017429411736</c:v>
                </c:pt>
                <c:pt idx="4">
                  <c:v>1.6210998376712173</c:v>
                </c:pt>
                <c:pt idx="5">
                  <c:v>1.8627796524263651</c:v>
                </c:pt>
              </c:numCache>
            </c:numRef>
          </c:val>
          <c:smooth val="1"/>
          <c:extLst xmlns:c16r2="http://schemas.microsoft.com/office/drawing/2015/06/chart">
            <c:ext xmlns:c16="http://schemas.microsoft.com/office/drawing/2014/chart" uri="{C3380CC4-5D6E-409C-BE32-E72D297353CC}">
              <c16:uniqueId val="{0000000B-C4E6-4975-807B-61795CA7BBEB}"/>
            </c:ext>
          </c:extLst>
        </c:ser>
        <c:ser>
          <c:idx val="3"/>
          <c:order val="2"/>
          <c:tx>
            <c:strRef>
              <c:f>TruvenAge1M!$L$37</c:f>
              <c:strCache>
                <c:ptCount val="1"/>
                <c:pt idx="0">
                  <c:v>Under 45</c:v>
                </c:pt>
              </c:strCache>
            </c:strRef>
          </c:tx>
          <c:spPr>
            <a:ln w="38100" cap="rnd">
              <a:solidFill>
                <a:srgbClr val="0084BB"/>
              </a:solidFill>
              <a:round/>
            </a:ln>
            <a:effectLst/>
          </c:spPr>
          <c:marker>
            <c:symbol val="none"/>
          </c:marker>
          <c:dLbls>
            <c:dLbl>
              <c:idx val="0"/>
              <c:layout>
                <c:manualLayout>
                  <c:x val="0.63068795471847505"/>
                  <c:y val="-0.17514605458955076"/>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C-C4E6-4975-807B-61795CA7BBEB}"/>
                </c:ext>
                <c:ext xmlns:c15="http://schemas.microsoft.com/office/drawing/2012/chart" uri="{CE6537A1-D6FC-4f65-9D91-7224C49458BB}">
                  <c15:layout>
                    <c:manualLayout>
                      <c:w val="0.20158256502163696"/>
                      <c:h val="5.4683981200169929E-2"/>
                    </c:manualLayout>
                  </c15:layout>
                </c:ext>
              </c:extLst>
            </c:dLbl>
            <c:dLbl>
              <c:idx val="1"/>
              <c:delete val="1"/>
              <c:extLst xmlns:c16r2="http://schemas.microsoft.com/office/drawing/2015/06/chart">
                <c:ext xmlns:c16="http://schemas.microsoft.com/office/drawing/2014/chart" uri="{C3380CC4-5D6E-409C-BE32-E72D297353CC}">
                  <c16:uniqueId val="{0000000D-C4E6-4975-807B-61795CA7BBEB}"/>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E-C4E6-4975-807B-61795CA7BBEB}"/>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F-C4E6-4975-807B-61795CA7BBEB}"/>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0-C4E6-4975-807B-61795CA7BBEB}"/>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11-C4E6-4975-807B-61795CA7BBEB}"/>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TruvenAge1M!$M$34:$R$34</c:f>
              <c:numCache>
                <c:formatCode>General</c:formatCode>
                <c:ptCount val="6"/>
                <c:pt idx="0">
                  <c:v>2017</c:v>
                </c:pt>
                <c:pt idx="1">
                  <c:v>2018</c:v>
                </c:pt>
                <c:pt idx="2">
                  <c:v>2019</c:v>
                </c:pt>
                <c:pt idx="3">
                  <c:v>2020</c:v>
                </c:pt>
                <c:pt idx="4">
                  <c:v>2021</c:v>
                </c:pt>
                <c:pt idx="5">
                  <c:v>2022</c:v>
                </c:pt>
              </c:numCache>
            </c:numRef>
          </c:cat>
          <c:val>
            <c:numRef>
              <c:f>TruvenAge1M!$M$37:$R$37</c:f>
              <c:numCache>
                <c:formatCode>0.0</c:formatCode>
                <c:ptCount val="6"/>
                <c:pt idx="0">
                  <c:v>1.4040410024310848</c:v>
                </c:pt>
                <c:pt idx="1">
                  <c:v>1.5750644754949623</c:v>
                </c:pt>
                <c:pt idx="2">
                  <c:v>1.5470905406649291</c:v>
                </c:pt>
                <c:pt idx="3">
                  <c:v>1.8363143958684272</c:v>
                </c:pt>
                <c:pt idx="4">
                  <c:v>2.2874414887385277</c:v>
                </c:pt>
                <c:pt idx="5">
                  <c:v>2.0943115866262523</c:v>
                </c:pt>
              </c:numCache>
            </c:numRef>
          </c:val>
          <c:smooth val="1"/>
          <c:extLst xmlns:c16r2="http://schemas.microsoft.com/office/drawing/2015/06/chart">
            <c:ext xmlns:c16="http://schemas.microsoft.com/office/drawing/2014/chart" uri="{C3380CC4-5D6E-409C-BE32-E72D297353CC}">
              <c16:uniqueId val="{00000012-C4E6-4975-807B-61795CA7BBEB}"/>
            </c:ext>
          </c:extLst>
        </c:ser>
        <c:ser>
          <c:idx val="4"/>
          <c:order val="3"/>
          <c:tx>
            <c:strRef>
              <c:f>TruvenAge1M!$L$38</c:f>
              <c:strCache>
                <c:ptCount val="1"/>
                <c:pt idx="0">
                  <c:v>45 - 64</c:v>
                </c:pt>
              </c:strCache>
            </c:strRef>
          </c:tx>
          <c:spPr>
            <a:ln w="38100" cap="rnd">
              <a:solidFill>
                <a:srgbClr val="0055A8"/>
              </a:solidFill>
              <a:round/>
            </a:ln>
            <a:effectLst/>
          </c:spPr>
          <c:marker>
            <c:symbol val="none"/>
          </c:marker>
          <c:dLbls>
            <c:dLbl>
              <c:idx val="0"/>
              <c:layout>
                <c:manualLayout>
                  <c:x val="0.76055146635304172"/>
                  <c:y val="-0.3004912158490198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1A-C4E6-4975-807B-61795CA7BBEB}"/>
                </c:ext>
                <c:ext xmlns:c15="http://schemas.microsoft.com/office/drawing/2012/chart" uri="{CE6537A1-D6FC-4f65-9D91-7224C49458BB}">
                  <c15:layout/>
                </c:ext>
              </c:extLst>
            </c:dLbl>
            <c:dLbl>
              <c:idx val="1"/>
              <c:delete val="1"/>
              <c:extLst xmlns:c16r2="http://schemas.microsoft.com/office/drawing/2015/06/chart">
                <c:ext xmlns:c16="http://schemas.microsoft.com/office/drawing/2014/chart" uri="{C3380CC4-5D6E-409C-BE32-E72D297353CC}">
                  <c16:uniqueId val="{00000013-C4E6-4975-807B-61795CA7BBEB}"/>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14-C4E6-4975-807B-61795CA7BBEB}"/>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15-C4E6-4975-807B-61795CA7BBEB}"/>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6-C4E6-4975-807B-61795CA7BBEB}"/>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17-C4E6-4975-807B-61795CA7BBEB}"/>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TruvenAge1M!$M$34:$R$34</c:f>
              <c:numCache>
                <c:formatCode>General</c:formatCode>
                <c:ptCount val="6"/>
                <c:pt idx="0">
                  <c:v>2017</c:v>
                </c:pt>
                <c:pt idx="1">
                  <c:v>2018</c:v>
                </c:pt>
                <c:pt idx="2">
                  <c:v>2019</c:v>
                </c:pt>
                <c:pt idx="3">
                  <c:v>2020</c:v>
                </c:pt>
                <c:pt idx="4">
                  <c:v>2021</c:v>
                </c:pt>
                <c:pt idx="5">
                  <c:v>2022</c:v>
                </c:pt>
              </c:numCache>
            </c:numRef>
          </c:cat>
          <c:val>
            <c:numRef>
              <c:f>TruvenAge1M!$M$38:$R$38</c:f>
              <c:numCache>
                <c:formatCode>0.0</c:formatCode>
                <c:ptCount val="6"/>
                <c:pt idx="0">
                  <c:v>2.4817040525426632</c:v>
                </c:pt>
                <c:pt idx="1">
                  <c:v>2.9656025689235692</c:v>
                </c:pt>
                <c:pt idx="2">
                  <c:v>2.6620328856133977</c:v>
                </c:pt>
                <c:pt idx="3">
                  <c:v>3.1342329479220279</c:v>
                </c:pt>
                <c:pt idx="4">
                  <c:v>3.6101793930960242</c:v>
                </c:pt>
                <c:pt idx="5">
                  <c:v>3.9465670602253495</c:v>
                </c:pt>
              </c:numCache>
            </c:numRef>
          </c:val>
          <c:smooth val="1"/>
          <c:extLst xmlns:c16r2="http://schemas.microsoft.com/office/drawing/2015/06/chart">
            <c:ext xmlns:c16="http://schemas.microsoft.com/office/drawing/2014/chart" uri="{C3380CC4-5D6E-409C-BE32-E72D297353CC}">
              <c16:uniqueId val="{00000018-C4E6-4975-807B-61795CA7BBEB}"/>
            </c:ext>
          </c:extLst>
        </c:ser>
        <c:dLbls>
          <c:showLegendKey val="0"/>
          <c:showVal val="0"/>
          <c:showCatName val="0"/>
          <c:showSerName val="0"/>
          <c:showPercent val="0"/>
          <c:showBubbleSize val="0"/>
        </c:dLbls>
        <c:smooth val="0"/>
        <c:axId val="356727152"/>
        <c:axId val="285730296"/>
      </c:lineChart>
      <c:catAx>
        <c:axId val="35672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85730296"/>
        <c:crosses val="autoZero"/>
        <c:auto val="1"/>
        <c:lblAlgn val="ctr"/>
        <c:lblOffset val="100"/>
        <c:noMultiLvlLbl val="0"/>
      </c:catAx>
      <c:valAx>
        <c:axId val="2857302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672715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399473108622184"/>
          <c:y val="0.17822862323566802"/>
          <c:w val="0.49600526891377805"/>
          <c:h val="0.76517825819587459"/>
        </c:manualLayout>
      </c:layout>
      <c:barChart>
        <c:barDir val="bar"/>
        <c:grouping val="stacked"/>
        <c:varyColors val="0"/>
        <c:ser>
          <c:idx val="0"/>
          <c:order val="0"/>
          <c:tx>
            <c:strRef>
              <c:f>Sheet1!$B$1</c:f>
              <c:strCache>
                <c:ptCount val="1"/>
                <c:pt idx="0">
                  <c:v>Internal AI Tool</c:v>
                </c:pt>
              </c:strCache>
            </c:strRef>
          </c:tx>
          <c:spPr>
            <a:solidFill>
              <a:srgbClr val="29B0C3"/>
            </a:solidFill>
            <a:ln>
              <a:noFill/>
            </a:ln>
            <a:effectLst/>
          </c:spPr>
          <c:invertIfNegative val="0"/>
          <c:dLbls>
            <c:dLbl>
              <c:idx val="7"/>
              <c:layout>
                <c:manualLayout>
                  <c:x val="9.5479030323989671E-3"/>
                  <c:y val="4.199886941159215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27A-49CC-BB30-895D310222E1}"/>
                </c:ext>
                <c:ext xmlns:c15="http://schemas.microsoft.com/office/drawing/2012/chart" uri="{CE6537A1-D6FC-4f65-9D91-7224C49458BB}"/>
              </c:extLst>
            </c:dLbl>
            <c:dLbl>
              <c:idx val="8"/>
              <c:layout>
                <c:manualLayout>
                  <c:x val="7.9565858603324133E-3"/>
                  <c:y val="3.9528187483149228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27A-49CC-BB30-895D310222E1}"/>
                </c:ext>
                <c:ext xmlns:c15="http://schemas.microsoft.com/office/drawing/2012/chart" uri="{CE6537A1-D6FC-4f65-9D91-7224C49458BB}"/>
              </c:extLst>
            </c:dLbl>
            <c:dLbl>
              <c:idx val="9"/>
              <c:layout>
                <c:manualLayout>
                  <c:x val="9.5479030323989082E-3"/>
                  <c:y val="3.9528187483149138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27A-49CC-BB30-895D310222E1}"/>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Helvetica Now Text" panose="020B0504030202020204" pitchFamily="34" charset="0"/>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Standard communications</c:v>
                </c:pt>
                <c:pt idx="1">
                  <c:v>Benefits decision support</c:v>
                </c:pt>
                <c:pt idx="2">
                  <c:v>Answering generalized benefits questions</c:v>
                </c:pt>
                <c:pt idx="3">
                  <c:v>Data aggregation and analysis</c:v>
                </c:pt>
              </c:strCache>
            </c:strRef>
          </c:cat>
          <c:val>
            <c:numRef>
              <c:f>Sheet1!$B$2:$B$5</c:f>
              <c:numCache>
                <c:formatCode>0%</c:formatCode>
                <c:ptCount val="4"/>
                <c:pt idx="0">
                  <c:v>0.19747235387045814</c:v>
                </c:pt>
                <c:pt idx="1">
                  <c:v>5.845181674565561E-2</c:v>
                </c:pt>
                <c:pt idx="2">
                  <c:v>0.10268562401263823</c:v>
                </c:pt>
                <c:pt idx="3">
                  <c:v>5.2132701421800945E-2</c:v>
                </c:pt>
              </c:numCache>
            </c:numRef>
          </c:val>
          <c:extLst xmlns:c16r2="http://schemas.microsoft.com/office/drawing/2015/06/chart">
            <c:ext xmlns:c16="http://schemas.microsoft.com/office/drawing/2014/chart" uri="{C3380CC4-5D6E-409C-BE32-E72D297353CC}">
              <c16:uniqueId val="{00000003-627A-49CC-BB30-895D310222E1}"/>
            </c:ext>
          </c:extLst>
        </c:ser>
        <c:ser>
          <c:idx val="1"/>
          <c:order val="1"/>
          <c:tx>
            <c:strRef>
              <c:f>Sheet1!$C$1</c:f>
              <c:strCache>
                <c:ptCount val="1"/>
                <c:pt idx="0">
                  <c:v>Vendor AI Tool</c:v>
                </c:pt>
              </c:strCache>
            </c:strRef>
          </c:tx>
          <c:spPr>
            <a:solidFill>
              <a:srgbClr val="0084BB"/>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Standard communications</c:v>
                </c:pt>
                <c:pt idx="1">
                  <c:v>Benefits decision support</c:v>
                </c:pt>
                <c:pt idx="2">
                  <c:v>Answering generalized benefits questions</c:v>
                </c:pt>
                <c:pt idx="3">
                  <c:v>Data aggregation and analysis</c:v>
                </c:pt>
              </c:strCache>
            </c:strRef>
          </c:cat>
          <c:val>
            <c:numRef>
              <c:f>Sheet1!$C$2:$C$5</c:f>
              <c:numCache>
                <c:formatCode>0%</c:formatCode>
                <c:ptCount val="4"/>
                <c:pt idx="0">
                  <c:v>0.11058451816745656</c:v>
                </c:pt>
                <c:pt idx="1">
                  <c:v>0.1895734597156398</c:v>
                </c:pt>
                <c:pt idx="2">
                  <c:v>0.12954186413902052</c:v>
                </c:pt>
                <c:pt idx="3">
                  <c:v>0.16587677725118483</c:v>
                </c:pt>
              </c:numCache>
            </c:numRef>
          </c:val>
          <c:extLst xmlns:c16r2="http://schemas.microsoft.com/office/drawing/2015/06/chart">
            <c:ext xmlns:c16="http://schemas.microsoft.com/office/drawing/2014/chart" uri="{C3380CC4-5D6E-409C-BE32-E72D297353CC}">
              <c16:uniqueId val="{00000004-627A-49CC-BB30-895D310222E1}"/>
            </c:ext>
          </c:extLst>
        </c:ser>
        <c:dLbls>
          <c:showLegendKey val="0"/>
          <c:showVal val="0"/>
          <c:showCatName val="0"/>
          <c:showSerName val="0"/>
          <c:showPercent val="0"/>
          <c:showBubbleSize val="0"/>
        </c:dLbls>
        <c:gapWidth val="150"/>
        <c:overlap val="100"/>
        <c:axId val="363825480"/>
        <c:axId val="363825864"/>
      </c:barChart>
      <c:catAx>
        <c:axId val="3638254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363825864"/>
        <c:crosses val="autoZero"/>
        <c:auto val="1"/>
        <c:lblAlgn val="ctr"/>
        <c:lblOffset val="100"/>
        <c:noMultiLvlLbl val="0"/>
      </c:catAx>
      <c:valAx>
        <c:axId val="363825864"/>
        <c:scaling>
          <c:orientation val="minMax"/>
        </c:scaling>
        <c:delete val="1"/>
        <c:axPos val="t"/>
        <c:numFmt formatCode="0%" sourceLinked="1"/>
        <c:majorTickMark val="none"/>
        <c:minorTickMark val="none"/>
        <c:tickLblPos val="nextTo"/>
        <c:crossAx val="363825480"/>
        <c:crosses val="autoZero"/>
        <c:crossBetween val="between"/>
      </c:valAx>
      <c:spPr>
        <a:noFill/>
        <a:ln>
          <a:noFill/>
        </a:ln>
        <a:effectLst/>
      </c:spPr>
    </c:plotArea>
    <c:legend>
      <c:legendPos val="t"/>
      <c:layout>
        <c:manualLayout>
          <c:xMode val="edge"/>
          <c:yMode val="edge"/>
          <c:x val="0.21180328744532975"/>
          <c:y val="3.6164641118949244E-2"/>
          <c:w val="0.58361033677689889"/>
          <c:h val="9.0766530902597453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Helvetica Now Text" panose="020B050403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673025592028186"/>
          <c:y val="0.1413393858203465"/>
          <c:w val="0.50326974407971814"/>
          <c:h val="0.81378097321678122"/>
        </c:manualLayout>
      </c:layout>
      <c:barChart>
        <c:barDir val="bar"/>
        <c:grouping val="stacked"/>
        <c:varyColors val="0"/>
        <c:ser>
          <c:idx val="0"/>
          <c:order val="0"/>
          <c:tx>
            <c:strRef>
              <c:f>Sheet1!$B$1</c:f>
              <c:strCache>
                <c:ptCount val="1"/>
                <c:pt idx="0">
                  <c:v>In place today </c:v>
                </c:pt>
              </c:strCache>
            </c:strRef>
          </c:tx>
          <c:spPr>
            <a:solidFill>
              <a:srgbClr val="29B0C3"/>
            </a:solidFill>
            <a:ln>
              <a:noFill/>
            </a:ln>
            <a:effectLst/>
          </c:spPr>
          <c:invertIfNegative val="0"/>
          <c:cat>
            <c:strRef>
              <c:f>Sheet1!$A$2:$A$5</c:f>
              <c:strCache>
                <c:ptCount val="4"/>
                <c:pt idx="0">
                  <c:v>Wellbeing and health engagement through personalized communications, recommendations, and nudges</c:v>
                </c:pt>
                <c:pt idx="1">
                  <c:v>Healthcare treatment decision support and recommendations</c:v>
                </c:pt>
                <c:pt idx="2">
                  <c:v>Ongoing chronic condition management</c:v>
                </c:pt>
                <c:pt idx="3">
                  <c:v>Healthcare diagnostics and treatment</c:v>
                </c:pt>
              </c:strCache>
            </c:strRef>
          </c:cat>
          <c:val>
            <c:numRef>
              <c:f>Sheet1!$B$2:$B$5</c:f>
              <c:numCache>
                <c:formatCode>0%</c:formatCode>
                <c:ptCount val="4"/>
                <c:pt idx="0">
                  <c:v>0.15797788309636651</c:v>
                </c:pt>
                <c:pt idx="1">
                  <c:v>6.1611374407582936E-2</c:v>
                </c:pt>
                <c:pt idx="2">
                  <c:v>5.3712480252764608E-2</c:v>
                </c:pt>
                <c:pt idx="3">
                  <c:v>4.4233807266982623E-2</c:v>
                </c:pt>
              </c:numCache>
            </c:numRef>
          </c:val>
          <c:extLst xmlns:c16r2="http://schemas.microsoft.com/office/drawing/2015/06/chart">
            <c:ext xmlns:c16="http://schemas.microsoft.com/office/drawing/2014/chart" uri="{C3380CC4-5D6E-409C-BE32-E72D297353CC}">
              <c16:uniqueId val="{00000000-4CA9-4DB5-9813-EE1E870EAC39}"/>
            </c:ext>
          </c:extLst>
        </c:ser>
        <c:ser>
          <c:idx val="2"/>
          <c:order val="1"/>
          <c:tx>
            <c:strRef>
              <c:f>Sheet1!$C$1</c:f>
              <c:strCache>
                <c:ptCount val="1"/>
                <c:pt idx="0">
                  <c:v>Interested in adding</c:v>
                </c:pt>
              </c:strCache>
            </c:strRef>
          </c:tx>
          <c:spPr>
            <a:solidFill>
              <a:srgbClr val="0084BB"/>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Wellbeing and health engagement through personalized communications, recommendations, and nudges</c:v>
                </c:pt>
                <c:pt idx="1">
                  <c:v>Healthcare treatment decision support and recommendations</c:v>
                </c:pt>
                <c:pt idx="2">
                  <c:v>Ongoing chronic condition management</c:v>
                </c:pt>
                <c:pt idx="3">
                  <c:v>Healthcare diagnostics and treatment</c:v>
                </c:pt>
              </c:strCache>
            </c:strRef>
          </c:cat>
          <c:val>
            <c:numRef>
              <c:f>Sheet1!$C$2:$C$5</c:f>
              <c:numCache>
                <c:formatCode>0%</c:formatCode>
                <c:ptCount val="4"/>
                <c:pt idx="0">
                  <c:v>0.46287519747235389</c:v>
                </c:pt>
                <c:pt idx="1">
                  <c:v>0.33491311216429698</c:v>
                </c:pt>
                <c:pt idx="2">
                  <c:v>0.32859399684044233</c:v>
                </c:pt>
                <c:pt idx="3">
                  <c:v>0.29225908372827802</c:v>
                </c:pt>
              </c:numCache>
            </c:numRef>
          </c:val>
          <c:extLst xmlns:c16r2="http://schemas.microsoft.com/office/drawing/2015/06/chart">
            <c:ext xmlns:c16="http://schemas.microsoft.com/office/drawing/2014/chart" uri="{C3380CC4-5D6E-409C-BE32-E72D297353CC}">
              <c16:uniqueId val="{00000001-4CA9-4DB5-9813-EE1E870EAC39}"/>
            </c:ext>
          </c:extLst>
        </c:ser>
        <c:dLbls>
          <c:showLegendKey val="0"/>
          <c:showVal val="0"/>
          <c:showCatName val="0"/>
          <c:showSerName val="0"/>
          <c:showPercent val="0"/>
          <c:showBubbleSize val="0"/>
        </c:dLbls>
        <c:gapWidth val="150"/>
        <c:overlap val="100"/>
        <c:axId val="358648424"/>
        <c:axId val="358648808"/>
      </c:barChart>
      <c:catAx>
        <c:axId val="3586484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358648808"/>
        <c:crosses val="autoZero"/>
        <c:auto val="1"/>
        <c:lblAlgn val="ctr"/>
        <c:lblOffset val="100"/>
        <c:noMultiLvlLbl val="0"/>
      </c:catAx>
      <c:valAx>
        <c:axId val="358648808"/>
        <c:scaling>
          <c:orientation val="minMax"/>
        </c:scaling>
        <c:delete val="1"/>
        <c:axPos val="t"/>
        <c:numFmt formatCode="0%" sourceLinked="1"/>
        <c:majorTickMark val="none"/>
        <c:minorTickMark val="none"/>
        <c:tickLblPos val="nextTo"/>
        <c:crossAx val="358648424"/>
        <c:crosses val="autoZero"/>
        <c:crossBetween val="between"/>
      </c:valAx>
      <c:spPr>
        <a:noFill/>
        <a:ln>
          <a:noFill/>
        </a:ln>
        <a:effectLst/>
      </c:spPr>
    </c:plotArea>
    <c:legend>
      <c:legendPos val="t"/>
      <c:layout>
        <c:manualLayout>
          <c:xMode val="edge"/>
          <c:yMode val="edge"/>
          <c:x val="0.17308220821427792"/>
          <c:y val="2.4479804161566709E-2"/>
          <c:w val="0.62921262266039457"/>
          <c:h val="7.791741760554105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Helvetica Now Text" panose="020B050403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84BB"/>
              </a:solidFill>
              <a:ln w="19050">
                <a:noFill/>
              </a:ln>
              <a:effectLst/>
            </c:spPr>
            <c:extLst xmlns:c16r2="http://schemas.microsoft.com/office/drawing/2015/06/chart">
              <c:ext xmlns:c16="http://schemas.microsoft.com/office/drawing/2014/chart" uri="{C3380CC4-5D6E-409C-BE32-E72D297353CC}">
                <c16:uniqueId val="{00000001-525B-41FF-A169-2A75BFE7E599}"/>
              </c:ext>
            </c:extLst>
          </c:dPt>
          <c:dPt>
            <c:idx val="1"/>
            <c:bubble3D val="0"/>
            <c:spPr>
              <a:solidFill>
                <a:srgbClr val="29B0C3"/>
              </a:solidFill>
              <a:ln w="19050">
                <a:noFill/>
              </a:ln>
              <a:effectLst/>
            </c:spPr>
            <c:extLst xmlns:c16r2="http://schemas.microsoft.com/office/drawing/2015/06/chart">
              <c:ext xmlns:c16="http://schemas.microsoft.com/office/drawing/2014/chart" uri="{C3380CC4-5D6E-409C-BE32-E72D297353CC}">
                <c16:uniqueId val="{00000003-525B-41FF-A169-2A75BFE7E599}"/>
              </c:ext>
            </c:extLst>
          </c:dPt>
          <c:dPt>
            <c:idx val="2"/>
            <c:bubble3D val="0"/>
            <c:spPr>
              <a:solidFill>
                <a:srgbClr val="0084BB"/>
              </a:solidFill>
              <a:ln w="19050">
                <a:noFill/>
              </a:ln>
              <a:effectLst/>
            </c:spPr>
            <c:extLst xmlns:c16r2="http://schemas.microsoft.com/office/drawing/2015/06/chart">
              <c:ext xmlns:c16="http://schemas.microsoft.com/office/drawing/2014/chart" uri="{C3380CC4-5D6E-409C-BE32-E72D297353CC}">
                <c16:uniqueId val="{00000005-525B-41FF-A169-2A75BFE7E599}"/>
              </c:ext>
            </c:extLst>
          </c:dPt>
          <c:cat>
            <c:strRef>
              <c:f>Sheet1!$A$2:$A$4</c:f>
              <c:strCache>
                <c:ptCount val="2"/>
                <c:pt idx="0">
                  <c:v>enhancing</c:v>
                </c:pt>
                <c:pt idx="1">
                  <c:v>Not</c:v>
                </c:pt>
              </c:strCache>
            </c:strRef>
          </c:cat>
          <c:val>
            <c:numRef>
              <c:f>Sheet1!$B$2:$B$4</c:f>
              <c:numCache>
                <c:formatCode>General</c:formatCode>
                <c:ptCount val="3"/>
                <c:pt idx="0">
                  <c:v>0.53</c:v>
                </c:pt>
                <c:pt idx="1">
                  <c:v>0.47</c:v>
                </c:pt>
              </c:numCache>
            </c:numRef>
          </c:val>
          <c:extLst xmlns:c16r2="http://schemas.microsoft.com/office/drawing/2015/06/chart">
            <c:ext xmlns:c16="http://schemas.microsoft.com/office/drawing/2014/chart" uri="{C3380CC4-5D6E-409C-BE32-E72D297353CC}">
              <c16:uniqueId val="{00000006-525B-41FF-A169-2A75BFE7E59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262836"/>
                </a:solidFill>
                <a:latin typeface="Helvetica Now Text" panose="020B0504030202020204" pitchFamily="34" charset="0"/>
                <a:ea typeface="+mn-ea"/>
                <a:cs typeface="+mn-cs"/>
              </a:defRPr>
            </a:pPr>
            <a:r>
              <a:rPr lang="en-US" sz="1600" b="1">
                <a:solidFill>
                  <a:srgbClr val="262836"/>
                </a:solidFill>
                <a:latin typeface="Helvetica Now Text" panose="020B0504030202020204" pitchFamily="34" charset="0"/>
              </a:rPr>
              <a:t>What do you measure when evaluating the performance of your point solution vendors and carrier programs?</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rgbClr val="262836"/>
              </a:solidFill>
              <a:latin typeface="Helvetica Now Text" panose="020B0504030202020204" pitchFamily="34" charset="0"/>
              <a:ea typeface="+mn-ea"/>
              <a:cs typeface="+mn-cs"/>
            </a:defRPr>
          </a:pPr>
          <a:endParaRPr lang="en-US"/>
        </a:p>
      </c:txPr>
    </c:title>
    <c:autoTitleDeleted val="0"/>
    <c:plotArea>
      <c:layout>
        <c:manualLayout>
          <c:layoutTarget val="inner"/>
          <c:xMode val="edge"/>
          <c:yMode val="edge"/>
          <c:x val="0.46591887855785441"/>
          <c:y val="0.18131732520502952"/>
          <c:w val="0.5176574184058983"/>
          <c:h val="0.78693338193831142"/>
        </c:manualLayout>
      </c:layout>
      <c:barChart>
        <c:barDir val="bar"/>
        <c:grouping val="clustered"/>
        <c:varyColors val="0"/>
        <c:ser>
          <c:idx val="0"/>
          <c:order val="0"/>
          <c:tx>
            <c:strRef>
              <c:f>Sheet1!$B$1</c:f>
              <c:strCache>
                <c:ptCount val="1"/>
                <c:pt idx="0">
                  <c:v>Total</c:v>
                </c:pt>
              </c:strCache>
            </c:strRef>
          </c:tx>
          <c:spPr>
            <a:solidFill>
              <a:srgbClr val="101E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ROI (cost savings, financial impact)</c:v>
                </c:pt>
                <c:pt idx="1">
                  <c:v>Program engagement/participation rates</c:v>
                </c:pt>
                <c:pt idx="2">
                  <c:v>Employee satisfaction/feedback</c:v>
                </c:pt>
                <c:pt idx="3">
                  <c:v>Clinical outcomes/improvement </c:v>
                </c:pt>
                <c:pt idx="4">
                  <c:v>Utilization rates of healthcare services </c:v>
                </c:pt>
                <c:pt idx="5">
                  <c:v>We rely on the standard performance reporting provided by our vendors and carriers</c:v>
                </c:pt>
                <c:pt idx="6">
                  <c:v>Retention of program participants/continued progression in the program</c:v>
                </c:pt>
                <c:pt idx="7">
                  <c:v>Time to impact/results</c:v>
                </c:pt>
                <c:pt idx="8">
                  <c:v>Other</c:v>
                </c:pt>
              </c:strCache>
            </c:strRef>
          </c:cat>
          <c:val>
            <c:numRef>
              <c:f>Sheet1!$B$2:$B$10</c:f>
              <c:numCache>
                <c:formatCode>0%</c:formatCode>
                <c:ptCount val="9"/>
                <c:pt idx="0">
                  <c:v>0.65930599369085174</c:v>
                </c:pt>
                <c:pt idx="1">
                  <c:v>0.62145110410094639</c:v>
                </c:pt>
                <c:pt idx="2">
                  <c:v>0.60883280757097791</c:v>
                </c:pt>
                <c:pt idx="3">
                  <c:v>0.4605678233438486</c:v>
                </c:pt>
                <c:pt idx="4">
                  <c:v>0.45741324921135645</c:v>
                </c:pt>
                <c:pt idx="5">
                  <c:v>0.43848580441640378</c:v>
                </c:pt>
                <c:pt idx="6">
                  <c:v>0.26182965299684541</c:v>
                </c:pt>
                <c:pt idx="7">
                  <c:v>9.4637223974763401E-2</c:v>
                </c:pt>
                <c:pt idx="8">
                  <c:v>1.8927444794952682E-2</c:v>
                </c:pt>
              </c:numCache>
            </c:numRef>
          </c:val>
          <c:extLst xmlns:c16r2="http://schemas.microsoft.com/office/drawing/2015/06/chart">
            <c:ext xmlns:c16="http://schemas.microsoft.com/office/drawing/2014/chart" uri="{C3380CC4-5D6E-409C-BE32-E72D297353CC}">
              <c16:uniqueId val="{00000000-5041-4BB8-B32C-B1032587A6B5}"/>
            </c:ext>
          </c:extLst>
        </c:ser>
        <c:dLbls>
          <c:showLegendKey val="0"/>
          <c:showVal val="0"/>
          <c:showCatName val="0"/>
          <c:showSerName val="0"/>
          <c:showPercent val="0"/>
          <c:showBubbleSize val="0"/>
        </c:dLbls>
        <c:gapWidth val="182"/>
        <c:axId val="365187536"/>
        <c:axId val="358841776"/>
      </c:barChart>
      <c:catAx>
        <c:axId val="3651875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Helvetica Now Text" panose="020B0504030202020204" pitchFamily="34" charset="0"/>
                <a:ea typeface="+mn-ea"/>
                <a:cs typeface="+mn-cs"/>
              </a:defRPr>
            </a:pPr>
            <a:endParaRPr lang="en-US"/>
          </a:p>
        </c:txPr>
        <c:crossAx val="358841776"/>
        <c:crosses val="autoZero"/>
        <c:auto val="1"/>
        <c:lblAlgn val="ctr"/>
        <c:lblOffset val="100"/>
        <c:noMultiLvlLbl val="0"/>
      </c:catAx>
      <c:valAx>
        <c:axId val="358841776"/>
        <c:scaling>
          <c:orientation val="minMax"/>
        </c:scaling>
        <c:delete val="1"/>
        <c:axPos val="t"/>
        <c:numFmt formatCode="0%" sourceLinked="1"/>
        <c:majorTickMark val="none"/>
        <c:minorTickMark val="none"/>
        <c:tickLblPos val="nextTo"/>
        <c:crossAx val="365187536"/>
        <c:crosses val="autoZero"/>
        <c:crossBetween val="between"/>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EEF6F7"/>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3478283531134843"/>
          <c:y val="4.8182232999897566E-2"/>
          <c:w val="0.56521716468865157"/>
          <c:h val="0.80749214753765342"/>
        </c:manualLayout>
      </c:layout>
      <c:barChart>
        <c:barDir val="bar"/>
        <c:grouping val="stacked"/>
        <c:varyColors val="0"/>
        <c:ser>
          <c:idx val="0"/>
          <c:order val="0"/>
          <c:tx>
            <c:strRef>
              <c:f>Sheet1!$B$1</c:f>
              <c:strCache>
                <c:ptCount val="1"/>
                <c:pt idx="0">
                  <c:v>Part of Plan in 2026</c:v>
                </c:pt>
              </c:strCache>
            </c:strRef>
          </c:tx>
          <c:spPr>
            <a:solidFill>
              <a:srgbClr val="29B0C3"/>
            </a:solidFill>
            <a:ln>
              <a:noFill/>
            </a:ln>
            <a:effectLst/>
          </c:spPr>
          <c:invertIfNegative val="0"/>
          <c:dLbls>
            <c:dLbl>
              <c:idx val="3"/>
              <c:layout>
                <c:manualLayout>
                  <c:x val="3.2813781788351109E-3"/>
                  <c:y val="7.5877253948363205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3B2-412E-B900-9E1F67127AD0}"/>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Now Text" panose="020B05040302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Plan design steerage to higher-value providers</c:v>
                </c:pt>
                <c:pt idx="1">
                  <c:v>Voluntary Centers of Excellence</c:v>
                </c:pt>
                <c:pt idx="2">
                  <c:v>Guidance to high-quality, low-cost providers through 3rd party solution</c:v>
                </c:pt>
                <c:pt idx="3">
                  <c:v>Integrate claims data for personalized insights to redirect care</c:v>
                </c:pt>
              </c:strCache>
            </c:strRef>
          </c:cat>
          <c:val>
            <c:numRef>
              <c:f>Sheet1!$B$2:$B$5</c:f>
              <c:numCache>
                <c:formatCode>0%</c:formatCode>
                <c:ptCount val="4"/>
                <c:pt idx="0">
                  <c:v>0.36</c:v>
                </c:pt>
                <c:pt idx="1">
                  <c:v>0.28999999999999998</c:v>
                </c:pt>
                <c:pt idx="2">
                  <c:v>0.16</c:v>
                </c:pt>
                <c:pt idx="3">
                  <c:v>0.11</c:v>
                </c:pt>
              </c:numCache>
            </c:numRef>
          </c:val>
          <c:extLst xmlns:c16r2="http://schemas.microsoft.com/office/drawing/2015/06/chart">
            <c:ext xmlns:c16="http://schemas.microsoft.com/office/drawing/2014/chart" uri="{C3380CC4-5D6E-409C-BE32-E72D297353CC}">
              <c16:uniqueId val="{00000001-33B2-412E-B900-9E1F67127AD0}"/>
            </c:ext>
          </c:extLst>
        </c:ser>
        <c:ser>
          <c:idx val="1"/>
          <c:order val="1"/>
          <c:tx>
            <c:strRef>
              <c:f>Sheet1!$C$1</c:f>
              <c:strCache>
                <c:ptCount val="1"/>
                <c:pt idx="0">
                  <c:v>Interested in Adding in 1-2 Years</c:v>
                </c:pt>
              </c:strCache>
            </c:strRef>
          </c:tx>
          <c:spPr>
            <a:solidFill>
              <a:srgbClr val="0084BB"/>
            </a:solidFill>
            <a:ln>
              <a:noFill/>
            </a:ln>
            <a:effectLst/>
          </c:spPr>
          <c:invertIfNegative val="0"/>
          <c:dLbls>
            <c:dLbl>
              <c:idx val="4"/>
              <c:layout>
                <c:manualLayout>
                  <c:x val="2.167001479203943E-3"/>
                  <c:y val="-7.5877253948363205E-1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3B2-412E-B900-9E1F67127AD0}"/>
                </c:ext>
                <c:ext xmlns:c15="http://schemas.microsoft.com/office/drawing/2012/chart" uri="{CE6537A1-D6FC-4f65-9D91-7224C49458BB}"/>
              </c:extLst>
            </c:dLbl>
            <c:dLbl>
              <c:idx val="5"/>
              <c:layout>
                <c:manualLayout>
                  <c:x val="-2.663083849547639E-3"/>
                  <c:y val="3.2589032421850684E-7"/>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3B2-412E-B900-9E1F67127AD0}"/>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Now Text" panose="020B0504030202020204" pitchFamily="34" charset="0"/>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Plan design steerage to higher-value providers</c:v>
                </c:pt>
                <c:pt idx="1">
                  <c:v>Voluntary Centers of Excellence</c:v>
                </c:pt>
                <c:pt idx="2">
                  <c:v>Guidance to high-quality, low-cost providers through 3rd party solution</c:v>
                </c:pt>
                <c:pt idx="3">
                  <c:v>Integrate claims data for personalized insights to redirect care</c:v>
                </c:pt>
              </c:strCache>
            </c:strRef>
          </c:cat>
          <c:val>
            <c:numRef>
              <c:f>Sheet1!$C$2:$C$5</c:f>
              <c:numCache>
                <c:formatCode>0%</c:formatCode>
                <c:ptCount val="4"/>
                <c:pt idx="0">
                  <c:v>0.3</c:v>
                </c:pt>
                <c:pt idx="1">
                  <c:v>0.26</c:v>
                </c:pt>
                <c:pt idx="2">
                  <c:v>0.25</c:v>
                </c:pt>
                <c:pt idx="3">
                  <c:v>0.38</c:v>
                </c:pt>
              </c:numCache>
            </c:numRef>
          </c:val>
          <c:extLst xmlns:c16r2="http://schemas.microsoft.com/office/drawing/2015/06/chart">
            <c:ext xmlns:c16="http://schemas.microsoft.com/office/drawing/2014/chart" uri="{C3380CC4-5D6E-409C-BE32-E72D297353CC}">
              <c16:uniqueId val="{00000004-33B2-412E-B900-9E1F67127AD0}"/>
            </c:ext>
          </c:extLst>
        </c:ser>
        <c:dLbls>
          <c:showLegendKey val="0"/>
          <c:showVal val="0"/>
          <c:showCatName val="0"/>
          <c:showSerName val="0"/>
          <c:showPercent val="0"/>
          <c:showBubbleSize val="0"/>
        </c:dLbls>
        <c:gapWidth val="75"/>
        <c:overlap val="100"/>
        <c:axId val="358834328"/>
        <c:axId val="358834720"/>
        <c:extLst xmlns:c16r2="http://schemas.microsoft.com/office/drawing/2015/06/chart"/>
      </c:barChart>
      <c:catAx>
        <c:axId val="3588343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Helvetica Now Text" panose="020B0504030202020204" pitchFamily="34" charset="0"/>
                <a:ea typeface="+mn-ea"/>
                <a:cs typeface="+mn-cs"/>
              </a:defRPr>
            </a:pPr>
            <a:endParaRPr lang="en-US"/>
          </a:p>
        </c:txPr>
        <c:crossAx val="358834720"/>
        <c:crosses val="autoZero"/>
        <c:auto val="1"/>
        <c:lblAlgn val="ctr"/>
        <c:lblOffset val="100"/>
        <c:noMultiLvlLbl val="0"/>
      </c:catAx>
      <c:valAx>
        <c:axId val="358834720"/>
        <c:scaling>
          <c:orientation val="minMax"/>
          <c:max val="1"/>
        </c:scaling>
        <c:delete val="1"/>
        <c:axPos val="t"/>
        <c:numFmt formatCode="0%" sourceLinked="1"/>
        <c:majorTickMark val="none"/>
        <c:minorTickMark val="none"/>
        <c:tickLblPos val="nextTo"/>
        <c:crossAx val="358834328"/>
        <c:crosses val="autoZero"/>
        <c:crossBetween val="between"/>
      </c:valAx>
      <c:spPr>
        <a:noFill/>
        <a:ln>
          <a:noFill/>
        </a:ln>
        <a:effectLst/>
      </c:spPr>
    </c:plotArea>
    <c:legend>
      <c:legendPos val="b"/>
      <c:layout>
        <c:manualLayout>
          <c:xMode val="edge"/>
          <c:yMode val="edge"/>
          <c:x val="1.4240854179038288E-2"/>
          <c:y val="0.90501633199359821"/>
          <c:w val="0.8910185569011333"/>
          <c:h val="6.60120181833765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Now Text" panose="020B0504030202020204" pitchFamily="34" charset="0"/>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latin typeface="Helvetica Now Text" panose="020B050403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C3231-6DC7-43D6-96C0-1A502BD0E578}" type="datetimeFigureOut">
              <a:rPr lang="en-US" smtClean="0"/>
              <a:t>7/15/2026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F8051-F88F-4C81-BDC5-BEF34200CAED}" type="slidenum">
              <a:rPr lang="en-US" smtClean="0"/>
              <a:t>‹#›</a:t>
            </a:fld>
            <a:endParaRPr lang="en-US"/>
          </a:p>
        </p:txBody>
      </p:sp>
    </p:spTree>
    <p:extLst>
      <p:ext uri="{BB962C8B-B14F-4D97-AF65-F5344CB8AC3E}">
        <p14:creationId xmlns:p14="http://schemas.microsoft.com/office/powerpoint/2010/main" val="2986230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10843170/#R6"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ncbi.nlm.nih.gov/pmc/articles/PMC10843170/#R13" TargetMode="External"/><Relationship Id="rId4" Type="http://schemas.openxmlformats.org/officeDocument/2006/relationships/hyperlink" Target="https://www.ncbi.nlm.nih.gov/pmc/articles/PMC10843170/#R1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shrm.org/topics-tools/news/hr-magazine/supporting-employees-with-cancer#:~:text=22.5%20million,-projected%20cancer%20survivors&amp;text=Source%3A%20National%20Cancer%20Institute%2C%202022,they%20knew%20about%20their%20diagnosis." TargetMode="External"/><Relationship Id="rId3" Type="http://schemas.openxmlformats.org/officeDocument/2006/relationships/hyperlink" Target="https://donordrivecontent.com/vfoundation/files/$event649$/VFoundation_OneSheeter.pdf" TargetMode="External"/><Relationship Id="rId7" Type="http://schemas.openxmlformats.org/officeDocument/2006/relationships/hyperlink" Target="https://grail.com/multi-cancer-early-detectio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nature.com/articles/s41417-024-00750-2" TargetMode="External"/><Relationship Id="rId5" Type="http://schemas.openxmlformats.org/officeDocument/2006/relationships/hyperlink" Target="https://www.nytimes.com/2024/08/05/health/cancer-screening-tests-cost.html#:~:text=The%20estimate%20focused%20on%20five,for%20most%20of%20the%20costs." TargetMode="External"/><Relationship Id="rId4" Type="http://schemas.openxmlformats.org/officeDocument/2006/relationships/hyperlink" Target="https://www.color.com/blog/cancer-trends-in-younger-adults-insights-from-recent-research" TargetMode="External"/><Relationship Id="rId9" Type="http://schemas.openxmlformats.org/officeDocument/2006/relationships/hyperlink" Target="https://kffhealthnews.org/news/article/in-america-cancer-patients-endure-debt-on-top-of-diseas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F8051-F88F-4C81-BDC5-BEF34200CAED}" type="slidenum">
              <a:rPr lang="en-US" smtClean="0"/>
              <a:t>1</a:t>
            </a:fld>
            <a:endParaRPr lang="en-US"/>
          </a:p>
        </p:txBody>
      </p:sp>
    </p:spTree>
    <p:extLst>
      <p:ext uri="{BB962C8B-B14F-4D97-AF65-F5344CB8AC3E}">
        <p14:creationId xmlns:p14="http://schemas.microsoft.com/office/powerpoint/2010/main" val="2617942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defTabSz="1828252">
              <a:lnSpc>
                <a:spcPct val="117000"/>
              </a:lnSpc>
              <a:spcAft>
                <a:spcPts val="1000"/>
              </a:spcAft>
            </a:pPr>
            <a:r>
              <a:rPr lang="en-US" sz="1600" b="1" dirty="0">
                <a:solidFill>
                  <a:srgbClr val="000000"/>
                </a:solidFill>
                <a:latin typeface="Helvetica Now Text" panose="020B0504030202020204" pitchFamily="34" charset="0"/>
              </a:rPr>
              <a:t>Chronic Conditions</a:t>
            </a:r>
          </a:p>
          <a:p>
            <a:pPr defTabSz="1828252">
              <a:lnSpc>
                <a:spcPct val="117000"/>
              </a:lnSpc>
              <a:spcAft>
                <a:spcPts val="1000"/>
              </a:spcAft>
            </a:pPr>
            <a:r>
              <a:rPr lang="en-US" sz="1200" dirty="0">
                <a:solidFill>
                  <a:srgbClr val="000000"/>
                </a:solidFill>
                <a:latin typeface="Helvetica Now Text" panose="020B0504030202020204" pitchFamily="34" charset="0"/>
              </a:rPr>
              <a:t>Prevalence and complexity of chronic conditions are increasing across generations (Diabetes, Cardiovascular Disease, Obesity, Cancer and more), and evidence that return to care is bringing more first-time diagnoses. Mental health deterioration is compounding the burden. </a:t>
            </a:r>
          </a:p>
          <a:p>
            <a:pPr marL="171450" indent="-171450" defTabSz="1828252">
              <a:lnSpc>
                <a:spcPct val="117000"/>
              </a:lnSpc>
              <a:spcAft>
                <a:spcPts val="1000"/>
              </a:spcAft>
              <a:buFont typeface="Arial" panose="020B0604020202020204" pitchFamily="34" charset="0"/>
              <a:buChar char="•"/>
            </a:pPr>
            <a:r>
              <a:rPr lang="en-US" sz="1200" dirty="0">
                <a:solidFill>
                  <a:srgbClr val="000000"/>
                </a:solidFill>
                <a:latin typeface="Helvetica Now Text" panose="020B0504030202020204" pitchFamily="34" charset="0"/>
              </a:rPr>
              <a:t>79% increase in new cancer cases among patients &lt;50 (1990-2019)</a:t>
            </a:r>
          </a:p>
          <a:p>
            <a:pPr marL="171450" indent="-171450" defTabSz="1828252">
              <a:lnSpc>
                <a:spcPct val="117000"/>
              </a:lnSpc>
              <a:spcAft>
                <a:spcPts val="1000"/>
              </a:spcAft>
              <a:buFont typeface="Arial" panose="020B0604020202020204" pitchFamily="34" charset="0"/>
              <a:buChar char="•"/>
            </a:pPr>
            <a:r>
              <a:rPr lang="en-US" sz="1200" dirty="0">
                <a:solidFill>
                  <a:srgbClr val="000000"/>
                </a:solidFill>
                <a:latin typeface="Helvetica Now Text" panose="020B0504030202020204" pitchFamily="34" charset="0"/>
              </a:rPr>
              <a:t>14% increase in stroke rate in patients 18-44 (2011-2022)</a:t>
            </a:r>
          </a:p>
          <a:p>
            <a:pPr marL="171450" indent="-171450" defTabSz="1828252">
              <a:lnSpc>
                <a:spcPct val="117000"/>
              </a:lnSpc>
              <a:spcAft>
                <a:spcPts val="1000"/>
              </a:spcAft>
              <a:buFont typeface="Arial" panose="020B0604020202020204" pitchFamily="34" charset="0"/>
              <a:buChar char="•"/>
            </a:pPr>
            <a:r>
              <a:rPr lang="en-US" sz="1200" dirty="0">
                <a:solidFill>
                  <a:srgbClr val="000000"/>
                </a:solidFill>
                <a:latin typeface="Helvetica Now Text" panose="020B0504030202020204" pitchFamily="34" charset="0"/>
              </a:rPr>
              <a:t>8.2% increase in </a:t>
            </a:r>
            <a:r>
              <a:rPr lang="en-US" sz="1200" dirty="0" err="1">
                <a:solidFill>
                  <a:srgbClr val="000000"/>
                </a:solidFill>
                <a:latin typeface="Helvetica Now Text" panose="020B0504030202020204" pitchFamily="34" charset="0"/>
              </a:rPr>
              <a:t>prevalnce</a:t>
            </a:r>
            <a:r>
              <a:rPr lang="en-US" sz="1200" dirty="0">
                <a:solidFill>
                  <a:srgbClr val="000000"/>
                </a:solidFill>
                <a:latin typeface="Helvetica Now Text" panose="020B0504030202020204" pitchFamily="34" charset="0"/>
              </a:rPr>
              <a:t> of obesity among adults 20-44 (2009-2020)</a:t>
            </a:r>
          </a:p>
          <a:p>
            <a:endParaRPr lang="en-US" b="0" dirty="0"/>
          </a:p>
          <a:p>
            <a:pPr defTabSz="1828252">
              <a:lnSpc>
                <a:spcPct val="117000"/>
              </a:lnSpc>
              <a:spcAft>
                <a:spcPts val="1000"/>
              </a:spcAft>
            </a:pPr>
            <a:r>
              <a:rPr lang="en-US" sz="1600" b="1" dirty="0">
                <a:solidFill>
                  <a:srgbClr val="000000"/>
                </a:solidFill>
                <a:latin typeface="Helvetica Now Text" panose="020B0504030202020204" pitchFamily="34" charset="0"/>
              </a:rPr>
              <a:t>Gene Therapies</a:t>
            </a:r>
          </a:p>
          <a:p>
            <a:pPr defTabSz="1828252">
              <a:lnSpc>
                <a:spcPct val="117000"/>
              </a:lnSpc>
              <a:spcAft>
                <a:spcPts val="1000"/>
              </a:spcAft>
            </a:pPr>
            <a:r>
              <a:rPr lang="en-US" sz="1200" dirty="0">
                <a:solidFill>
                  <a:srgbClr val="000000"/>
                </a:solidFill>
                <a:latin typeface="Helvetica Now Text" panose="020B0504030202020204" pitchFamily="34" charset="0"/>
              </a:rPr>
              <a:t>Pipeline for new gene therapy products is robust heading into 2025. There could be </a:t>
            </a:r>
            <a:r>
              <a:rPr lang="en-US" sz="1200" b="1" dirty="0">
                <a:solidFill>
                  <a:srgbClr val="000000"/>
                </a:solidFill>
                <a:latin typeface="Helvetica Now Text" panose="020B0504030202020204" pitchFamily="34" charset="0"/>
              </a:rPr>
              <a:t>66 </a:t>
            </a:r>
            <a:r>
              <a:rPr lang="en-US" sz="1200" dirty="0">
                <a:solidFill>
                  <a:srgbClr val="000000"/>
                </a:solidFill>
                <a:latin typeface="Helvetica Now Text" panose="020B0504030202020204" pitchFamily="34" charset="0"/>
              </a:rPr>
              <a:t>new therapies by 2032, addressing a growing percentage of the population, with each treatment costing millions of dollars.</a:t>
            </a:r>
            <a:endParaRPr lang="en-US" sz="1200" b="1" dirty="0">
              <a:solidFill>
                <a:srgbClr val="000000"/>
              </a:solidFill>
              <a:latin typeface="Helvetica Now Text" panose="020B0504030202020204" pitchFamily="34" charset="0"/>
            </a:endParaRPr>
          </a:p>
          <a:p>
            <a:endParaRPr lang="en-US" b="0" dirty="0"/>
          </a:p>
          <a:p>
            <a:pPr defTabSz="1828252">
              <a:lnSpc>
                <a:spcPct val="117000"/>
              </a:lnSpc>
              <a:spcAft>
                <a:spcPts val="1000"/>
              </a:spcAft>
            </a:pPr>
            <a:r>
              <a:rPr lang="en-US" sz="1600" b="1" dirty="0">
                <a:solidFill>
                  <a:srgbClr val="000000"/>
                </a:solidFill>
                <a:latin typeface="Helvetica Now Text" panose="020B0504030202020204" pitchFamily="34" charset="0"/>
              </a:rPr>
              <a:t>M&amp;A Activity</a:t>
            </a:r>
          </a:p>
          <a:p>
            <a:pPr defTabSz="1828252">
              <a:lnSpc>
                <a:spcPct val="117000"/>
              </a:lnSpc>
              <a:spcAft>
                <a:spcPts val="1000"/>
              </a:spcAft>
            </a:pPr>
            <a:r>
              <a:rPr lang="en-US" sz="1200" dirty="0">
                <a:solidFill>
                  <a:srgbClr val="000000"/>
                </a:solidFill>
                <a:latin typeface="Helvetica Now Text" panose="020B0504030202020204" pitchFamily="34" charset="0"/>
              </a:rPr>
              <a:t>Pushing all costs up – not just for a certain clinical condition or a certain treatment.  Continued M&amp;A activity in the payor and provider spaces will continue to put upward pressure on trend due to decreased competition. Government intervention muted thus far in this category. </a:t>
            </a:r>
          </a:p>
          <a:p>
            <a:pPr marL="0" marR="0">
              <a:lnSpc>
                <a:spcPct val="107000"/>
              </a:lnSpc>
              <a:spcBef>
                <a:spcPts val="0"/>
              </a:spcBef>
              <a:spcAft>
                <a:spcPts val="800"/>
              </a:spcAft>
            </a:pPr>
            <a:r>
              <a:rPr lang="en-US" sz="1800" b="1" i="1" kern="100" dirty="0">
                <a:effectLst/>
                <a:latin typeface="Bookman Old Style" panose="02050604050505020204" pitchFamily="18" charset="0"/>
                <a:ea typeface="Calibri" panose="020F0502020204030204" pitchFamily="34" charset="0"/>
                <a:cs typeface="Times New Roman" panose="02020603050405020304" pitchFamily="18" charset="0"/>
              </a:rPr>
              <a:t>NIH</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2000"/>
              </a:spcBef>
              <a:spcAft>
                <a:spcPts val="2000"/>
              </a:spcAft>
            </a:pPr>
            <a:r>
              <a:rPr lang="en-US" sz="1800" dirty="0">
                <a:solidFill>
                  <a:srgbClr val="212121"/>
                </a:solidFill>
                <a:effectLst/>
                <a:latin typeface="Bookman Old Style" panose="02050604050505020204" pitchFamily="18" charset="0"/>
                <a:ea typeface="Times New Roman" panose="02020603050405020304" pitchFamily="18" charset="0"/>
              </a:rPr>
              <a:t> On balance, it appears that M&amp;A activity increases the cost to patients and our healthcare system.</a:t>
            </a:r>
            <a:r>
              <a:rPr lang="en-US" sz="1800" u="sng" baseline="30000" dirty="0">
                <a:solidFill>
                  <a:srgbClr val="376FAA"/>
                </a:solidFill>
                <a:effectLst/>
                <a:latin typeface="Bookman Old Style" panose="02050604050505020204" pitchFamily="18" charset="0"/>
                <a:ea typeface="Times New Roman" panose="02020603050405020304" pitchFamily="18" charset="0"/>
                <a:hlinkClick r:id="rId3"/>
              </a:rPr>
              <a:t>6</a:t>
            </a:r>
            <a:r>
              <a:rPr lang="en-US" sz="1800" baseline="30000" dirty="0">
                <a:solidFill>
                  <a:srgbClr val="212121"/>
                </a:solidFill>
                <a:effectLst/>
                <a:latin typeface="Bookman Old Style" panose="02050604050505020204" pitchFamily="18" charset="0"/>
                <a:ea typeface="Times New Roman" panose="02020603050405020304" pitchFamily="18" charset="0"/>
              </a:rPr>
              <a:t>,</a:t>
            </a:r>
            <a:r>
              <a:rPr lang="en-US" sz="1800" u="sng" baseline="30000" dirty="0">
                <a:solidFill>
                  <a:srgbClr val="376FAA"/>
                </a:solidFill>
                <a:effectLst/>
                <a:latin typeface="Bookman Old Style" panose="02050604050505020204" pitchFamily="18" charset="0"/>
                <a:ea typeface="Times New Roman" panose="02020603050405020304" pitchFamily="18" charset="0"/>
                <a:hlinkClick r:id="rId4"/>
              </a:rPr>
              <a:t>10</a:t>
            </a:r>
            <a:r>
              <a:rPr lang="en-US" sz="1800" baseline="30000" dirty="0">
                <a:solidFill>
                  <a:srgbClr val="212121"/>
                </a:solidFill>
                <a:effectLst/>
                <a:latin typeface="Bookman Old Style" panose="02050604050505020204" pitchFamily="18" charset="0"/>
                <a:ea typeface="Times New Roman" panose="02020603050405020304" pitchFamily="18" charset="0"/>
              </a:rPr>
              <a:t>,</a:t>
            </a:r>
            <a:r>
              <a:rPr lang="en-US" sz="1800" u="sng" baseline="30000" dirty="0">
                <a:solidFill>
                  <a:srgbClr val="376FAA"/>
                </a:solidFill>
                <a:effectLst/>
                <a:latin typeface="Bookman Old Style" panose="02050604050505020204" pitchFamily="18" charset="0"/>
                <a:ea typeface="Times New Roman" panose="02020603050405020304" pitchFamily="18" charset="0"/>
                <a:hlinkClick r:id="rId5"/>
              </a:rPr>
              <a:t>13</a:t>
            </a:r>
            <a:r>
              <a:rPr lang="en-US" sz="1800" dirty="0">
                <a:solidFill>
                  <a:srgbClr val="212121"/>
                </a:solidFill>
                <a:effectLst/>
                <a:latin typeface="Bookman Old Style" panose="02050604050505020204" pitchFamily="18" charset="0"/>
                <a:ea typeface="Times New Roman" panose="02020603050405020304" pitchFamily="18" charset="0"/>
              </a:rPr>
              <a:t> Therefore, there is potential that this activity fuels an environment where we are continuously, and with increasing difficulty, challenged to control costs.</a:t>
            </a:r>
            <a:endParaRPr lang="en-US" sz="1800" dirty="0">
              <a:effectLst/>
              <a:latin typeface="Times New Roman" panose="02020603050405020304" pitchFamily="18" charset="0"/>
              <a:ea typeface="Times New Roman" panose="02020603050405020304" pitchFamily="18" charset="0"/>
            </a:endParaRPr>
          </a:p>
          <a:p>
            <a:pPr marL="0" marR="0">
              <a:spcBef>
                <a:spcPts val="2000"/>
              </a:spcBef>
              <a:spcAft>
                <a:spcPts val="2000"/>
              </a:spcAft>
            </a:pPr>
            <a:r>
              <a:rPr lang="en-US" sz="1800" dirty="0">
                <a:solidFill>
                  <a:srgbClr val="212121"/>
                </a:solidFill>
                <a:effectLst/>
                <a:latin typeface="Bookman Old Style" panose="02050604050505020204" pitchFamily="18" charset="0"/>
                <a:ea typeface="Times New Roman" panose="02020603050405020304" pitchFamily="18" charset="0"/>
              </a:rPr>
              <a:t>Further compounding the risks imposed by rampant M&amp;A activity is the fact that over-utilization and pricing may be pushing us past a point of no return. It has been noted that medical pricing increases between </a:t>
            </a:r>
            <a:r>
              <a:rPr lang="en-US" sz="1800" b="1" dirty="0">
                <a:solidFill>
                  <a:srgbClr val="212121"/>
                </a:solidFill>
                <a:effectLst/>
                <a:latin typeface="Bookman Old Style" panose="02050604050505020204" pitchFamily="18" charset="0"/>
                <a:ea typeface="Times New Roman" panose="02020603050405020304" pitchFamily="18" charset="0"/>
              </a:rPr>
              <a:t>20%-45% following M&amp;A activity.</a:t>
            </a:r>
            <a:r>
              <a:rPr lang="en-US" sz="1800" b="1" u="sng" baseline="30000" dirty="0">
                <a:solidFill>
                  <a:srgbClr val="376FAA"/>
                </a:solidFill>
                <a:effectLst/>
                <a:latin typeface="Bookman Old Style" panose="02050604050505020204" pitchFamily="18" charset="0"/>
                <a:ea typeface="Times New Roman" panose="02020603050405020304" pitchFamily="18" charset="0"/>
                <a:hlinkClick r:id="rId3"/>
              </a:rPr>
              <a:t>6</a:t>
            </a:r>
            <a:r>
              <a:rPr lang="en-US" sz="1800" b="1" dirty="0">
                <a:solidFill>
                  <a:srgbClr val="212121"/>
                </a:solidFill>
                <a:effectLst/>
                <a:latin typeface="Bookman Old Style" panose="020506040505050202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defTabSz="1828252">
              <a:lnSpc>
                <a:spcPct val="117000"/>
              </a:lnSpc>
              <a:spcAft>
                <a:spcPts val="1000"/>
              </a:spcAft>
            </a:pPr>
            <a:endParaRPr lang="en-US" sz="1200" b="1" dirty="0">
              <a:solidFill>
                <a:srgbClr val="000000"/>
              </a:solidFill>
              <a:latin typeface="Helvetica Now Text" panose="020B0504030202020204" pitchFamily="34" charset="0"/>
            </a:endParaRPr>
          </a:p>
          <a:p>
            <a:endParaRPr lang="en-US" b="0" dirty="0"/>
          </a:p>
          <a:p>
            <a:pPr defTabSz="1828252">
              <a:lnSpc>
                <a:spcPct val="117000"/>
              </a:lnSpc>
              <a:spcAft>
                <a:spcPts val="1000"/>
              </a:spcAft>
            </a:pPr>
            <a:r>
              <a:rPr lang="en-US" sz="1600" b="1" dirty="0">
                <a:solidFill>
                  <a:srgbClr val="000000"/>
                </a:solidFill>
                <a:latin typeface="Helvetica Now Text" panose="020B0504030202020204" pitchFamily="34" charset="0"/>
              </a:rPr>
              <a:t>Inflation</a:t>
            </a:r>
          </a:p>
          <a:p>
            <a:pPr defTabSz="1828252">
              <a:lnSpc>
                <a:spcPct val="117000"/>
              </a:lnSpc>
              <a:spcAft>
                <a:spcPts val="1000"/>
              </a:spcAft>
            </a:pPr>
            <a:r>
              <a:rPr lang="en-US" sz="1200" b="1" i="1" dirty="0">
                <a:solidFill>
                  <a:srgbClr val="007585"/>
                </a:solidFill>
                <a:latin typeface="Helvetica Now Text" panose="020B0504030202020204" pitchFamily="34" charset="0"/>
              </a:rPr>
              <a:t>The lagged impact of inflation is starting to be reflected in  provider contract negotiations. </a:t>
            </a:r>
            <a:r>
              <a:rPr lang="en-US" sz="1200" dirty="0">
                <a:solidFill>
                  <a:srgbClr val="000000"/>
                </a:solidFill>
                <a:latin typeface="Helvetica Now Text" panose="020B0504030202020204" pitchFamily="34" charset="0"/>
              </a:rPr>
              <a:t>The full effect won’t be seen for years due to multi-year nature of contracts.</a:t>
            </a:r>
            <a:endParaRPr lang="en-US" sz="1200" b="1" dirty="0">
              <a:solidFill>
                <a:srgbClr val="000000"/>
              </a:solidFill>
              <a:latin typeface="Helvetica Now Text" panose="020B0504030202020204" pitchFamily="34" charset="0"/>
            </a:endParaRPr>
          </a:p>
          <a:p>
            <a:endParaRPr lang="en-US" b="0" dirty="0"/>
          </a:p>
          <a:p>
            <a:r>
              <a:rPr lang="en-US" b="1" dirty="0"/>
              <a:t>Medical and PBM Pharmacy:</a:t>
            </a:r>
          </a:p>
          <a:p>
            <a:pPr defTabSz="1828252">
              <a:lnSpc>
                <a:spcPct val="117000"/>
              </a:lnSpc>
              <a:spcAft>
                <a:spcPts val="1000"/>
              </a:spcAft>
            </a:pPr>
            <a:r>
              <a:rPr lang="en-US" sz="1600" b="0" dirty="0">
                <a:solidFill>
                  <a:srgbClr val="000000"/>
                </a:solidFill>
                <a:latin typeface="Helvetica Now Text" panose="020B0504030202020204" pitchFamily="34" charset="0"/>
              </a:rPr>
              <a:t>GLP-1s, site-of-care infusion mark-ups, high-cost low value drugs.  </a:t>
            </a:r>
          </a:p>
          <a:p>
            <a:pPr defTabSz="1828252">
              <a:lnSpc>
                <a:spcPct val="117000"/>
              </a:lnSpc>
              <a:spcAft>
                <a:spcPts val="1000"/>
              </a:spcAft>
            </a:pPr>
            <a:endParaRPr lang="en-US" sz="1600" b="1" dirty="0">
              <a:solidFill>
                <a:srgbClr val="000000"/>
              </a:solidFill>
              <a:latin typeface="Helvetica Now Text" panose="020B0504030202020204" pitchFamily="34" charset="0"/>
            </a:endParaRPr>
          </a:p>
          <a:p>
            <a:pPr defTabSz="1828252">
              <a:lnSpc>
                <a:spcPct val="117000"/>
              </a:lnSpc>
              <a:spcAft>
                <a:spcPts val="1000"/>
              </a:spcAft>
            </a:pPr>
            <a:r>
              <a:rPr lang="en-US" sz="1600" b="0" dirty="0">
                <a:solidFill>
                  <a:srgbClr val="000000"/>
                </a:solidFill>
                <a:latin typeface="Helvetica Now Text" panose="020B0504030202020204" pitchFamily="34" charset="0"/>
              </a:rPr>
              <a:t>Examples of high cost/low clinical value drugs</a:t>
            </a:r>
          </a:p>
          <a:p>
            <a:pPr defTabSz="1828252">
              <a:lnSpc>
                <a:spcPct val="117000"/>
              </a:lnSpc>
              <a:spcAft>
                <a:spcPts val="1000"/>
              </a:spcAft>
            </a:pPr>
            <a:r>
              <a:rPr lang="en-US" sz="1600" b="0" dirty="0" err="1">
                <a:solidFill>
                  <a:srgbClr val="000000"/>
                </a:solidFill>
                <a:latin typeface="Helvetica Now Text" panose="020B0504030202020204" pitchFamily="34" charset="0"/>
              </a:rPr>
              <a:t>Aduhelm</a:t>
            </a:r>
            <a:r>
              <a:rPr lang="en-US" sz="1600" b="0" dirty="0">
                <a:solidFill>
                  <a:srgbClr val="000000"/>
                </a:solidFill>
                <a:latin typeface="Helvetica Now Text" panose="020B0504030202020204" pitchFamily="34" charset="0"/>
              </a:rPr>
              <a:t> – Alzheimer’s</a:t>
            </a:r>
          </a:p>
          <a:p>
            <a:pPr defTabSz="1828252">
              <a:lnSpc>
                <a:spcPct val="117000"/>
              </a:lnSpc>
              <a:spcAft>
                <a:spcPts val="1000"/>
              </a:spcAft>
            </a:pPr>
            <a:r>
              <a:rPr lang="en-US" sz="1600" b="0" dirty="0">
                <a:solidFill>
                  <a:srgbClr val="000000"/>
                </a:solidFill>
                <a:latin typeface="Helvetica Now Text" panose="020B0504030202020204" pitchFamily="34" charset="0"/>
              </a:rPr>
              <a:t>Makena – pre-term birth </a:t>
            </a:r>
          </a:p>
          <a:p>
            <a:pPr defTabSz="1828252">
              <a:lnSpc>
                <a:spcPct val="117000"/>
              </a:lnSpc>
              <a:spcAft>
                <a:spcPts val="1000"/>
              </a:spcAft>
            </a:pPr>
            <a:r>
              <a:rPr lang="en-US" sz="1600" b="0" dirty="0">
                <a:solidFill>
                  <a:srgbClr val="000000"/>
                </a:solidFill>
                <a:latin typeface="Helvetica Now Text" panose="020B0504030202020204" pitchFamily="34" charset="0"/>
              </a:rPr>
              <a:t>Both of these were approved on an accelerated timeline.  W/ Makena – $10K - $15K per pregnancy, approved in 2011, but not taken off mkt until 2023 </a:t>
            </a:r>
          </a:p>
          <a:p>
            <a:pPr defTabSz="1828252">
              <a:lnSpc>
                <a:spcPct val="117000"/>
              </a:lnSpc>
              <a:spcAft>
                <a:spcPts val="1000"/>
              </a:spcAft>
            </a:pPr>
            <a:endParaRPr lang="en-US" sz="1600" b="0" dirty="0">
              <a:solidFill>
                <a:srgbClr val="000000"/>
              </a:solidFill>
              <a:latin typeface="Helvetica Now Text" panose="020B0504030202020204" pitchFamily="34" charset="0"/>
            </a:endParaRPr>
          </a:p>
          <a:p>
            <a:pPr defTabSz="1828252">
              <a:lnSpc>
                <a:spcPct val="117000"/>
              </a:lnSpc>
              <a:spcAft>
                <a:spcPts val="1000"/>
              </a:spcAft>
            </a:pPr>
            <a:endParaRPr lang="en-US" sz="1600" b="1" dirty="0">
              <a:solidFill>
                <a:srgbClr val="000000"/>
              </a:solidFill>
              <a:latin typeface="Helvetica Now Text" panose="020B0504030202020204" pitchFamily="34" charset="0"/>
            </a:endParaRPr>
          </a:p>
          <a:p>
            <a:pPr defTabSz="1828252">
              <a:lnSpc>
                <a:spcPct val="117000"/>
              </a:lnSpc>
              <a:spcAft>
                <a:spcPts val="1000"/>
              </a:spcAft>
            </a:pPr>
            <a:endParaRPr lang="en-US" sz="1600" b="1" dirty="0">
              <a:solidFill>
                <a:srgbClr val="000000"/>
              </a:solidFill>
              <a:latin typeface="Helvetica Now Text" panose="020B0504030202020204" pitchFamily="34" charset="0"/>
            </a:endParaRPr>
          </a:p>
          <a:p>
            <a:pPr defTabSz="1828252">
              <a:lnSpc>
                <a:spcPct val="117000"/>
              </a:lnSpc>
              <a:spcAft>
                <a:spcPts val="1000"/>
              </a:spcAft>
            </a:pPr>
            <a:endParaRPr lang="en-US" sz="1600" b="1" dirty="0">
              <a:solidFill>
                <a:srgbClr val="000000"/>
              </a:solidFill>
              <a:latin typeface="Helvetica Now Text" panose="020B0504030202020204" pitchFamily="34" charset="0"/>
            </a:endParaRPr>
          </a:p>
          <a:p>
            <a:pPr defTabSz="1828252">
              <a:lnSpc>
                <a:spcPct val="117000"/>
              </a:lnSpc>
              <a:spcAft>
                <a:spcPts val="1000"/>
              </a:spcAft>
            </a:pPr>
            <a:r>
              <a:rPr lang="en-US" sz="1200" dirty="0">
                <a:solidFill>
                  <a:srgbClr val="000000"/>
                </a:solidFill>
                <a:latin typeface="Helvetica Now Text" panose="020B0504030202020204" pitchFamily="34" charset="0"/>
              </a:rPr>
              <a:t>Never has there been such an in-demand drug to such a large addressable market like obesity. GLP-1s will have the impact to add up to a full </a:t>
            </a:r>
            <a:r>
              <a:rPr lang="en-US" sz="1200" b="1" dirty="0">
                <a:solidFill>
                  <a:srgbClr val="000000"/>
                </a:solidFill>
                <a:latin typeface="Helvetica Now Text" panose="020B0504030202020204" pitchFamily="34" charset="0"/>
              </a:rPr>
              <a:t>1 percentage point</a:t>
            </a:r>
            <a:r>
              <a:rPr lang="en-US" sz="1200" dirty="0">
                <a:solidFill>
                  <a:srgbClr val="000000"/>
                </a:solidFill>
                <a:latin typeface="Helvetica Now Text" panose="020B0504030202020204" pitchFamily="34" charset="0"/>
              </a:rPr>
              <a:t> of trend in 2024 for employers who cover for all of their indications. </a:t>
            </a:r>
          </a:p>
          <a:p>
            <a:pPr defTabSz="1828252">
              <a:lnSpc>
                <a:spcPct val="117000"/>
              </a:lnSpc>
              <a:spcAft>
                <a:spcPts val="1000"/>
              </a:spcAft>
            </a:pPr>
            <a:endParaRPr lang="en-US" sz="1200" b="1" dirty="0">
              <a:solidFill>
                <a:srgbClr val="000000"/>
              </a:solidFill>
              <a:latin typeface="Helvetica Now Text" panose="020B050403020202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D6D78"/>
                </a:solidFill>
                <a:effectLst/>
                <a:uLnTx/>
                <a:uFillTx/>
                <a:latin typeface="Helvetica Now Text"/>
                <a:ea typeface="+mn-ea"/>
                <a:cs typeface="+mn-cs"/>
              </a:rPr>
              <a:t>IQVIA: Spending up </a:t>
            </a:r>
            <a:r>
              <a:rPr kumimoji="0" lang="en-US" sz="3200" b="1" i="0" u="none" strike="noStrike" kern="1200" cap="none" spc="0" normalizeH="0" baseline="0" noProof="0" dirty="0">
                <a:ln>
                  <a:noFill/>
                </a:ln>
                <a:solidFill>
                  <a:srgbClr val="EEF6F7">
                    <a:lumMod val="50000"/>
                  </a:srgbClr>
                </a:solidFill>
                <a:effectLst/>
                <a:uLnTx/>
                <a:uFillTx/>
                <a:latin typeface="Helvetica Now Text"/>
                <a:ea typeface="+mn-ea"/>
                <a:cs typeface="+mn-cs"/>
              </a:rPr>
              <a:t>27% </a:t>
            </a:r>
            <a:r>
              <a:rPr kumimoji="0" lang="en-US" sz="1200" b="0" i="0" u="none" strike="noStrike" kern="1200" cap="none" spc="0" normalizeH="0" baseline="0" noProof="0" dirty="0">
                <a:ln>
                  <a:noFill/>
                </a:ln>
                <a:solidFill>
                  <a:srgbClr val="5D6D78"/>
                </a:solidFill>
                <a:effectLst/>
                <a:uLnTx/>
                <a:uFillTx/>
                <a:latin typeface="Helvetica Now Text"/>
                <a:ea typeface="+mn-ea"/>
                <a:cs typeface="+mn-cs"/>
              </a:rPr>
              <a:t>for Drugs for Immunologic Conditions by 2027</a:t>
            </a:r>
            <a:r>
              <a:rPr kumimoji="0" lang="en-US" sz="1200" b="0" i="0" u="none" strike="noStrike" kern="1200" cap="none" spc="0" normalizeH="0" baseline="30000" noProof="0" dirty="0">
                <a:ln>
                  <a:noFill/>
                </a:ln>
                <a:solidFill>
                  <a:srgbClr val="5D6D78"/>
                </a:solidFill>
                <a:effectLst/>
                <a:uLnTx/>
                <a:uFillTx/>
                <a:latin typeface="Helvetica Now Text"/>
                <a:ea typeface="+mn-ea"/>
                <a:cs typeface="+mn-cs"/>
              </a:rPr>
              <a:t>2</a:t>
            </a:r>
          </a:p>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dirty="0">
              <a:ln>
                <a:noFill/>
              </a:ln>
              <a:solidFill>
                <a:srgbClr val="5D6D78"/>
              </a:solidFill>
              <a:effectLst/>
              <a:uLnTx/>
              <a:uFillTx/>
              <a:latin typeface="Helvetica Now Text"/>
              <a:ea typeface="+mn-ea"/>
              <a:cs typeface="+mn-cs"/>
            </a:endParaRPr>
          </a:p>
          <a:p>
            <a:pPr defTabSz="1828252">
              <a:lnSpc>
                <a:spcPct val="117000"/>
              </a:lnSpc>
              <a:spcAft>
                <a:spcPts val="1000"/>
              </a:spcAft>
            </a:pPr>
            <a:r>
              <a:rPr lang="en-US" sz="1200" b="1" dirty="0">
                <a:solidFill>
                  <a:srgbClr val="000000"/>
                </a:solidFill>
                <a:latin typeface="Helvetica Now Text" panose="020B0504030202020204" pitchFamily="34" charset="0"/>
              </a:rPr>
              <a:t>$300,000 </a:t>
            </a:r>
            <a:r>
              <a:rPr lang="en-US" sz="1200" b="0" dirty="0">
                <a:solidFill>
                  <a:srgbClr val="000000"/>
                </a:solidFill>
                <a:latin typeface="Helvetica Now Text" panose="020B0504030202020204" pitchFamily="34" charset="0"/>
              </a:rPr>
              <a:t>median annual list price of a new drug in 2023, 35% higher than in 2022 (The Advisory Board 2024(</a:t>
            </a:r>
            <a:endParaRPr lang="en-US" sz="1200" b="1" dirty="0">
              <a:solidFill>
                <a:srgbClr val="000000"/>
              </a:solidFill>
              <a:latin typeface="Helvetica Now Text" panose="020B0504030202020204" pitchFamily="34" charset="0"/>
            </a:endParaRPr>
          </a:p>
          <a:p>
            <a:pPr defTabSz="1828252">
              <a:lnSpc>
                <a:spcPct val="117000"/>
              </a:lnSpc>
              <a:spcAft>
                <a:spcPts val="1000"/>
              </a:spcAft>
            </a:pPr>
            <a:endParaRPr lang="en-US" sz="1200" b="1" dirty="0">
              <a:solidFill>
                <a:srgbClr val="000000"/>
              </a:solidFill>
              <a:latin typeface="Helvetica Now Text" panose="020B0504030202020204" pitchFamily="34" charset="0"/>
            </a:endParaRPr>
          </a:p>
          <a:p>
            <a:pPr marL="0" marR="0">
              <a:lnSpc>
                <a:spcPct val="107000"/>
              </a:lnSpc>
              <a:spcBef>
                <a:spcPts val="0"/>
              </a:spcBef>
              <a:spcAft>
                <a:spcPts val="800"/>
              </a:spcAft>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BGH 2025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95% of Employers are Very Concerned/Concerned over Patient and Plan Affordability of High-Cost Drugs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Bookman Old Style" panose="02050604050505020204" pitchFamily="18" charset="0"/>
                <a:ea typeface="Calibri" panose="020F0502020204030204" pitchFamily="34" charset="0"/>
                <a:cs typeface="Times New Roman" panose="02020603050405020304" pitchFamily="18" charset="0"/>
              </a:rPr>
              <a:t>Pharmacy costs are largely responsible for overall increases and consume a growing share of the health care budget.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Between 2021 and 2023, the median percentage of health care dollars spent on pharmacy  has jumped from 21% to 27%, suggesting that nearly all of the health care cost increase noted above is related to pharmacy cost. Therefore, it is not surprising that 76% of employers are "very concerned" about overall pharmacy cost.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b="1" kern="100" dirty="0">
                <a:effectLst/>
                <a:latin typeface="Bookman Old Style" panose="02050604050505020204" pitchFamily="18" charset="0"/>
                <a:ea typeface="Calibri" panose="020F0502020204030204" pitchFamily="34" charset="0"/>
                <a:cs typeface="Times New Roman" panose="02020603050405020304" pitchFamily="18" charset="0"/>
              </a:rPr>
              <a:t>63%</a:t>
            </a:r>
            <a:r>
              <a:rPr lang="en-US" sz="1800" kern="100" dirty="0">
                <a:effectLst/>
                <a:latin typeface="Bookman Old Style" panose="02050604050505020204" pitchFamily="18" charset="0"/>
                <a:ea typeface="Calibri" panose="020F0502020204030204" pitchFamily="34" charset="0"/>
                <a:cs typeface="Times New Roman" panose="02020603050405020304" pitchFamily="18" charset="0"/>
              </a:rPr>
              <a:t> of employers will have at least 1 advanced primary care strategy in place for 2025 (on-site or near site clinics, Virtual Primary Care, PCMH or Direct Contracts in Key Markets)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defTabSz="1828252">
              <a:lnSpc>
                <a:spcPct val="117000"/>
              </a:lnSpc>
              <a:spcAft>
                <a:spcPts val="1000"/>
              </a:spcAft>
            </a:pPr>
            <a:endParaRPr lang="en-US" sz="1200" b="1" dirty="0">
              <a:solidFill>
                <a:srgbClr val="000000"/>
              </a:solidFill>
              <a:latin typeface="Helvetica Now Text" panose="020B0504030202020204" pitchFamily="34" charset="0"/>
            </a:endParaRPr>
          </a:p>
          <a:p>
            <a:r>
              <a:rPr lang="en-US" sz="1800" b="0" i="0" u="none" strike="noStrike" baseline="0" dirty="0">
                <a:solidFill>
                  <a:srgbClr val="000000"/>
                </a:solidFill>
                <a:latin typeface="Arial" panose="020B0604020202020204" pitchFamily="34" charset="0"/>
              </a:rPr>
              <a:t>Source: Sayed A et al. Reversals in the Decline of Heart Failure Mortality in the US, 1999 to 2021. </a:t>
            </a:r>
            <a:r>
              <a:rPr lang="en-US" sz="1800" b="0" i="1" u="none" strike="noStrike" baseline="0" dirty="0">
                <a:solidFill>
                  <a:srgbClr val="000000"/>
                </a:solidFill>
                <a:latin typeface="Arial" panose="020B0604020202020204" pitchFamily="34" charset="0"/>
              </a:rPr>
              <a:t>JAMA Cardiology. </a:t>
            </a:r>
            <a:r>
              <a:rPr lang="en-US" sz="1800" b="0" i="0" u="none" strike="noStrike" baseline="0" dirty="0">
                <a:solidFill>
                  <a:srgbClr val="000000"/>
                </a:solidFill>
                <a:latin typeface="Arial" panose="020B0604020202020204" pitchFamily="34" charset="0"/>
              </a:rPr>
              <a:t>April 24, 2024; Aggarwal R et al. Cardiovascular Risk Factor Prevalence, Treatment, and Control in US Adults Aged 20 to 44 Years, 2009 to March 2020. </a:t>
            </a:r>
            <a:r>
              <a:rPr lang="en-US" sz="1800" b="0" i="1" u="none" strike="noStrike" baseline="0" dirty="0">
                <a:solidFill>
                  <a:srgbClr val="000000"/>
                </a:solidFill>
                <a:latin typeface="Arial" panose="020B0604020202020204" pitchFamily="34" charset="0"/>
              </a:rPr>
              <a:t>JAMA. </a:t>
            </a:r>
            <a:r>
              <a:rPr lang="en-US" sz="1800" b="0" i="0" u="none" strike="noStrike" baseline="0" dirty="0">
                <a:solidFill>
                  <a:srgbClr val="000000"/>
                </a:solidFill>
                <a:latin typeface="Arial" panose="020B0604020202020204" pitchFamily="34" charset="0"/>
              </a:rPr>
              <a:t>March 5, 2023; Zhao J et al. Global trends in incidence, death, burden, and risk factors of early-onset cancer from 1990 to 2019. </a:t>
            </a:r>
            <a:r>
              <a:rPr lang="en-US" sz="1800" b="0" i="1" u="none" strike="noStrike" baseline="0" dirty="0">
                <a:solidFill>
                  <a:srgbClr val="000000"/>
                </a:solidFill>
                <a:latin typeface="Arial" panose="020B0604020202020204" pitchFamily="34" charset="0"/>
              </a:rPr>
              <a:t>BMJ Oncology. </a:t>
            </a:r>
            <a:r>
              <a:rPr lang="en-US" sz="1800" b="0" i="0" u="none" strike="noStrike" baseline="0" dirty="0">
                <a:solidFill>
                  <a:srgbClr val="000000"/>
                </a:solidFill>
                <a:latin typeface="Arial" panose="020B0604020202020204" pitchFamily="34" charset="0"/>
              </a:rPr>
              <a:t>September 5, 2023; Prevalence of Stroke, Behavioral Risk Factor Surveillance System, United States, 2011-2022. CDC. May 23, 2024. </a:t>
            </a:r>
            <a:endParaRPr lang="en-US" b="0" dirty="0"/>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42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assume high-cost claims are driven by expensive NICU stays for premature babies or rare childhood diseases like muscular dystrophy or SMA – and those things ARE expensive, but the driver is clearly the 45 – 64 age range.  Those are the employees incurring expenses in your top spend areas like MSK or Cancer.  Which helps us segue to our next to last section here.  </a:t>
            </a:r>
          </a:p>
        </p:txBody>
      </p:sp>
      <p:sp>
        <p:nvSpPr>
          <p:cNvPr id="4" name="Slide Number Placeholder 3"/>
          <p:cNvSpPr>
            <a:spLocks noGrp="1"/>
          </p:cNvSpPr>
          <p:nvPr>
            <p:ph type="sldNum" sz="quarter" idx="5"/>
          </p:nvPr>
        </p:nvSpPr>
        <p:spPr/>
        <p:txBody>
          <a:bodyPr/>
          <a:lstStyle/>
          <a:p>
            <a:fld id="{F87F8051-F88F-4C81-BDC5-BEF34200CAED}" type="slidenum">
              <a:rPr lang="en-US" smtClean="0"/>
              <a:t>11</a:t>
            </a:fld>
            <a:endParaRPr lang="en-US"/>
          </a:p>
        </p:txBody>
      </p:sp>
    </p:spTree>
    <p:extLst>
      <p:ext uri="{BB962C8B-B14F-4D97-AF65-F5344CB8AC3E}">
        <p14:creationId xmlns:p14="http://schemas.microsoft.com/office/powerpoint/2010/main" val="82148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FD39EB3-1C56-6783-4037-A12062BCB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6B24828-DB05-49B6-4616-FA960174C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505CCA4-669E-E282-4A65-8D443C361030}"/>
              </a:ext>
            </a:extLst>
          </p:cNvPr>
          <p:cNvSpPr>
            <a:spLocks noGrp="1"/>
          </p:cNvSpPr>
          <p:nvPr>
            <p:ph type="body" idx="1"/>
          </p:nvPr>
        </p:nvSpPr>
        <p:spPr/>
        <p:txBody>
          <a:bodyPr/>
          <a:lstStyle/>
          <a:p>
            <a:pPr marL="0" marR="0" lvl="0" indent="0" algn="l" defTabSz="914296" rtl="0" eaLnBrk="1" fontAlgn="auto" latinLnBrk="0" hangingPunct="1">
              <a:lnSpc>
                <a:spcPct val="100000"/>
              </a:lnSpc>
              <a:spcBef>
                <a:spcPts val="300"/>
              </a:spcBef>
              <a:spcAft>
                <a:spcPts val="30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Employers are beginning to take a comprehensive approach that spans total rewards to address diverse needs, help employees navigate life’s challenges, and foster a work environment and culture that supports health and wellbeing.  Wellbeing can be a very broad bucket, encompassing everything from financial security to mental/emotional health to physical health.  One area that provides an excellent example of how the multiple dimensions of well being overlap is cancer.  </a:t>
            </a:r>
          </a:p>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xmlns="" id="{FB1B64D3-452C-FABA-4A30-D027A02102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8051-F88F-4C81-BDC5-BEF34200CA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438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Speaker notes: The cancer space is evolving and advancing on a daily basis. As this is occurring, so is the talk about cancer. This slide represents some of the few (of many) headlines top executives may be running into as they think about cancer, spend, and their workforce. As we go through this content, we will discuss how to address areas of concern that are highlighted on this page (examples - increasing cost and prevalence (within younger populations), scientific innovations in the space, supporting employee cancer as a chronic condition through survivorship, and more). With the abundance of attention, advancements, and solutions within the cancer space, it is imperative to navigate the space with a data-driven and strategic approach. </a:t>
            </a:r>
          </a:p>
          <a:p>
            <a:endParaRPr lang="en-US" b="1" dirty="0"/>
          </a:p>
          <a:p>
            <a:r>
              <a:rPr lang="en-US" b="1" dirty="0"/>
              <a:t>Sources for headlines: </a:t>
            </a:r>
          </a:p>
          <a:p>
            <a:r>
              <a:rPr lang="en-US" dirty="0"/>
              <a:t>- Top condition driving cost screenshot: BGH 2025 Healthcare Strategy Survey </a:t>
            </a:r>
          </a:p>
          <a:p>
            <a:r>
              <a:rPr lang="en-US" dirty="0"/>
              <a:t>- Prevalence by gender graphic: </a:t>
            </a:r>
            <a:r>
              <a:rPr lang="en-US" dirty="0">
                <a:hlinkClick r:id="rId3"/>
              </a:rPr>
              <a:t>VFoundation_OneSheeter.pdf (donordrivecontent.com)</a:t>
            </a:r>
            <a:endParaRPr lang="en-US" dirty="0"/>
          </a:p>
          <a:p>
            <a:r>
              <a:rPr lang="en-US" dirty="0"/>
              <a:t>- Early prevalence: </a:t>
            </a:r>
            <a:r>
              <a:rPr lang="en-US" dirty="0">
                <a:hlinkClick r:id="rId4"/>
              </a:rPr>
              <a:t>Cancer Trends in Younger Adults: Insights from Recent Research - Color Health</a:t>
            </a:r>
            <a:endParaRPr lang="en-US" dirty="0"/>
          </a:p>
          <a:p>
            <a:pPr marL="0" indent="0">
              <a:buFontTx/>
              <a:buNone/>
            </a:pPr>
            <a:r>
              <a:rPr lang="en-US" dirty="0"/>
              <a:t>- NYT: </a:t>
            </a:r>
            <a:r>
              <a:rPr lang="en-US" dirty="0">
                <a:hlinkClick r:id="rId5"/>
              </a:rPr>
              <a:t>Study Puts a $43 Billion Yearly Price Tag on Cancer Screening - The New York Times (nytimes.com)</a:t>
            </a:r>
            <a:endParaRPr lang="en-US" dirty="0"/>
          </a:p>
          <a:p>
            <a:pPr marL="0" indent="0">
              <a:buFontTx/>
              <a:buNone/>
            </a:pPr>
            <a:r>
              <a:rPr lang="en-US" dirty="0"/>
              <a:t>- Misc. CAR T headline: </a:t>
            </a:r>
            <a:r>
              <a:rPr lang="en-US" dirty="0">
                <a:hlinkClick r:id="rId6"/>
              </a:rPr>
              <a:t>CAR T therapies in multiple myeloma: unleashing the future | Cancer Gene Therapy (nature.com)</a:t>
            </a:r>
            <a:endParaRPr lang="en-US" dirty="0"/>
          </a:p>
          <a:p>
            <a:pPr marL="0" indent="0">
              <a:buFontTx/>
              <a:buNone/>
            </a:pPr>
            <a:r>
              <a:rPr lang="en-US" dirty="0"/>
              <a:t>- Galleri test: </a:t>
            </a:r>
            <a:r>
              <a:rPr lang="en-US" dirty="0">
                <a:hlinkClick r:id="rId7"/>
              </a:rPr>
              <a:t>Multi-cancer early detection - GRAIL</a:t>
            </a:r>
            <a:endParaRPr lang="en-US" dirty="0"/>
          </a:p>
          <a:p>
            <a:pPr marL="171450" indent="-171450">
              <a:buFontTx/>
              <a:buChar char="-"/>
            </a:pPr>
            <a:r>
              <a:rPr lang="en-US" dirty="0"/>
              <a:t>Survivorship stats: </a:t>
            </a:r>
            <a:r>
              <a:rPr lang="en-US" dirty="0">
                <a:hlinkClick r:id="rId8"/>
              </a:rPr>
              <a:t>Supporting Employees with Cancer (shrm.org)</a:t>
            </a:r>
            <a:endParaRPr lang="en-US" dirty="0"/>
          </a:p>
          <a:p>
            <a:pPr marL="171450" indent="-171450">
              <a:buFontTx/>
              <a:buChar char="-"/>
            </a:pPr>
            <a:r>
              <a:rPr lang="en-US" dirty="0"/>
              <a:t>Debt + Disease headline: </a:t>
            </a:r>
            <a:r>
              <a:rPr lang="en-US" dirty="0">
                <a:hlinkClick r:id="rId9"/>
              </a:rPr>
              <a:t>In America, Cancer Patients Endure Debt on Top of Disease - KFF Health News</a:t>
            </a:r>
            <a:endParaRPr lang="en-US" dirty="0"/>
          </a:p>
          <a:p>
            <a:pPr marL="171450" indent="-171450">
              <a:buFontTx/>
              <a:buChar char="-"/>
            </a:pPr>
            <a:endParaRPr lang="en-US" dirty="0"/>
          </a:p>
          <a:p>
            <a:pPr marL="0" indent="0">
              <a:buFontTx/>
              <a:buNone/>
            </a:pPr>
            <a:r>
              <a:rPr lang="en-US" dirty="0"/>
              <a:t>Bankruptcy for cancer patients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1. General Financial Hardship</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 A study published in the American Journal of Medicine in 2013 found that cancer patients are 2.5 times more likely to declare bankruptcy than people without cancer. The study also noted that the risk of bankruptcy increases with the duration of cancer treatment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2. Bankruptcy Rates Among Cancer Patients: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 Research conducted by the Fred Hutchinson Cancer Research Center and published in the Journal of Clinical Oncology in 2016 found that within five years of a cancer diagnosis, 42.4% of cancer patients in Washington State had depleted their life savings. Additionally, 2.2% of these patients filed for bankruptcy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3. Impact of Bankruptcy on Cancer Patients: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 Another study published in 2018 in JAMA Oncology showed that cancer patients who filed for bankruptcy had a significantly higher mortality rate compared to those who did not file for bankruptcy. This underscores the severe impact that financial distress can have on health outcomes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4. Recent Findings:</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 A more recent analysis from the American Cancer Society, published in 2020, reported that about 58% of cancer patients or their families faced financial struggles due to treatment costs, with 20% reporting significant financial hardship that led to debt or bankruptcy .</a:t>
            </a:r>
          </a:p>
          <a:p>
            <a:pPr marL="0" marR="0">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These studies demonstrate the significant financial burden cancer treatment can impose, sometimes leading to severe financial distress, including bankruptcy. This issue has gained increasing attention as healthcare costs continue to rise, highlighting the need for policies that address the financial toxicity of cancer care</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Additional resources highlighting debt: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https://www.fightcancer.org/policy-resources/survivor-views-majority-cancer-patients-survivors-have-or-expect-have-medical-debt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Segoe UI" panose="020B0502040204020203" pitchFamily="34" charset="0"/>
              </a:rPr>
              <a:t>https://pressroom.cancer.org/releases?item=1298#:~:text=ATLANTA%2C%20February%206%2C%202024%20%E2%80%94,eviction%20%E2%80%93%20before%20their%20cancer%20diagnosis.</a:t>
            </a:r>
            <a:endParaRPr lang="en-US" dirty="0"/>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152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Seeing more and more employers beginning to adopt strategies that help get in front of Cancer-related issues – either through lifestyle modification and prevention activities or enhanced screening and early detection activities.  Or both.  Forward thinking employers are beginning to discover they can’t rely solely on the traditional healthcare system or their carrier for these efforts.  </a:t>
            </a:r>
          </a:p>
          <a:p>
            <a:endParaRPr lang="en-US" b="1" dirty="0"/>
          </a:p>
          <a:p>
            <a:r>
              <a:rPr lang="en-US" b="1" dirty="0"/>
              <a:t>Prevention: Lifestyle behaviors associated with cancer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Cigarette smoking</a:t>
            </a:r>
            <a:br>
              <a:rPr lang="en-US" sz="1200" dirty="0">
                <a:effectLst/>
                <a:latin typeface="Segoe UI" panose="020B0502040204020203" pitchFamily="34" charset="0"/>
              </a:rPr>
            </a:br>
            <a:r>
              <a:rPr lang="en-US" sz="1200" dirty="0">
                <a:effectLst/>
                <a:latin typeface="Segoe UI" panose="020B0502040204020203" pitchFamily="34" charset="0"/>
              </a:rPr>
              <a:t>Secondhand smoke exposure</a:t>
            </a:r>
            <a:br>
              <a:rPr lang="en-US" sz="1200" dirty="0">
                <a:effectLst/>
                <a:latin typeface="Segoe UI" panose="020B0502040204020203" pitchFamily="34" charset="0"/>
              </a:rPr>
            </a:br>
            <a:r>
              <a:rPr lang="en-US" sz="1200" dirty="0">
                <a:effectLst/>
                <a:latin typeface="Segoe UI" panose="020B0502040204020203" pitchFamily="34" charset="0"/>
              </a:rPr>
              <a:t>Excess body weight</a:t>
            </a:r>
            <a:br>
              <a:rPr lang="en-US" sz="1200" dirty="0">
                <a:effectLst/>
                <a:latin typeface="Segoe UI" panose="020B0502040204020203" pitchFamily="34" charset="0"/>
              </a:rPr>
            </a:br>
            <a:r>
              <a:rPr lang="en-US" sz="1200" dirty="0">
                <a:effectLst/>
                <a:latin typeface="Segoe UI" panose="020B0502040204020203" pitchFamily="34" charset="0"/>
              </a:rPr>
              <a:t>Alcohol intake</a:t>
            </a:r>
            <a:br>
              <a:rPr lang="en-US" sz="1200" dirty="0">
                <a:effectLst/>
                <a:latin typeface="Segoe UI" panose="020B0502040204020203" pitchFamily="34" charset="0"/>
              </a:rPr>
            </a:br>
            <a:r>
              <a:rPr lang="en-US" sz="1200" dirty="0">
                <a:effectLst/>
                <a:latin typeface="Segoe UI" panose="020B0502040204020203" pitchFamily="34" charset="0"/>
              </a:rPr>
              <a:t>Unhealthy diet</a:t>
            </a:r>
            <a:br>
              <a:rPr lang="en-US" sz="1200" dirty="0">
                <a:effectLst/>
                <a:latin typeface="Segoe UI" panose="020B0502040204020203" pitchFamily="34" charset="0"/>
              </a:rPr>
            </a:br>
            <a:r>
              <a:rPr lang="en-US" sz="1200" dirty="0">
                <a:effectLst/>
                <a:latin typeface="Segoe UI" panose="020B0502040204020203" pitchFamily="34" charset="0"/>
              </a:rPr>
              <a:t>Physical inactivity</a:t>
            </a:r>
            <a:br>
              <a:rPr lang="en-US" sz="1200" dirty="0">
                <a:effectLst/>
                <a:latin typeface="Segoe UI" panose="020B0502040204020203" pitchFamily="34" charset="0"/>
              </a:rPr>
            </a:br>
            <a:r>
              <a:rPr lang="en-US" sz="1200" dirty="0">
                <a:effectLst/>
                <a:latin typeface="Segoe UI" panose="020B0502040204020203" pitchFamily="34" charset="0"/>
              </a:rPr>
              <a:t>Ultraviolet radiation exposure</a:t>
            </a:r>
            <a:br>
              <a:rPr lang="en-US" sz="1200" dirty="0">
                <a:effectLst/>
                <a:latin typeface="Segoe UI" panose="020B0502040204020203" pitchFamily="34" charset="0"/>
              </a:rPr>
            </a:br>
            <a:r>
              <a:rPr lang="en-US" sz="1200" dirty="0">
                <a:effectLst/>
                <a:latin typeface="Segoe UI" panose="020B0502040204020203" pitchFamily="34" charset="0"/>
              </a:rPr>
              <a:t>Cancer-associated infections (hepatitis A/B, HIV) </a:t>
            </a:r>
            <a:br>
              <a:rPr lang="en-US" sz="1200" dirty="0">
                <a:effectLst/>
                <a:latin typeface="Segoe UI" panose="020B0502040204020203" pitchFamily="34" charset="0"/>
              </a:rPr>
            </a:br>
            <a:r>
              <a:rPr lang="en-US" sz="1200" dirty="0">
                <a:effectLst/>
                <a:latin typeface="Segoe UI" panose="020B0502040204020203" pitchFamily="34" charset="0"/>
              </a:rPr>
              <a:t/>
            </a:r>
            <a:br>
              <a:rPr lang="en-US" sz="1200" dirty="0">
                <a:effectLst/>
                <a:latin typeface="Segoe UI" panose="020B0502040204020203" pitchFamily="34" charset="0"/>
              </a:rPr>
            </a:br>
            <a:r>
              <a:rPr lang="en-US" sz="1200" dirty="0">
                <a:effectLst/>
                <a:latin typeface="Segoe UI" panose="020B0502040204020203" pitchFamily="34" charset="0"/>
              </a:rPr>
              <a:t>Source: https://www.cancer.org/research/cancer-facts-statistics/cancer-prevention-early-detection.html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Segoe UI" panose="020B0502040204020203" pitchFamily="34" charset="0"/>
              </a:rPr>
              <a:t>Risk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Individuals with strong family hx of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people with early onset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individuals with multiple primary cancers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people with rare or unusual cancers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individuals with known family mutations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ethnic groups with higher mutation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individuals with certain pathological findings (e.g. some types of tumors like triple negative breast cancer or certain colon polyps)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Segoe UI" panose="020B0502040204020203" pitchFamily="34" charset="0"/>
              </a:rPr>
              <a:t>Sources: American Society of Clinical Oncology has some good information on genetic testing for cancer risk. NCCN also has a list of genetic/familial high-risk assessment for breast, ovarian, and pancreatic cancers.</a:t>
            </a:r>
            <a:endParaRPr lang="en-US" sz="1200" dirty="0">
              <a:effectLst/>
              <a:latin typeface="Arial" panose="020B0604020202020204" pitchFamily="34" charset="0"/>
            </a:endParaRPr>
          </a:p>
          <a:p>
            <a:endParaRPr lang="en-US" b="1" dirty="0"/>
          </a:p>
          <a:p>
            <a:endParaRPr lang="en-US" b="1" dirty="0"/>
          </a:p>
          <a:p>
            <a:r>
              <a:rPr lang="en-US" b="1" dirty="0"/>
              <a:t>Expand Screening Coverage: </a:t>
            </a:r>
            <a:endParaRPr lang="en-US" b="0" dirty="0"/>
          </a:p>
          <a:p>
            <a:pPr marL="171450" lvl="0" indent="-171450">
              <a:lnSpc>
                <a:spcPct val="100000"/>
              </a:lnSpc>
              <a:spcBef>
                <a:spcPts val="0"/>
              </a:spcBef>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rPr>
              <a:t>Offer </a:t>
            </a:r>
            <a:r>
              <a:rPr lang="en-US" sz="1200" dirty="0">
                <a:solidFill>
                  <a:schemeClr val="tx1">
                    <a:lumMod val="65000"/>
                    <a:lumOff val="35000"/>
                  </a:schemeClr>
                </a:solidFill>
                <a:latin typeface="Helvetica Now Text" panose="020B0504030202020204" pitchFamily="34" charset="0"/>
                <a:ea typeface="ＭＳ Ｐゴシック"/>
                <a:cs typeface="+mn-cs"/>
              </a:rPr>
              <a:t>screening incentives</a:t>
            </a:r>
          </a:p>
          <a:p>
            <a:pPr marL="171450" lvl="0" indent="-171450">
              <a:lnSpc>
                <a:spcPct val="100000"/>
              </a:lnSpc>
              <a:spcBef>
                <a:spcPts val="0"/>
              </a:spcBef>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cs typeface="+mn-cs"/>
              </a:rPr>
              <a:t>Cover screenings beyond USPSTF standard</a:t>
            </a:r>
          </a:p>
          <a:p>
            <a:pPr marL="171450" lvl="0" indent="-171450">
              <a:lnSpc>
                <a:spcPct val="100000"/>
              </a:lnSpc>
              <a:spcBef>
                <a:spcPts val="0"/>
              </a:spcBef>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rPr>
              <a:t>Cover post-screening biopsy/testing/etc. at 100%</a:t>
            </a:r>
          </a:p>
          <a:p>
            <a:pPr marL="171450" lvl="0" indent="-171450">
              <a:lnSpc>
                <a:spcPct val="100000"/>
              </a:lnSpc>
              <a:spcBef>
                <a:spcPts val="0"/>
              </a:spcBef>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rPr>
              <a:t>Cover advanced screening technologies for dense breast tissue such as ultrasound, MRI, or 3D mammography</a:t>
            </a:r>
            <a:endParaRPr lang="en-US" b="1" dirty="0"/>
          </a:p>
          <a:p>
            <a:r>
              <a:rPr lang="en-US" b="1" dirty="0"/>
              <a:t>Foster Primary Care Relationships </a:t>
            </a:r>
          </a:p>
          <a:p>
            <a:pPr marL="171450" lvl="0" indent="-171450">
              <a:lnSpc>
                <a:spcPct val="100000"/>
              </a:lnSpc>
              <a:spcBef>
                <a:spcPts val="0"/>
              </a:spcBef>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rPr>
              <a:t>Primary care incentives</a:t>
            </a:r>
          </a:p>
          <a:p>
            <a:pPr marL="171450" lvl="0" indent="-171450">
              <a:lnSpc>
                <a:spcPct val="100000"/>
              </a:lnSpc>
              <a:spcBef>
                <a:spcPts val="0"/>
              </a:spcBef>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cs typeface="+mn-cs"/>
              </a:rPr>
              <a:t>Virtual Primary Care</a:t>
            </a:r>
          </a:p>
          <a:p>
            <a:pPr marL="171450" lvl="0" indent="-171450">
              <a:lnSpc>
                <a:spcPct val="100000"/>
              </a:lnSpc>
              <a:spcBef>
                <a:spcPts val="0"/>
              </a:spcBef>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rPr>
              <a:t>Primary care directed plan designs</a:t>
            </a:r>
          </a:p>
          <a:p>
            <a:pPr marL="171450" indent="-171450">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rPr>
              <a:t>Incentivize HPV and hepatitis A and B as cancer-preventing vaccinations</a:t>
            </a:r>
            <a:endParaRPr lang="en-US" b="1" dirty="0"/>
          </a:p>
          <a:p>
            <a:r>
              <a:rPr lang="en-US" b="1" dirty="0"/>
              <a:t>Reduce Workplace and Lifestyle Impacts </a:t>
            </a:r>
          </a:p>
          <a:p>
            <a:pPr marL="171450" lvl="0" indent="-171450">
              <a:lnSpc>
                <a:spcPct val="100000"/>
              </a:lnSpc>
              <a:spcBef>
                <a:spcPts val="0"/>
              </a:spcBef>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rPr>
              <a:t>Reduce exposure to carcinogens in the workplace (e.g., smoke-free workplace, ensuring proper ventilation, reducing exposure to harmful chemicals).</a:t>
            </a:r>
          </a:p>
          <a:p>
            <a:pPr marL="171450" lvl="0" indent="-171450">
              <a:lnSpc>
                <a:spcPct val="100000"/>
              </a:lnSpc>
              <a:spcBef>
                <a:spcPts val="0"/>
              </a:spcBef>
              <a:spcAft>
                <a:spcPts val="600"/>
              </a:spcAft>
              <a:buFont typeface="Arial" panose="020B0604020202020204" pitchFamily="34" charset="0"/>
              <a:buChar char="•"/>
            </a:pPr>
            <a:r>
              <a:rPr lang="en-US" sz="1200" dirty="0">
                <a:solidFill>
                  <a:schemeClr val="tx1">
                    <a:lumMod val="65000"/>
                    <a:lumOff val="35000"/>
                  </a:schemeClr>
                </a:solidFill>
                <a:latin typeface="Helvetica Now Text" panose="020B0504030202020204" pitchFamily="34" charset="0"/>
                <a:ea typeface="ＭＳ Ｐゴシック"/>
              </a:rPr>
              <a:t>Offer lifestyle modification programs</a:t>
            </a:r>
            <a:endParaRPr lang="en-US" sz="1200" dirty="0">
              <a:solidFill>
                <a:schemeClr val="tx1">
                  <a:lumMod val="65000"/>
                  <a:lumOff val="35000"/>
                </a:schemeClr>
              </a:solidFill>
              <a:latin typeface="Helvetica Now Text" panose="020B0504030202020204" pitchFamily="34" charset="0"/>
            </a:endParaRPr>
          </a:p>
          <a:p>
            <a:endParaRPr lang="en-US" b="1" dirty="0"/>
          </a:p>
          <a:p>
            <a:endParaRPr lang="en-US" dirty="0"/>
          </a:p>
          <a:p>
            <a:endParaRPr lang="en-US" dirty="0"/>
          </a:p>
          <a:p>
            <a:endParaRPr lang="en-US" b="1" dirty="0"/>
          </a:p>
          <a:p>
            <a:endParaRPr lang="en-US" dirty="0"/>
          </a:p>
          <a:p>
            <a:r>
              <a:rPr lang="en-US" u="sng" dirty="0"/>
              <a:t>Additional tactic examples per stage of the continuum </a:t>
            </a:r>
          </a:p>
          <a:p>
            <a:endParaRPr lang="en-US" dirty="0"/>
          </a:p>
          <a:p>
            <a:r>
              <a:rPr lang="en-US" b="1" dirty="0"/>
              <a:t>Prevention and Early Detection: </a:t>
            </a:r>
          </a:p>
          <a:p>
            <a:pPr marL="171450" indent="-171450">
              <a:buFontTx/>
              <a:buChar char="-"/>
            </a:pPr>
            <a:r>
              <a:rPr lang="en-US" dirty="0"/>
              <a:t>Workplace impact on cancer rate example) sunscreen provided by employer when employees are exposed to carcinogens </a:t>
            </a:r>
          </a:p>
          <a:p>
            <a:pPr marL="171450" indent="-171450">
              <a:buFontTx/>
              <a:buChar char="-"/>
            </a:pPr>
            <a:r>
              <a:rPr lang="en-US" dirty="0"/>
              <a:t>Lifestyle impact: providing holistic support (tobacco cessation programs, weight management, etc.) </a:t>
            </a:r>
          </a:p>
          <a:p>
            <a:pPr marL="171450" indent="-171450">
              <a:buFontTx/>
              <a:buChar char="-"/>
            </a:pPr>
            <a:r>
              <a:rPr lang="en-US" dirty="0"/>
              <a:t>Screening examples beyond USPSTF standards: alternatives to colonoscopy (Cologuard), covering all breast cancer screenings as preventive, skin cancer screenings for asymptomatic employees, additional resources to women with dense breast tissue about recommended screenings, promote lung cancer screenings, provide personalized screening support and navigation services, remove or reduce age limits for preventive screenings, cover multi-cancer early detection blood tests (MCEDs – ex. Galleri) </a:t>
            </a:r>
          </a:p>
          <a:p>
            <a:pPr marL="0" indent="0">
              <a:buFontTx/>
              <a:buNone/>
            </a:pPr>
            <a:r>
              <a:rPr lang="en-US" dirty="0"/>
              <a:t>*Note: Aon views MCEDs, such as Galleri, as experimental and investigational at this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*Levers within medical carrier(s) and vendor(s) for early detection  </a:t>
            </a:r>
          </a:p>
          <a:p>
            <a:pPr marL="228589" lvl="1" indent="-228589" algn="l" defTabSz="888956">
              <a:lnSpc>
                <a:spcPct val="90000"/>
              </a:lnSpc>
              <a:spcBef>
                <a:spcPct val="0"/>
              </a:spcBef>
              <a:spcAft>
                <a:spcPts val="2400"/>
              </a:spcAft>
              <a:buChar char="•"/>
            </a:pPr>
            <a:r>
              <a:rPr lang="en-US" sz="1200" kern="1200" dirty="0">
                <a:cs typeface="Arial" panose="020B0604020202020204" pitchFamily="34" charset="0"/>
              </a:rPr>
              <a:t>Case management to navigate employees</a:t>
            </a:r>
          </a:p>
          <a:p>
            <a:pPr marL="228589" lvl="1" indent="-228589" defTabSz="888956">
              <a:lnSpc>
                <a:spcPct val="90000"/>
              </a:lnSpc>
              <a:spcBef>
                <a:spcPct val="0"/>
              </a:spcBef>
              <a:spcAft>
                <a:spcPts val="2400"/>
              </a:spcAft>
              <a:buChar char="•"/>
            </a:pPr>
            <a:r>
              <a:rPr lang="en-US" sz="1200" dirty="0">
                <a:cs typeface="Arial" panose="020B0604020202020204" pitchFamily="34" charset="0"/>
              </a:rPr>
              <a:t>Carrier as a “quarterback” to other resources within the ecosystem </a:t>
            </a:r>
          </a:p>
          <a:p>
            <a:pPr marL="228589" marR="0" lvl="1" indent="-228589" defTabSz="888956">
              <a:lnSpc>
                <a:spcPct val="90000"/>
              </a:lnSpc>
              <a:spcBef>
                <a:spcPct val="0"/>
              </a:spcBef>
              <a:spcAft>
                <a:spcPts val="2400"/>
              </a:spcAft>
              <a:buChar char="•"/>
            </a:pPr>
            <a:r>
              <a:rPr lang="en-US" sz="1200" dirty="0">
                <a:cs typeface="Arial" panose="020B0604020202020204" pitchFamily="34" charset="0"/>
              </a:rPr>
              <a:t>Research the member and provider communication materials available through the Health Plan Gaps in Care program</a:t>
            </a:r>
          </a:p>
          <a:p>
            <a:pPr marL="228589" marR="0" lvl="1" indent="-228589" defTabSz="888956">
              <a:lnSpc>
                <a:spcPct val="90000"/>
              </a:lnSpc>
              <a:spcBef>
                <a:spcPct val="0"/>
              </a:spcBef>
              <a:spcAft>
                <a:spcPts val="2400"/>
              </a:spcAft>
              <a:buChar char="•"/>
            </a:pPr>
            <a:r>
              <a:rPr lang="en-US" sz="1200" dirty="0">
                <a:cs typeface="Arial" panose="020B0604020202020204" pitchFamily="34" charset="0"/>
              </a:rPr>
              <a:t>Research which supplemental preventive care programs may be available through the Health Plans (I.e. distribution of Cologuard)</a:t>
            </a:r>
            <a:endParaRPr lang="en-US" b="1" dirty="0"/>
          </a:p>
          <a:p>
            <a:endParaRPr lang="en-US" dirty="0"/>
          </a:p>
          <a:p>
            <a:r>
              <a:rPr lang="en-US" b="1" dirty="0"/>
              <a:t>Dx and treatment: </a:t>
            </a:r>
          </a:p>
          <a:p>
            <a:pPr marL="171450" indent="-171450">
              <a:buFontTx/>
              <a:buChar char="-"/>
            </a:pPr>
            <a:r>
              <a:rPr lang="en-US" dirty="0"/>
              <a:t>Clinical and non clinical navigation and concierge support </a:t>
            </a:r>
          </a:p>
          <a:p>
            <a:pPr marL="171450" indent="-171450">
              <a:buFontTx/>
              <a:buChar char="-"/>
            </a:pPr>
            <a:r>
              <a:rPr lang="en-US" dirty="0"/>
              <a:t>Transplant coverage (should be already incorporated)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Comprehensive treatment coverage: </a:t>
            </a:r>
            <a:r>
              <a:rPr lang="en-US" sz="1200" kern="1200" dirty="0">
                <a:solidFill>
                  <a:srgbClr val="000000">
                    <a:hueOff val="0"/>
                    <a:satOff val="0"/>
                    <a:lumOff val="0"/>
                    <a:alphaOff val="0"/>
                  </a:srgbClr>
                </a:solidFill>
                <a:latin typeface="Helvetica Now Text" panose="020B0504030202020204" pitchFamily="34" charset="0"/>
                <a:ea typeface="ＭＳ Ｐゴシック"/>
                <a:cs typeface="+mn-cs"/>
              </a:rPr>
              <a:t>genetic testing, infusions (site of care), etc.</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rgbClr val="000000">
                  <a:hueOff val="0"/>
                  <a:satOff val="0"/>
                  <a:lumOff val="0"/>
                  <a:alphaOff val="0"/>
                </a:srgbClr>
              </a:solidFill>
              <a:latin typeface="Helvetica Now Text" panose="020B0504030202020204" pitchFamily="34"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hueOff val="0"/>
                    <a:satOff val="0"/>
                    <a:lumOff val="0"/>
                    <a:alphaOff val="0"/>
                  </a:srgbClr>
                </a:solidFill>
                <a:latin typeface="Helvetica Now Text" panose="020B0504030202020204" pitchFamily="34" charset="0"/>
                <a:ea typeface="ＭＳ Ｐゴシック"/>
                <a:cs typeface="+mn-cs"/>
              </a:rPr>
              <a:t>Survivorship: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hueOff val="0"/>
                    <a:satOff val="0"/>
                    <a:lumOff val="0"/>
                    <a:alphaOff val="0"/>
                  </a:srgbClr>
                </a:solidFill>
                <a:latin typeface="Helvetica Now Text" panose="020B0504030202020204" pitchFamily="34" charset="0"/>
                <a:ea typeface="ＭＳ Ｐゴシック"/>
                <a:cs typeface="+mn-cs"/>
              </a:rPr>
              <a:t>- Accommodations/work policies: intermittent leaves (TALS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hueOff val="0"/>
                  <a:satOff val="0"/>
                  <a:lumOff val="0"/>
                  <a:alphaOff val="0"/>
                </a:srgbClr>
              </a:solidFill>
              <a:latin typeface="Helvetica Now Text" panose="020B0504030202020204" pitchFamily="34"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hueOff val="0"/>
                    <a:satOff val="0"/>
                    <a:lumOff val="0"/>
                    <a:alphaOff val="0"/>
                  </a:srgbClr>
                </a:solidFill>
                <a:latin typeface="Helvetica Now Text" panose="020B0504030202020204" pitchFamily="34" charset="0"/>
                <a:ea typeface="ＭＳ Ｐゴシック"/>
                <a:cs typeface="+mn-cs"/>
              </a:rPr>
              <a:t>Chronic condition: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hueOff val="0"/>
                  <a:satOff val="0"/>
                  <a:lumOff val="0"/>
                  <a:alphaOff val="0"/>
                </a:srgbClr>
              </a:solidFill>
              <a:latin typeface="Helvetica Now Text" panose="020B0504030202020204" pitchFamily="34" charset="0"/>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hueOff val="0"/>
                    <a:satOff val="0"/>
                    <a:lumOff val="0"/>
                    <a:alphaOff val="0"/>
                  </a:srgbClr>
                </a:solidFill>
                <a:latin typeface="Helvetica Now Text" panose="020B0504030202020204" pitchFamily="34" charset="0"/>
                <a:ea typeface="ＭＳ Ｐゴシック"/>
                <a:cs typeface="+mn-cs"/>
              </a:rPr>
              <a:t>End of life 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hueOff val="0"/>
                    <a:satOff val="0"/>
                    <a:lumOff val="0"/>
                    <a:alphaOff val="0"/>
                  </a:srgbClr>
                </a:solidFill>
                <a:latin typeface="Helvetica Now Text" panose="020B0504030202020204" pitchFamily="34" charset="0"/>
                <a:ea typeface="ＭＳ Ｐゴシック"/>
                <a:cs typeface="+mn-cs"/>
              </a:rPr>
              <a:t>- Resources for family members and caregivers: paperwork, power-of-attorney, wills, trust, burial)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0000">
                  <a:hueOff val="0"/>
                  <a:satOff val="0"/>
                  <a:lumOff val="0"/>
                  <a:alphaOff val="0"/>
                </a:srgbClr>
              </a:solidFill>
              <a:latin typeface="Helvetica Now Text" panose="020B0504030202020204" pitchFamily="34" charset="0"/>
              <a:ea typeface="ＭＳ Ｐゴシック"/>
              <a:cs typeface="+mn-cs"/>
            </a:endParaRPr>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E881C820-04FF-4C93-959F-4444CD6CE9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403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11BBE9-4F34-58E9-482D-30E665624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17B1C37-769C-4E0B-A96F-3B9FC9B47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F57BBCAD-04BE-F230-4C2A-49447BD9084D}"/>
              </a:ext>
            </a:extLst>
          </p:cNvPr>
          <p:cNvSpPr>
            <a:spLocks noGrp="1"/>
          </p:cNvSpPr>
          <p:nvPr>
            <p:ph type="body" idx="1"/>
          </p:nvPr>
        </p:nvSpPr>
        <p:spPr/>
        <p:txBody>
          <a:bodyPr/>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marR="0" lvl="0" indent="0" algn="l" defTabSz="914296" rtl="0" eaLnBrk="1" fontAlgn="auto" latinLnBrk="0" hangingPunct="1">
              <a:lnSpc>
                <a:spcPct val="100000"/>
              </a:lnSpc>
              <a:spcBef>
                <a:spcPts val="300"/>
              </a:spcBef>
              <a:spcAft>
                <a:spcPts val="30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AI is not a “new” </a:t>
            </a:r>
            <a:r>
              <a:rPr kumimoji="0" lang="en-US" sz="1150" b="0" i="0" u="none" strike="noStrike" kern="1200" cap="none" spc="0" normalizeH="0" baseline="0" noProof="0" dirty="0" err="1">
                <a:ln>
                  <a:noFill/>
                </a:ln>
                <a:solidFill>
                  <a:srgbClr val="000000"/>
                </a:solidFill>
                <a:effectLst/>
                <a:uLnTx/>
                <a:uFillTx/>
                <a:latin typeface="Helvetica Now Text" panose="020B0504030202020204" pitchFamily="34" charset="77"/>
                <a:ea typeface="+mn-ea"/>
                <a:cs typeface="+mn-cs"/>
              </a:rPr>
              <a:t>phenomenom</a:t>
            </a: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 but it does often feel like it burst into the national conversation very recently.  We believe AI can be a powerful tool in improving health and managing expense but it’s just a tool</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xmlns="" id="{4E5A8968-E578-1D60-912F-D9CE753F95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8051-F88F-4C81-BDC5-BEF34200CA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9151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helps us visualize how employers are thinking about AI today.  On the L, you can see the breakdown of how employers are using, and plan to use,  AI for benefits admin and operations.  The middle set of bar charts illustrates how employers believe AI will begin to influence personalized health engagement.  But the punch line, today, is really on the R side where we see over 50% of employers responded to the Aon survey saying they believe data privacy and security concerns are a significant barrier to adoption.  </a:t>
            </a:r>
          </a:p>
        </p:txBody>
      </p:sp>
      <p:sp>
        <p:nvSpPr>
          <p:cNvPr id="4" name="Slide Number Placeholder 3"/>
          <p:cNvSpPr>
            <a:spLocks noGrp="1"/>
          </p:cNvSpPr>
          <p:nvPr>
            <p:ph type="sldNum" sz="quarter" idx="5"/>
          </p:nvPr>
        </p:nvSpPr>
        <p:spPr/>
        <p:txBody>
          <a:bodyPr/>
          <a:lstStyle/>
          <a:p>
            <a:fld id="{F87F8051-F88F-4C81-BDC5-BEF34200CAED}" type="slidenum">
              <a:rPr lang="en-US" smtClean="0"/>
              <a:t>16</a:t>
            </a:fld>
            <a:endParaRPr lang="en-US"/>
          </a:p>
        </p:txBody>
      </p:sp>
    </p:spTree>
    <p:extLst>
      <p:ext uri="{BB962C8B-B14F-4D97-AF65-F5344CB8AC3E}">
        <p14:creationId xmlns:p14="http://schemas.microsoft.com/office/powerpoint/2010/main" val="3833075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the last cost containment strategy I’d like to share w/ you is the trend we are seeing to expect more from vendors – both in delivering services but also in meaningful performance reporting.  We are seeing clients focusing efforts in 2 areas</a:t>
            </a:r>
          </a:p>
          <a:p>
            <a:pPr marL="171450" indent="-171450">
              <a:buFont typeface="Arial" panose="020B0604020202020204" pitchFamily="34" charset="0"/>
              <a:buChar char="•"/>
            </a:pPr>
            <a:r>
              <a:rPr lang="en-US" dirty="0"/>
              <a:t>pushing back in the contracting stage to ensure performance guarantees are in place to drive impactful levels of utilization and meaningful outcomes</a:t>
            </a:r>
          </a:p>
          <a:p>
            <a:pPr marL="171450" indent="-171450">
              <a:buFont typeface="Arial" panose="020B0604020202020204" pitchFamily="34" charset="0"/>
              <a:buChar char="•"/>
            </a:pPr>
            <a:r>
              <a:rPr lang="en-US" dirty="0"/>
              <a:t>requiring regular reporting to assess performance across a broad array of measures – but w/ laser focus on utilization and clinical/financial outcomes.  </a:t>
            </a:r>
          </a:p>
        </p:txBody>
      </p:sp>
      <p:sp>
        <p:nvSpPr>
          <p:cNvPr id="4" name="Slide Number Placeholder 3"/>
          <p:cNvSpPr>
            <a:spLocks noGrp="1"/>
          </p:cNvSpPr>
          <p:nvPr>
            <p:ph type="sldNum" sz="quarter" idx="5"/>
          </p:nvPr>
        </p:nvSpPr>
        <p:spPr/>
        <p:txBody>
          <a:bodyPr/>
          <a:lstStyle/>
          <a:p>
            <a:fld id="{F87F8051-F88F-4C81-BDC5-BEF34200CAED}" type="slidenum">
              <a:rPr lang="en-US" smtClean="0"/>
              <a:t>17</a:t>
            </a:fld>
            <a:endParaRPr lang="en-US"/>
          </a:p>
        </p:txBody>
      </p:sp>
    </p:spTree>
    <p:extLst>
      <p:ext uri="{BB962C8B-B14F-4D97-AF65-F5344CB8AC3E}">
        <p14:creationId xmlns:p14="http://schemas.microsoft.com/office/powerpoint/2010/main" val="1882491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7F8051-F88F-4C81-BDC5-BEF34200CAED}" type="slidenum">
              <a:rPr lang="en-US" smtClean="0"/>
              <a:t>20</a:t>
            </a:fld>
            <a:endParaRPr lang="en-US"/>
          </a:p>
        </p:txBody>
      </p:sp>
    </p:spTree>
    <p:extLst>
      <p:ext uri="{BB962C8B-B14F-4D97-AF65-F5344CB8AC3E}">
        <p14:creationId xmlns:p14="http://schemas.microsoft.com/office/powerpoint/2010/main" val="260825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t>Some employers are curbing healthcare costs by steering members to high‑quality, cost‑effective providers and strengthening primary care access. Early Movers are adopting stronger provider steerage, alternative health plans, and mandatory </a:t>
            </a:r>
            <a:r>
              <a:rPr lang="en-IN" sz="1200" dirty="0" err="1"/>
              <a:t>Centers</a:t>
            </a:r>
            <a:r>
              <a:rPr lang="en-IN" sz="1200" dirty="0"/>
              <a:t> of Excellence, driving better outcomes through clearer cost/quality visibility and more guided care decisions.</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8051-F88F-4C81-BDC5-BEF34200CA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50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Aon Health Survey </a:t>
            </a:r>
          </a:p>
          <a:p>
            <a:pPr marL="171450" indent="-171450">
              <a:buFont typeface="Arial" panose="020B0604020202020204" pitchFamily="34" charset="0"/>
              <a:buChar char="•"/>
            </a:pPr>
            <a:r>
              <a:rPr lang="en-US" dirty="0"/>
              <a:t>Administered in fall of 2025</a:t>
            </a:r>
          </a:p>
          <a:p>
            <a:pPr marL="171450" indent="-171450">
              <a:buFont typeface="Arial" panose="020B0604020202020204" pitchFamily="34" charset="0"/>
              <a:buChar char="•"/>
            </a:pPr>
            <a:r>
              <a:rPr lang="en-US" dirty="0"/>
              <a:t>634 respondents – including public sector education </a:t>
            </a:r>
          </a:p>
          <a:p>
            <a:pPr marL="171450" indent="-171450">
              <a:buFont typeface="Arial" panose="020B0604020202020204" pitchFamily="34" charset="0"/>
              <a:buChar char="•"/>
            </a:pPr>
            <a:endParaRPr lang="en-US" dirty="0"/>
          </a:p>
          <a:p>
            <a:pPr marL="0" marR="0" lvl="0" indent="0" algn="l" defTabSz="914296" rtl="0" eaLnBrk="1" fontAlgn="auto" latinLnBrk="0" hangingPunct="1">
              <a:lnSpc>
                <a:spcPct val="100000"/>
              </a:lnSpc>
              <a:spcBef>
                <a:spcPts val="300"/>
              </a:spcBef>
              <a:spcAft>
                <a:spcPts val="30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Reduce avoidable healthcare costs by making cost and quality differences visible, steering members toward high‑value providers, and strengthening primary care relationships.</a:t>
            </a:r>
          </a:p>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marR="0" lvl="0" indent="0" algn="l" defTabSz="914296" rtl="0" eaLnBrk="1" fontAlgn="auto" latinLnBrk="0" hangingPunct="1">
              <a:lnSpc>
                <a:spcPct val="100000"/>
              </a:lnSpc>
              <a:spcBef>
                <a:spcPts val="300"/>
              </a:spcBef>
              <a:spcAft>
                <a:spcPts val="30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Evolve pharmacy strategies by reinforcing foundational cost management levers, optimizing GLP-1 adherence and reassessing the traditional  pharmacy playbook</a:t>
            </a:r>
          </a:p>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marR="0" lvl="0" indent="0" algn="l" defTabSz="914296" rtl="0" eaLnBrk="1" fontAlgn="auto" latinLnBrk="0" hangingPunct="1">
              <a:lnSpc>
                <a:spcPct val="100000"/>
              </a:lnSpc>
              <a:spcBef>
                <a:spcPts val="300"/>
              </a:spcBef>
              <a:spcAft>
                <a:spcPts val="30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Better control and anticipate high-cost claims by dialing up vendor oversight, using predictive and condition‑specific management to target high‑cost individuals, and aligning financial‑risk strategies. </a:t>
            </a:r>
          </a:p>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marR="0" lvl="0" indent="0" algn="l" defTabSz="914296" rtl="0" eaLnBrk="1" fontAlgn="auto" latinLnBrk="0" hangingPunct="1">
              <a:lnSpc>
                <a:spcPct val="100000"/>
              </a:lnSpc>
              <a:spcBef>
                <a:spcPts val="300"/>
              </a:spcBef>
              <a:spcAft>
                <a:spcPts val="30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Take a comprehensive approach that spans total rewards to address diverse needs, help employees navigate life’s challenges, and foster a work environment and culture that supports health and wellbeing.</a:t>
            </a:r>
          </a:p>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87F8051-F88F-4C81-BDC5-BEF34200CAED}" type="slidenum">
              <a:rPr lang="en-US" smtClean="0"/>
              <a:t>2</a:t>
            </a:fld>
            <a:endParaRPr lang="en-US"/>
          </a:p>
        </p:txBody>
      </p:sp>
    </p:spTree>
    <p:extLst>
      <p:ext uri="{BB962C8B-B14F-4D97-AF65-F5344CB8AC3E}">
        <p14:creationId xmlns:p14="http://schemas.microsoft.com/office/powerpoint/2010/main" val="633061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Helvetica Now Text Medium" panose="020B0604030202020204" pitchFamily="34" charset="0"/>
                <a:ea typeface="+mn-ea"/>
                <a:cs typeface="+mn-cs"/>
                <a:sym typeface="Helvetica Now Text"/>
              </a:rPr>
              <a:t>Within our Wellbeing People and Performance Framework, the impact we are seeking to make really falls into </a:t>
            </a:r>
            <a:r>
              <a:rPr kumimoji="0" lang="en-US" sz="1200" b="0" i="1" u="none" strike="noStrike" kern="0" cap="none" spc="0" normalizeH="0" baseline="0" noProof="0" dirty="0">
                <a:ln>
                  <a:noFill/>
                </a:ln>
                <a:solidFill>
                  <a:srgbClr val="000000"/>
                </a:solidFill>
                <a:effectLst/>
                <a:uLnTx/>
                <a:uFillTx/>
                <a:latin typeface="Helvetica Now Text Medium" panose="020B0604030202020204" pitchFamily="34" charset="0"/>
                <a:ea typeface="+mn-ea"/>
                <a:cs typeface="+mn-cs"/>
                <a:sym typeface="Helvetica Now Text"/>
              </a:rPr>
              <a:t>three</a:t>
            </a:r>
            <a:r>
              <a:rPr kumimoji="0" lang="en-US" sz="1200" b="0" i="0" u="none" strike="noStrike" kern="0" cap="none" spc="0" normalizeH="0" baseline="0" noProof="0" dirty="0">
                <a:ln>
                  <a:noFill/>
                </a:ln>
                <a:solidFill>
                  <a:srgbClr val="000000"/>
                </a:solidFill>
                <a:effectLst/>
                <a:uLnTx/>
                <a:uFillTx/>
                <a:latin typeface="Helvetica Now Text Medium" panose="020B0604030202020204" pitchFamily="34" charset="0"/>
                <a:ea typeface="+mn-ea"/>
                <a:cs typeface="+mn-cs"/>
                <a:sym typeface="Helvetica Now Text"/>
              </a:rPr>
              <a:t> specific audiences or areas of an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Helvetica Now Text Medium" panose="020B0604030202020204" pitchFamily="34" charset="0"/>
              <a:ea typeface="+mn-ea"/>
              <a:cs typeface="+mn-cs"/>
              <a:sym typeface="Helvetica Now Tex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Helvetica Now Text Medium" panose="020B0604030202020204" pitchFamily="34" charset="0"/>
                <a:ea typeface="+mn-ea"/>
                <a:cs typeface="+mn-cs"/>
                <a:sym typeface="Helvetica Now Text"/>
              </a:rPr>
              <a:t>For our individuals, look to supporting them in changing behaviors. This is by addressing how they Think, Function and Feel.  In the blue font, most of you will recognize the pillars of wellbeing listed illustrated here. You will notice that with these 5 pillars, we are extremely holistic in our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Helvetica Now Text Medium" panose="020B0604030202020204" pitchFamily="34" charset="0"/>
              <a:ea typeface="+mn-ea"/>
              <a:cs typeface="+mn-cs"/>
              <a:sym typeface="Helvetica Now Tex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Helvetica Now Text Medium" panose="020B0604030202020204" pitchFamily="34" charset="0"/>
                <a:ea typeface="+mn-ea"/>
                <a:cs typeface="+mn-cs"/>
                <a:sym typeface="Helvetica Now Text"/>
              </a:rPr>
              <a:t>Now that we have chatted about our individuals, let’s move over to the red font – this is our Teams and Leadership area. This area may be a new one for some of you when you think about wellbeing but truly it just makes sense – Teams and Leaders are HIGHLY influential, both to our individuals and the organization. With some so much influence, they are instrumental in supporting wellbeing. By developing team skills and ways of curating resilient teams, who can bounce back from adverse situations, inevitably helps their performance and productivity which leads us to….The organization and it’s role in wellbeing.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Helvetica Now Text Medium" panose="020B0604030202020204" pitchFamily="34" charset="0"/>
              <a:ea typeface="+mn-ea"/>
              <a:cs typeface="+mn-cs"/>
              <a:sym typeface="Helvetica Now Tex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Helvetica Now Text Medium" panose="020B0604030202020204" pitchFamily="34" charset="0"/>
                <a:ea typeface="+mn-ea"/>
                <a:cs typeface="+mn-cs"/>
                <a:sym typeface="Helvetica Now Text"/>
              </a:rPr>
              <a:t>An organization that prioritizes Wellbeing will show this through the culture that is fosters by empowering employees in numerous ways; connections with sustainability, resilience weaved through the systems, processes and practices, proactive management with early interventions. Now you may understand why we look at both the People and Performance components in our framework.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Let’s dive even deeper and explore each of these three areas (individual, teams/leaders and organization) with examples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data to bring it to life a bit more.</a:t>
            </a:r>
          </a:p>
          <a:p>
            <a:endParaRPr lang="en-US" dirty="0"/>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06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1FB966-1A03-D217-6E61-B7FD4473F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33AD3A2-7EEF-2505-79A1-CE3BE9291D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7910771-BAAB-8793-257E-39FA97C86BF8}"/>
              </a:ext>
            </a:extLst>
          </p:cNvPr>
          <p:cNvSpPr>
            <a:spLocks noGrp="1"/>
          </p:cNvSpPr>
          <p:nvPr>
            <p:ph type="body" idx="1"/>
          </p:nvPr>
        </p:nvSpPr>
        <p:spPr/>
        <p:txBody>
          <a:bodyPr/>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marR="0" lvl="0" indent="0" algn="l" defTabSz="914296" rtl="0" eaLnBrk="1" fontAlgn="auto" latinLnBrk="0" hangingPunct="1">
              <a:lnSpc>
                <a:spcPct val="100000"/>
              </a:lnSpc>
              <a:spcBef>
                <a:spcPts val="300"/>
              </a:spcBef>
              <a:spcAft>
                <a:spcPts val="30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Deep dive on the concept of steerage.  Can “steer” in a variety of ways.  Next few slides help us think about “steerage” through a few different lenses.</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xmlns="" id="{ADD994B7-37DF-8257-A1CB-3795D555F4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8051-F88F-4C81-BDC5-BEF34200CA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785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carrier data looks at the facility-level.  But the reality is there are high-value – and low-value – physicians practicing at every hospital.  And just because a provider has great outcomes and practices efficiently for one diagnoses, doesn’t mean he/she does that for all diagnoses.  The magic is in identifying physicians at the procedure-specific level AND steering to them – either thru plan design, program design or via a vendor.</a:t>
            </a:r>
          </a:p>
          <a:p>
            <a:endParaRPr lang="en-US" dirty="0"/>
          </a:p>
          <a:p>
            <a:r>
              <a:rPr lang="en-US" dirty="0"/>
              <a:t>Let’s look next at how plan design and specific programs can help with this.</a:t>
            </a:r>
          </a:p>
          <a:p>
            <a:endParaRPr lang="en-US" dirty="0"/>
          </a:p>
        </p:txBody>
      </p:sp>
      <p:sp>
        <p:nvSpPr>
          <p:cNvPr id="4" name="Slide Number Placeholder 3"/>
          <p:cNvSpPr>
            <a:spLocks noGrp="1"/>
          </p:cNvSpPr>
          <p:nvPr>
            <p:ph type="sldNum" sz="quarter" idx="5"/>
          </p:nvPr>
        </p:nvSpPr>
        <p:spPr/>
        <p:txBody>
          <a:bodyPr/>
          <a:lstStyle/>
          <a:p>
            <a:fld id="{F87F8051-F88F-4C81-BDC5-BEF34200CAED}" type="slidenum">
              <a:rPr lang="en-US" smtClean="0"/>
              <a:t>4</a:t>
            </a:fld>
            <a:endParaRPr lang="en-US"/>
          </a:p>
        </p:txBody>
      </p:sp>
    </p:spTree>
    <p:extLst>
      <p:ext uri="{BB962C8B-B14F-4D97-AF65-F5344CB8AC3E}">
        <p14:creationId xmlns:p14="http://schemas.microsoft.com/office/powerpoint/2010/main" val="414655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 of plans and “programs” that can sit on top of or along side the plan</a:t>
            </a:r>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6977CBC7-F807-4286-BF64-32E464DC7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00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hardwiring steerage via plan design or implementing programs specifically focused on steerage, some employers choose to invest in Navigation support via a vendor.  There are several different models in the market today and most address steerage in some way.  Though some with a markedly lighter touch than others.</a:t>
            </a:r>
          </a:p>
          <a:p>
            <a:endParaRPr lang="en-US" dirty="0"/>
          </a:p>
          <a:p>
            <a:r>
              <a:rPr lang="en-US" dirty="0"/>
              <a:t>LOTS of vendors in this space….and lots of rapid change w/ M &amp; A.  Many of these are beginning to expand their product suites into plan-based offerings and/or growing expertise at providing members with tools to make more informed provider selection choices</a:t>
            </a:r>
          </a:p>
          <a:p>
            <a:endParaRPr lang="en-US" dirty="0"/>
          </a:p>
          <a:p>
            <a:r>
              <a:rPr lang="en-US" dirty="0"/>
              <a:t>Carriers also coming on strong – integrated and often cost-effective approach</a:t>
            </a:r>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449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3E13139-E151-1638-BFA3-51BEF59E8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963D8F1-2C70-29B2-3815-99600F690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8FBF9CF-149E-EC7B-25B1-DFAA294CEE91}"/>
              </a:ext>
            </a:extLst>
          </p:cNvPr>
          <p:cNvSpPr>
            <a:spLocks noGrp="1"/>
          </p:cNvSpPr>
          <p:nvPr>
            <p:ph type="body" idx="1"/>
          </p:nvPr>
        </p:nvSpPr>
        <p:spPr/>
        <p:txBody>
          <a:bodyPr/>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marR="0" lvl="0" indent="0" algn="l" defTabSz="914296" rtl="0" eaLnBrk="1" fontAlgn="auto" latinLnBrk="0" hangingPunct="1">
              <a:lnSpc>
                <a:spcPct val="100000"/>
              </a:lnSpc>
              <a:spcBef>
                <a:spcPts val="300"/>
              </a:spcBef>
              <a:spcAft>
                <a:spcPts val="30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Obviously, we can’t talk about cost containment without talking about pharmacy.  Managing Rx spend can take many forms, just like steerage </a:t>
            </a:r>
          </a:p>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xmlns="" id="{6F5D3389-141C-9316-67CE-6ED42945D7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8051-F88F-4C81-BDC5-BEF34200CA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062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most common lever to pull when it comes to managing Rx spend is evaluating PBM spend, but better managing GLP-1 spend is a close second for many employers.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C6AF102A-BCD4-D14F-9CE7-7BB6C2F4C3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679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732D2E8-A8B9-E005-CAD3-BF05FE3C5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4E5E42D-4E36-86F6-F61A-3B1FFD47C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5D57071-E549-DA65-DCB0-E37016187E46}"/>
              </a:ext>
            </a:extLst>
          </p:cNvPr>
          <p:cNvSpPr>
            <a:spLocks noGrp="1"/>
          </p:cNvSpPr>
          <p:nvPr>
            <p:ph type="body" idx="1"/>
          </p:nvPr>
        </p:nvSpPr>
        <p:spPr/>
        <p:txBody>
          <a:bodyPr/>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marR="0" lvl="0" indent="0" algn="l" defTabSz="914296" rtl="0" eaLnBrk="1" fontAlgn="auto" latinLnBrk="0" hangingPunct="1">
              <a:lnSpc>
                <a:spcPct val="100000"/>
              </a:lnSpc>
              <a:spcBef>
                <a:spcPts val="300"/>
              </a:spcBef>
              <a:spcAft>
                <a:spcPts val="30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The 3</a:t>
            </a:r>
            <a:r>
              <a:rPr kumimoji="0" lang="en-US" sz="1150" b="0" i="0" u="none" strike="noStrike" kern="1200" cap="none" spc="0" normalizeH="0" baseline="30000" noProof="0" dirty="0">
                <a:ln>
                  <a:noFill/>
                </a:ln>
                <a:solidFill>
                  <a:srgbClr val="000000"/>
                </a:solidFill>
                <a:effectLst/>
                <a:uLnTx/>
                <a:uFillTx/>
                <a:latin typeface="Helvetica Now Text" panose="020B0504030202020204" pitchFamily="34" charset="77"/>
                <a:ea typeface="+mn-ea"/>
                <a:cs typeface="+mn-cs"/>
              </a:rPr>
              <a:t>rd</a:t>
            </a:r>
            <a:r>
              <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 area of focus for forward thinking employers is using predictive analytics to get in from of high cost claims, before they occur</a:t>
            </a:r>
          </a:p>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xmlns="" id="{7E828EA8-7FDA-C083-0E85-CD1709C396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8051-F88F-4C81-BDC5-BEF34200CA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9470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svg"/><Relationship Id="rId1" Type="http://schemas.openxmlformats.org/officeDocument/2006/relationships/slideMaster" Target="../slideMasters/slideMaster4.xml"/><Relationship Id="rId5" Type="http://schemas.openxmlformats.org/officeDocument/2006/relationships/image" Target="../media/image1.svg"/><Relationship Id="rId4" Type="http://schemas.openxmlformats.org/officeDocument/2006/relationships/image" Target="../media/image7.jpe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8.svg"/><Relationship Id="rId1" Type="http://schemas.openxmlformats.org/officeDocument/2006/relationships/slideMaster" Target="../slideMasters/slideMaster4.xml"/><Relationship Id="rId4" Type="http://schemas.openxmlformats.org/officeDocument/2006/relationships/image" Target="../media/image22.sv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sv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3.svg"/><Relationship Id="rId1" Type="http://schemas.openxmlformats.org/officeDocument/2006/relationships/slideMaster" Target="../slideMasters/slideMaster4.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4.sv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sv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sv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svg"/><Relationship Id="rId1" Type="http://schemas.openxmlformats.org/officeDocument/2006/relationships/slideMaster" Target="../slideMasters/slideMaster7.xml"/><Relationship Id="rId4" Type="http://schemas.openxmlformats.org/officeDocument/2006/relationships/image" Target="../media/image7.jpe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sv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7.sv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7.svg"/><Relationship Id="rId1" Type="http://schemas.openxmlformats.org/officeDocument/2006/relationships/slideMaster" Target="../slideMasters/slideMaster7.xml"/><Relationship Id="rId4" Type="http://schemas.openxmlformats.org/officeDocument/2006/relationships/image" Target="../media/image9.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8.sv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sv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svg"/><Relationship Id="rId1" Type="http://schemas.openxmlformats.org/officeDocument/2006/relationships/slideMaster" Target="../slideMasters/slideMaster8.xml"/><Relationship Id="rId4" Type="http://schemas.openxmlformats.org/officeDocument/2006/relationships/image" Target="../media/image7.jpeg"/></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sv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7.sv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7.svg"/><Relationship Id="rId1" Type="http://schemas.openxmlformats.org/officeDocument/2006/relationships/slideMaster" Target="../slideMasters/slideMaster8.xml"/><Relationship Id="rId4" Type="http://schemas.openxmlformats.org/officeDocument/2006/relationships/image" Target="../media/image9.jpe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8.sv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0.sv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sv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3.sv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6.sv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8.sv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4190482" y="1"/>
            <a:ext cx="8001521" cy="6857554"/>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366482" y="6277286"/>
            <a:ext cx="3442179" cy="365125"/>
          </a:xfrm>
          <a:prstGeom prst="rect">
            <a:avLst/>
          </a:prstGeom>
        </p:spPr>
        <p:txBody>
          <a:bodyPr vert="horz" wrap="square" lIns="0" tIns="0" rIns="0" bIns="0" rtlCol="0" anchor="ctr"/>
          <a:lstStyle>
            <a:lvl1pPr marL="0" marR="0" indent="0" algn="l" defTabSz="914221"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AA Gray</a:t>
            </a:r>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366482" y="1562101"/>
            <a:ext cx="3442180" cy="4401972"/>
          </a:xfrm>
        </p:spPr>
        <p:txBody>
          <a:bodyPr/>
          <a:lstStyle>
            <a:lvl1pPr marL="0" marR="0" indent="0" algn="l" defTabSz="914221"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2000">
                <a:solidFill>
                  <a:schemeClr val="bg1"/>
                </a:solidFill>
              </a:defRPr>
            </a:lvl2pPr>
            <a:lvl3pPr marL="0" indent="0">
              <a:lnSpc>
                <a:spcPct val="100000"/>
              </a:lnSpc>
              <a:spcBef>
                <a:spcPts val="2000"/>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221"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6291669A-E186-4DFC-803E-999109B78BF4}"/>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pic>
        <p:nvPicPr>
          <p:cNvPr id="7" name="Graphic 6">
            <a:extLst>
              <a:ext uri="{FF2B5EF4-FFF2-40B4-BE49-F238E27FC236}">
                <a16:creationId xmlns:a16="http://schemas.microsoft.com/office/drawing/2014/main" xmlns="" id="{75340BA6-8D61-49E8-8AF3-FFC4A8306164}"/>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pic>
        <p:nvPicPr>
          <p:cNvPr id="9" name="Graphic 8">
            <a:extLst>
              <a:ext uri="{FF2B5EF4-FFF2-40B4-BE49-F238E27FC236}">
                <a16:creationId xmlns:a16="http://schemas.microsoft.com/office/drawing/2014/main" xmlns="" id="{CDC294EF-1570-4686-8B4C-6B2B309B2014}"/>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Tree>
    <p:extLst>
      <p:ext uri="{BB962C8B-B14F-4D97-AF65-F5344CB8AC3E}">
        <p14:creationId xmlns:p14="http://schemas.microsoft.com/office/powerpoint/2010/main" val="3130119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pPr lvl="0"/>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0" name="Picture Placeholder 9">
            <a:extLst>
              <a:ext uri="{FF2B5EF4-FFF2-40B4-BE49-F238E27FC236}">
                <a16:creationId xmlns:a16="http://schemas.microsoft.com/office/drawing/2014/main" xmlns="" id="{13ABD6EA-57B1-E841-A2FC-D564D9E5FDC6}"/>
              </a:ext>
            </a:extLst>
          </p:cNvPr>
          <p:cNvSpPr>
            <a:spLocks noGrp="1"/>
          </p:cNvSpPr>
          <p:nvPr>
            <p:ph type="pic" sz="quarter" idx="14"/>
          </p:nvPr>
        </p:nvSpPr>
        <p:spPr>
          <a:xfrm>
            <a:off x="1146594" y="1562103"/>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32524" y="4001953"/>
            <a:ext cx="1906296" cy="1196182"/>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xmlns="" id="{37A97B9B-8660-E34D-8A5E-ED215B1104FD}"/>
              </a:ext>
            </a:extLst>
          </p:cNvPr>
          <p:cNvSpPr>
            <a:spLocks noGrp="1"/>
          </p:cNvSpPr>
          <p:nvPr>
            <p:ph type="pic" sz="quarter" idx="16"/>
          </p:nvPr>
        </p:nvSpPr>
        <p:spPr>
          <a:xfrm>
            <a:off x="3810250" y="1562103"/>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xmlns="" id="{9BEC9BDE-AEC9-004B-A6D3-C047F4216329}"/>
              </a:ext>
            </a:extLst>
          </p:cNvPr>
          <p:cNvSpPr>
            <a:spLocks noGrp="1"/>
          </p:cNvSpPr>
          <p:nvPr>
            <p:ph type="body" sz="quarter" idx="17" hasCustomPrompt="1"/>
          </p:nvPr>
        </p:nvSpPr>
        <p:spPr>
          <a:xfrm>
            <a:off x="3798525" y="4001953"/>
            <a:ext cx="1906296" cy="1196182"/>
          </a:xfrm>
        </p:spPr>
        <p:txBody>
          <a:bodyPr/>
          <a:lstStyle>
            <a:lvl1pPr marL="0" marR="0" indent="0" algn="l" defTabSz="914221"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xmlns="" id="{1591472C-0982-C04B-B734-610F55B85769}"/>
              </a:ext>
            </a:extLst>
          </p:cNvPr>
          <p:cNvSpPr>
            <a:spLocks noGrp="1"/>
          </p:cNvSpPr>
          <p:nvPr>
            <p:ph type="pic" sz="quarter" idx="18"/>
          </p:nvPr>
        </p:nvSpPr>
        <p:spPr>
          <a:xfrm>
            <a:off x="6473906" y="1562103"/>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xmlns="" id="{960251DD-ACC3-EA47-91CA-CB389DDF49AA}"/>
              </a:ext>
            </a:extLst>
          </p:cNvPr>
          <p:cNvSpPr>
            <a:spLocks noGrp="1"/>
          </p:cNvSpPr>
          <p:nvPr>
            <p:ph type="body" sz="quarter" idx="19" hasCustomPrompt="1"/>
          </p:nvPr>
        </p:nvSpPr>
        <p:spPr>
          <a:xfrm>
            <a:off x="6464526" y="4001953"/>
            <a:ext cx="1906296" cy="1196182"/>
          </a:xfrm>
        </p:spPr>
        <p:txBody>
          <a:bodyPr/>
          <a:lstStyle>
            <a:lvl1pPr marL="0" marR="0" indent="0" algn="l" defTabSz="914221"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xmlns="" id="{313F46F7-0EF6-244D-A236-B4BEBB2D08F1}"/>
              </a:ext>
            </a:extLst>
          </p:cNvPr>
          <p:cNvSpPr>
            <a:spLocks noGrp="1"/>
          </p:cNvSpPr>
          <p:nvPr>
            <p:ph type="pic" sz="quarter" idx="20"/>
          </p:nvPr>
        </p:nvSpPr>
        <p:spPr>
          <a:xfrm>
            <a:off x="9137563" y="1562103"/>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xmlns="" id="{143326D2-32A3-424F-A62C-215653886E75}"/>
              </a:ext>
            </a:extLst>
          </p:cNvPr>
          <p:cNvSpPr>
            <a:spLocks noGrp="1"/>
          </p:cNvSpPr>
          <p:nvPr>
            <p:ph type="body" sz="quarter" idx="21" hasCustomPrompt="1"/>
          </p:nvPr>
        </p:nvSpPr>
        <p:spPr>
          <a:xfrm>
            <a:off x="9123494" y="4001953"/>
            <a:ext cx="1906296" cy="1196182"/>
          </a:xfrm>
        </p:spPr>
        <p:txBody>
          <a:bodyPr/>
          <a:lstStyle>
            <a:lvl1pPr marL="0" marR="0" indent="0" algn="l" defTabSz="914221"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xmlns=""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34980735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67A8D-E40E-B694-D39F-9955891AAE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6EC1A2-B280-04E6-3A89-0DA30FC2CC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D9C4916-BCED-C1AB-2417-7AB020FF21C1}"/>
              </a:ext>
            </a:extLst>
          </p:cNvPr>
          <p:cNvSpPr>
            <a:spLocks noGrp="1"/>
          </p:cNvSpPr>
          <p:nvPr>
            <p:ph type="dt" sz="half" idx="10"/>
          </p:nvPr>
        </p:nvSpPr>
        <p:spPr/>
        <p:txBody>
          <a:bodyPr/>
          <a:lstStyle/>
          <a:p>
            <a:fld id="{EEA60CA1-1A7D-48C9-989A-03AD3C9E3422}" type="datetime1">
              <a:rPr lang="en-US" smtClean="0"/>
              <a:t>7/15/2026</a:t>
            </a:fld>
            <a:endParaRPr lang="en-US"/>
          </a:p>
        </p:txBody>
      </p:sp>
      <p:sp>
        <p:nvSpPr>
          <p:cNvPr id="5" name="Footer Placeholder 4">
            <a:extLst>
              <a:ext uri="{FF2B5EF4-FFF2-40B4-BE49-F238E27FC236}">
                <a16:creationId xmlns:a16="http://schemas.microsoft.com/office/drawing/2014/main" xmlns="" id="{B813E011-1BB7-E511-F191-EA840615F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73E6CE8-E2AE-348F-CB86-8132C518DF73}"/>
              </a:ext>
            </a:extLst>
          </p:cNvPr>
          <p:cNvSpPr>
            <a:spLocks noGrp="1"/>
          </p:cNvSpPr>
          <p:nvPr>
            <p:ph type="sldNum" sz="quarter" idx="12"/>
          </p:nvPr>
        </p:nvSpPr>
        <p:spPr/>
        <p:txBody>
          <a:bodyPr/>
          <a:lstStyle/>
          <a:p>
            <a:fld id="{FA07EE8C-3A02-41EF-B761-1BF2BC39FB1A}" type="slidenum">
              <a:rPr lang="en-US" smtClean="0"/>
              <a:t>‹#›</a:t>
            </a:fld>
            <a:endParaRPr lang="en-US"/>
          </a:p>
        </p:txBody>
      </p:sp>
    </p:spTree>
    <p:extLst>
      <p:ext uri="{BB962C8B-B14F-4D97-AF65-F5344CB8AC3E}">
        <p14:creationId xmlns:p14="http://schemas.microsoft.com/office/powerpoint/2010/main" val="196266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114" y="393192"/>
            <a:ext cx="749714" cy="287991"/>
          </a:xfrm>
          <a:prstGeom prst="rect">
            <a:avLst/>
          </a:prstGeom>
        </p:spPr>
      </p:pic>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4190479" y="0"/>
            <a:ext cx="8001521" cy="6857554"/>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366481" y="6277284"/>
            <a:ext cx="3442179"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Proprietary and Confidential</a:t>
            </a:r>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366482" y="1562100"/>
            <a:ext cx="3442179" cy="4401972"/>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2000">
                <a:solidFill>
                  <a:schemeClr val="bg1"/>
                </a:solidFill>
              </a:defRPr>
            </a:lvl2pPr>
            <a:lvl3pPr marL="0" indent="0">
              <a:lnSpc>
                <a:spcPct val="100000"/>
              </a:lnSpc>
              <a:spcBef>
                <a:spcPts val="2000"/>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Tree>
    <p:extLst>
      <p:ext uri="{BB962C8B-B14F-4D97-AF65-F5344CB8AC3E}">
        <p14:creationId xmlns:p14="http://schemas.microsoft.com/office/powerpoint/2010/main" val="11383029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rgbClr val="262836"/>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4190479" y="0"/>
            <a:ext cx="8001521" cy="6857554"/>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366481" y="6277284"/>
            <a:ext cx="3442179"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Proprietary and Confidential</a:t>
            </a:r>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366482" y="1562100"/>
            <a:ext cx="3442179" cy="4401972"/>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2000">
                <a:solidFill>
                  <a:schemeClr val="bg1"/>
                </a:solidFill>
              </a:defRPr>
            </a:lvl2pPr>
            <a:lvl3pPr marL="0" indent="0">
              <a:lnSpc>
                <a:spcPct val="100000"/>
              </a:lnSpc>
              <a:spcBef>
                <a:spcPts val="2000"/>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3" name="Graphic 2">
            <a:extLst>
              <a:ext uri="{FF2B5EF4-FFF2-40B4-BE49-F238E27FC236}">
                <a16:creationId xmlns:a16="http://schemas.microsoft.com/office/drawing/2014/main" xmlns="" id="{B5D3BEE7-29F4-1757-4930-2748593485A4}"/>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381025" y="393192"/>
            <a:ext cx="749714" cy="287991"/>
          </a:xfrm>
          <a:prstGeom prst="rect">
            <a:avLst/>
          </a:prstGeom>
        </p:spPr>
      </p:pic>
    </p:spTree>
    <p:extLst>
      <p:ext uri="{BB962C8B-B14F-4D97-AF65-F5344CB8AC3E}">
        <p14:creationId xmlns:p14="http://schemas.microsoft.com/office/powerpoint/2010/main" val="4453584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Proprietary and Confidential</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64690"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794"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3" name="Graphic 2">
            <a:extLst>
              <a:ext uri="{FF2B5EF4-FFF2-40B4-BE49-F238E27FC236}">
                <a16:creationId xmlns:a16="http://schemas.microsoft.com/office/drawing/2014/main" xmlns="" id="{3CDE4F3A-FD03-6941-56BA-601DDA2461E2}"/>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381114" y="393192"/>
            <a:ext cx="749714" cy="287991"/>
          </a:xfrm>
          <a:prstGeom prst="rect">
            <a:avLst/>
          </a:prstGeom>
        </p:spPr>
      </p:pic>
    </p:spTree>
    <p:extLst>
      <p:ext uri="{BB962C8B-B14F-4D97-AF65-F5344CB8AC3E}">
        <p14:creationId xmlns:p14="http://schemas.microsoft.com/office/powerpoint/2010/main" val="33662637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Proprietary and Confidential</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7237884"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22" name="Picture Placeholder 10">
            <a:extLst>
              <a:ext uri="{FF2B5EF4-FFF2-40B4-BE49-F238E27FC236}">
                <a16:creationId xmlns:a16="http://schemas.microsoft.com/office/drawing/2014/main" xmlns="" id="{E16D510A-9973-1D42-9AC2-D51B8CDCBCB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8425" b="9349"/>
          <a:stretch/>
        </p:blipFill>
        <p:spPr>
          <a:xfrm>
            <a:off x="0" y="0"/>
            <a:ext cx="6476628" cy="6858000"/>
          </a:xfrm>
          <a:prstGeom prst="rect">
            <a:avLst/>
          </a:prstGeom>
        </p:spPr>
      </p:pic>
      <p:sp>
        <p:nvSpPr>
          <p:cNvPr id="23" name="Rectangle 22">
            <a:extLst>
              <a:ext uri="{FF2B5EF4-FFF2-40B4-BE49-F238E27FC236}">
                <a16:creationId xmlns:a16="http://schemas.microsoft.com/office/drawing/2014/main" xmlns="" id="{C1D153F6-0273-4E4C-8184-BC1465E882EB}"/>
              </a:ext>
            </a:extLst>
          </p:cNvPr>
          <p:cNvSpPr/>
          <p:nvPr userDrawn="1"/>
        </p:nvSpPr>
        <p:spPr>
          <a:xfrm>
            <a:off x="0" y="0"/>
            <a:ext cx="3774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5" rtl="1" eaLnBrk="1" latinLnBrk="0" hangingPunct="1"/>
            <a:endParaRPr lang="en-GB" sz="900" b="0" i="0">
              <a:latin typeface="Helvetica Now Text" panose="020B0504030202020204" pitchFamily="34" charset="77"/>
            </a:endParaRPr>
          </a:p>
        </p:txBody>
      </p:sp>
      <p:pic>
        <p:nvPicPr>
          <p:cNvPr id="3" name="Graphic 2">
            <a:extLst>
              <a:ext uri="{FF2B5EF4-FFF2-40B4-BE49-F238E27FC236}">
                <a16:creationId xmlns:a16="http://schemas.microsoft.com/office/drawing/2014/main" xmlns="" id="{0087F0F3-770A-AD2C-0D5D-70E2A0DAA34F}"/>
              </a:ext>
            </a:extLst>
          </p:cNvPr>
          <p:cNvPicPr>
            <a:picLocks noChangeAspect="1"/>
          </p:cNvPicPr>
          <p:nvPr userDrawn="1"/>
        </p:nvPicPr>
        <p:blipFill>
          <a:blip>
            <a:extLst>
              <a:ext uri="{96DAC541-7B7A-43D3-8B79-37D633B846F1}">
                <asvg:svgBlip xmlns:asvg="http://schemas.microsoft.com/office/drawing/2016/SVG/main" xmlns="" r:embed="rId5"/>
              </a:ext>
            </a:extLst>
          </a:blip>
          <a:stretch>
            <a:fillRect/>
          </a:stretch>
        </p:blipFill>
        <p:spPr>
          <a:xfrm>
            <a:off x="761799" y="393192"/>
            <a:ext cx="749714" cy="287991"/>
          </a:xfrm>
          <a:prstGeom prst="rect">
            <a:avLst/>
          </a:prstGeom>
        </p:spPr>
      </p:pic>
    </p:spTree>
    <p:extLst>
      <p:ext uri="{BB962C8B-B14F-4D97-AF65-F5344CB8AC3E}">
        <p14:creationId xmlns:p14="http://schemas.microsoft.com/office/powerpoint/2010/main" val="3651811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761799" y="393192"/>
            <a:ext cx="749714"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3" name="Picture Placeholder 10">
            <a:extLst>
              <a:ext uri="{FF2B5EF4-FFF2-40B4-BE49-F238E27FC236}">
                <a16:creationId xmlns:a16="http://schemas.microsoft.com/office/drawing/2014/main" xmlns="" id="{6C3C968F-382E-D845-A447-BA8A7CEE9E68}"/>
              </a:ext>
            </a:extLst>
          </p:cNvPr>
          <p:cNvSpPr>
            <a:spLocks noGrp="1"/>
          </p:cNvSpPr>
          <p:nvPr>
            <p:ph type="pic" sz="quarter" idx="13"/>
          </p:nvPr>
        </p:nvSpPr>
        <p:spPr>
          <a:xfrm>
            <a:off x="5333554" y="0"/>
            <a:ext cx="6858446" cy="6857554"/>
          </a:xfrm>
          <a:solidFill>
            <a:schemeClr val="bg1">
              <a:lumMod val="95000"/>
            </a:schemeClr>
          </a:solidFill>
        </p:spPr>
        <p:txBody>
          <a:bodyPr tIns="5577840"/>
          <a:lstStyle>
            <a:lvl1pPr algn="ctr">
              <a:defRPr b="0"/>
            </a:lvl1pPr>
          </a:lstStyle>
          <a:p>
            <a:r>
              <a:rPr lang="en-US"/>
              <a:t>Click icon to add picture</a:t>
            </a:r>
            <a:endParaRPr lang="en-GB"/>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4"/>
            <a:ext cx="3821472"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Tree>
    <p:extLst>
      <p:ext uri="{BB962C8B-B14F-4D97-AF65-F5344CB8AC3E}">
        <p14:creationId xmlns:p14="http://schemas.microsoft.com/office/powerpoint/2010/main" val="19438859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4"/>
            <a:ext cx="3821472"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4" name="Picture Placeholder 36">
            <a:extLst>
              <a:ext uri="{FF2B5EF4-FFF2-40B4-BE49-F238E27FC236}">
                <a16:creationId xmlns:a16="http://schemas.microsoft.com/office/drawing/2014/main" xmlns="" id="{A8B9D7FD-619E-2340-849E-CBE5236E20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0"/>
          <a:stretch/>
        </p:blipFill>
        <p:spPr>
          <a:xfrm>
            <a:off x="5333554" y="0"/>
            <a:ext cx="6858446" cy="6857554"/>
          </a:xfrm>
          <a:prstGeom prst="rect">
            <a:avLst/>
          </a:prstGeom>
        </p:spPr>
      </p:pic>
      <p:pic>
        <p:nvPicPr>
          <p:cNvPr id="2" name="Graphic 1">
            <a:extLst>
              <a:ext uri="{FF2B5EF4-FFF2-40B4-BE49-F238E27FC236}">
                <a16:creationId xmlns:a16="http://schemas.microsoft.com/office/drawing/2014/main" xmlns="" id="{328EC8E6-302A-8B0D-AE49-0A90F021AC74}"/>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761799" y="393192"/>
            <a:ext cx="749714" cy="287991"/>
          </a:xfrm>
          <a:prstGeom prst="rect">
            <a:avLst/>
          </a:prstGeom>
        </p:spPr>
      </p:pic>
    </p:spTree>
    <p:extLst>
      <p:ext uri="{BB962C8B-B14F-4D97-AF65-F5344CB8AC3E}">
        <p14:creationId xmlns:p14="http://schemas.microsoft.com/office/powerpoint/2010/main" val="34250181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647901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14" name="Picture Placeholder 9">
            <a:extLst>
              <a:ext uri="{FF2B5EF4-FFF2-40B4-BE49-F238E27FC236}">
                <a16:creationId xmlns:a16="http://schemas.microsoft.com/office/drawing/2014/main" xmlns="" id="{B7999D87-449E-B548-A4B0-E7455602C6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1887"/>
          <a:stretch/>
        </p:blipFill>
        <p:spPr>
          <a:xfrm>
            <a:off x="0" y="-1"/>
            <a:ext cx="5712991" cy="6857554"/>
          </a:xfrm>
          <a:prstGeom prst="rect">
            <a:avLst/>
          </a:prstGeom>
        </p:spPr>
      </p:pic>
      <p:pic>
        <p:nvPicPr>
          <p:cNvPr id="2" name="Graphic 1">
            <a:extLst>
              <a:ext uri="{FF2B5EF4-FFF2-40B4-BE49-F238E27FC236}">
                <a16:creationId xmlns:a16="http://schemas.microsoft.com/office/drawing/2014/main" xmlns="" id="{EF4417AE-64E0-45FF-91B9-E5B2D89C7D14}"/>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93192"/>
            <a:ext cx="749714" cy="287991"/>
          </a:xfrm>
          <a:prstGeom prst="rect">
            <a:avLst/>
          </a:prstGeom>
        </p:spPr>
      </p:pic>
    </p:spTree>
    <p:extLst>
      <p:ext uri="{BB962C8B-B14F-4D97-AF65-F5344CB8AC3E}">
        <p14:creationId xmlns:p14="http://schemas.microsoft.com/office/powerpoint/2010/main" val="17473673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xmlns="" id="{5BB202A0-3E3B-F343-940D-EC8DA58AFD3D}"/>
              </a:ext>
            </a:extLst>
          </p:cNvPr>
          <p:cNvSpPr>
            <a:spLocks noGrp="1"/>
          </p:cNvSpPr>
          <p:nvPr>
            <p:ph type="pic" sz="quarter" idx="14"/>
          </p:nvPr>
        </p:nvSpPr>
        <p:spPr>
          <a:xfrm>
            <a:off x="4951735" y="0"/>
            <a:ext cx="7240265" cy="6857554"/>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60983" y="2570786"/>
            <a:ext cx="4205219" cy="934499"/>
          </a:xfrm>
        </p:spPr>
        <p:txBody>
          <a:bodyPr anchor="t">
            <a:noAutofit/>
          </a:bodyPr>
          <a:lstStyle>
            <a:lvl1pPr algn="l">
              <a:lnSpc>
                <a:spcPct val="100000"/>
              </a:lnSpc>
              <a:defRPr sz="25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lvl1pPr>
              <a:defRPr>
                <a:solidFill>
                  <a:schemeClr val="bg1"/>
                </a:solidFill>
              </a:defRPr>
            </a:lvl1pPr>
          </a:lstStyle>
          <a:p>
            <a:r>
              <a:rPr lang="en-GB"/>
              <a:t>Proprietary and Confidential</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232670" y="524951"/>
            <a:ext cx="4284843" cy="2045835"/>
          </a:xfrm>
        </p:spPr>
        <p:txBody>
          <a:bodyPr wrap="square">
            <a:noAutofit/>
          </a:bodyPr>
          <a:lstStyle>
            <a:lvl1pPr marL="0" indent="0" algn="l">
              <a:spcAft>
                <a:spcPts val="0"/>
              </a:spcAft>
              <a:buNone/>
              <a:defRPr sz="15400" b="0" i="0">
                <a:solidFill>
                  <a:schemeClr val="accent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0</a:t>
            </a:r>
            <a:endParaRPr lang="en-US"/>
          </a:p>
        </p:txBody>
      </p:sp>
    </p:spTree>
    <p:extLst>
      <p:ext uri="{BB962C8B-B14F-4D97-AF65-F5344CB8AC3E}">
        <p14:creationId xmlns:p14="http://schemas.microsoft.com/office/powerpoint/2010/main" val="9931414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bg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Proprietary and Confidential</a:t>
            </a:r>
          </a:p>
        </p:txBody>
      </p:sp>
      <p:sp>
        <p:nvSpPr>
          <p:cNvPr id="9" name="Text Placeholder 8">
            <a:extLst>
              <a:ext uri="{FF2B5EF4-FFF2-40B4-BE49-F238E27FC236}">
                <a16:creationId xmlns:a16="http://schemas.microsoft.com/office/drawing/2014/main" xmlns="" id="{0DD1AB83-01DE-0A49-98C3-4736CB7E9B49}"/>
              </a:ext>
            </a:extLst>
          </p:cNvPr>
          <p:cNvSpPr>
            <a:spLocks noGrp="1"/>
          </p:cNvSpPr>
          <p:nvPr>
            <p:ph type="body" sz="quarter" idx="14" hasCustomPrompt="1"/>
          </p:nvPr>
        </p:nvSpPr>
        <p:spPr>
          <a:xfrm>
            <a:off x="1134878"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xmlns="" id="{FE7811F0-B8DA-4A4B-AB9D-AC55F824C77B}"/>
              </a:ext>
            </a:extLst>
          </p:cNvPr>
          <p:cNvSpPr>
            <a:spLocks noGrp="1"/>
          </p:cNvSpPr>
          <p:nvPr>
            <p:ph type="body" sz="quarter" idx="15" hasCustomPrompt="1"/>
          </p:nvPr>
        </p:nvSpPr>
        <p:spPr>
          <a:xfrm>
            <a:off x="3811274"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p:txBody>
          <a:bodyPr/>
          <a:lstStyle>
            <a:lvl1pPr>
              <a:defRPr>
                <a:solidFill>
                  <a:schemeClr val="bg1"/>
                </a:solidFill>
              </a:defRPr>
            </a:lvl1pPr>
          </a:lstStyle>
          <a:p>
            <a:r>
              <a:rPr lang="en-GB"/>
              <a:t>Contents – click to add title</a:t>
            </a:r>
          </a:p>
        </p:txBody>
      </p:sp>
    </p:spTree>
    <p:extLst>
      <p:ext uri="{BB962C8B-B14F-4D97-AF65-F5344CB8AC3E}">
        <p14:creationId xmlns:p14="http://schemas.microsoft.com/office/powerpoint/2010/main" val="2830376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25489" y="2268722"/>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xmlns="" id="{E49045D9-F474-534B-B66E-E6ADDDF84880}"/>
              </a:ext>
            </a:extLst>
          </p:cNvPr>
          <p:cNvSpPr>
            <a:spLocks noGrp="1"/>
          </p:cNvSpPr>
          <p:nvPr>
            <p:ph type="body" idx="1" hasCustomPrompt="1"/>
          </p:nvPr>
        </p:nvSpPr>
        <p:spPr>
          <a:xfrm>
            <a:off x="1024845"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00:00</a:t>
            </a:r>
          </a:p>
        </p:txBody>
      </p:sp>
      <p:sp>
        <p:nvSpPr>
          <p:cNvPr id="20" name="Text Placeholder 2">
            <a:extLst>
              <a:ext uri="{FF2B5EF4-FFF2-40B4-BE49-F238E27FC236}">
                <a16:creationId xmlns:a16="http://schemas.microsoft.com/office/drawing/2014/main" xmlns="" id="{54251FBB-F5DB-CF4D-9F5D-7C56555892F7}"/>
              </a:ext>
            </a:extLst>
          </p:cNvPr>
          <p:cNvSpPr>
            <a:spLocks noGrp="1"/>
          </p:cNvSpPr>
          <p:nvPr>
            <p:ph type="body" idx="16" hasCustomPrompt="1"/>
          </p:nvPr>
        </p:nvSpPr>
        <p:spPr>
          <a:xfrm>
            <a:off x="3703089"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00:00</a:t>
            </a:r>
          </a:p>
        </p:txBody>
      </p:sp>
      <p:sp>
        <p:nvSpPr>
          <p:cNvPr id="21" name="Text Placeholder 2">
            <a:extLst>
              <a:ext uri="{FF2B5EF4-FFF2-40B4-BE49-F238E27FC236}">
                <a16:creationId xmlns:a16="http://schemas.microsoft.com/office/drawing/2014/main" xmlns="" id="{F79A4968-9A45-1F43-9FBF-F939A432017B}"/>
              </a:ext>
            </a:extLst>
          </p:cNvPr>
          <p:cNvSpPr>
            <a:spLocks noGrp="1"/>
          </p:cNvSpPr>
          <p:nvPr>
            <p:ph type="body" idx="17" hasCustomPrompt="1"/>
          </p:nvPr>
        </p:nvSpPr>
        <p:spPr>
          <a:xfrm>
            <a:off x="6381329" y="1472945"/>
            <a:ext cx="2107585" cy="823912"/>
          </a:xfrm>
        </p:spPr>
        <p:txBody>
          <a:bodyPr anchor="t"/>
          <a:lstStyle>
            <a:lvl1pPr marL="0" indent="0" algn="ctr">
              <a:spcAft>
                <a:spcPts val="0"/>
              </a:spcAft>
              <a:buNone/>
              <a:defRPr sz="5000" b="0" i="0" spc="-50" baseline="0">
                <a:solidFill>
                  <a:schemeClr val="accent2"/>
                </a:solidFill>
                <a:latin typeface="Helvetica Now Text Light" panose="020B0404030202020204" pitchFamily="34" charset="77"/>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00:00</a:t>
            </a:r>
          </a:p>
        </p:txBody>
      </p:sp>
      <p:sp>
        <p:nvSpPr>
          <p:cNvPr id="22" name="Text Placeholder 2">
            <a:extLst>
              <a:ext uri="{FF2B5EF4-FFF2-40B4-BE49-F238E27FC236}">
                <a16:creationId xmlns:a16="http://schemas.microsoft.com/office/drawing/2014/main" xmlns="" id="{81177350-D59D-1A4B-866F-F6B33BFE23C9}"/>
              </a:ext>
            </a:extLst>
          </p:cNvPr>
          <p:cNvSpPr>
            <a:spLocks noGrp="1"/>
          </p:cNvSpPr>
          <p:nvPr>
            <p:ph type="body" idx="18" hasCustomPrompt="1"/>
          </p:nvPr>
        </p:nvSpPr>
        <p:spPr>
          <a:xfrm>
            <a:off x="9059572"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00:00</a:t>
            </a:r>
          </a:p>
        </p:txBody>
      </p:sp>
      <p:sp>
        <p:nvSpPr>
          <p:cNvPr id="23" name="Text Placeholder 11">
            <a:extLst>
              <a:ext uri="{FF2B5EF4-FFF2-40B4-BE49-F238E27FC236}">
                <a16:creationId xmlns:a16="http://schemas.microsoft.com/office/drawing/2014/main" xmlns="" id="{CFCF217A-3A08-6B4F-B3FF-408C4E3EF83E}"/>
              </a:ext>
            </a:extLst>
          </p:cNvPr>
          <p:cNvSpPr>
            <a:spLocks noGrp="1"/>
          </p:cNvSpPr>
          <p:nvPr>
            <p:ph type="body" sz="quarter" idx="19" hasCustomPrompt="1"/>
          </p:nvPr>
        </p:nvSpPr>
        <p:spPr>
          <a:xfrm>
            <a:off x="3791492" y="2268722"/>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xmlns="" id="{2A7FD1F4-E4CD-AF49-AF5B-9130F9B4A088}"/>
              </a:ext>
            </a:extLst>
          </p:cNvPr>
          <p:cNvSpPr>
            <a:spLocks noGrp="1"/>
          </p:cNvSpPr>
          <p:nvPr>
            <p:ph type="body" sz="quarter" idx="20" hasCustomPrompt="1"/>
          </p:nvPr>
        </p:nvSpPr>
        <p:spPr>
          <a:xfrm>
            <a:off x="6457492" y="2268722"/>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xmlns="" id="{5C32491C-7CCF-1342-BDE0-FE357B42D453}"/>
              </a:ext>
            </a:extLst>
          </p:cNvPr>
          <p:cNvSpPr>
            <a:spLocks noGrp="1"/>
          </p:cNvSpPr>
          <p:nvPr>
            <p:ph type="body" sz="quarter" idx="21" hasCustomPrompt="1"/>
          </p:nvPr>
        </p:nvSpPr>
        <p:spPr>
          <a:xfrm>
            <a:off x="9123494" y="2268722"/>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xmlns=""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745324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10" name="Picture Placeholder 9">
            <a:extLst>
              <a:ext uri="{FF2B5EF4-FFF2-40B4-BE49-F238E27FC236}">
                <a16:creationId xmlns:a16="http://schemas.microsoft.com/office/drawing/2014/main" xmlns="" id="{13ABD6EA-57B1-E841-A2FC-D564D9E5FDC6}"/>
              </a:ext>
            </a:extLst>
          </p:cNvPr>
          <p:cNvSpPr>
            <a:spLocks noGrp="1"/>
          </p:cNvSpPr>
          <p:nvPr>
            <p:ph type="pic" sz="quarter" idx="14"/>
          </p:nvPr>
        </p:nvSpPr>
        <p:spPr>
          <a:xfrm>
            <a:off x="1146592" y="1562100"/>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32524" y="4001952"/>
            <a:ext cx="1906296" cy="1196182"/>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xmlns="" id="{37A97B9B-8660-E34D-8A5E-ED215B1104FD}"/>
              </a:ext>
            </a:extLst>
          </p:cNvPr>
          <p:cNvSpPr>
            <a:spLocks noGrp="1"/>
          </p:cNvSpPr>
          <p:nvPr>
            <p:ph type="pic" sz="quarter" idx="16"/>
          </p:nvPr>
        </p:nvSpPr>
        <p:spPr>
          <a:xfrm>
            <a:off x="3810249" y="1562100"/>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xmlns="" id="{9BEC9BDE-AEC9-004B-A6D3-C047F4216329}"/>
              </a:ext>
            </a:extLst>
          </p:cNvPr>
          <p:cNvSpPr>
            <a:spLocks noGrp="1"/>
          </p:cNvSpPr>
          <p:nvPr>
            <p:ph type="body" sz="quarter" idx="17" hasCustomPrompt="1"/>
          </p:nvPr>
        </p:nvSpPr>
        <p:spPr>
          <a:xfrm>
            <a:off x="3798525"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xmlns="" id="{1591472C-0982-C04B-B734-610F55B85769}"/>
              </a:ext>
            </a:extLst>
          </p:cNvPr>
          <p:cNvSpPr>
            <a:spLocks noGrp="1"/>
          </p:cNvSpPr>
          <p:nvPr>
            <p:ph type="pic" sz="quarter" idx="18"/>
          </p:nvPr>
        </p:nvSpPr>
        <p:spPr>
          <a:xfrm>
            <a:off x="6473905" y="1562100"/>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xmlns="" id="{960251DD-ACC3-EA47-91CA-CB389DDF49AA}"/>
              </a:ext>
            </a:extLst>
          </p:cNvPr>
          <p:cNvSpPr>
            <a:spLocks noGrp="1"/>
          </p:cNvSpPr>
          <p:nvPr>
            <p:ph type="body" sz="quarter" idx="19" hasCustomPrompt="1"/>
          </p:nvPr>
        </p:nvSpPr>
        <p:spPr>
          <a:xfrm>
            <a:off x="6464526"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xmlns="" id="{313F46F7-0EF6-244D-A236-B4BEBB2D08F1}"/>
              </a:ext>
            </a:extLst>
          </p:cNvPr>
          <p:cNvSpPr>
            <a:spLocks noGrp="1"/>
          </p:cNvSpPr>
          <p:nvPr>
            <p:ph type="pic" sz="quarter" idx="20"/>
          </p:nvPr>
        </p:nvSpPr>
        <p:spPr>
          <a:xfrm>
            <a:off x="9137561" y="1562100"/>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xmlns="" id="{143326D2-32A3-424F-A62C-215653886E75}"/>
              </a:ext>
            </a:extLst>
          </p:cNvPr>
          <p:cNvSpPr>
            <a:spLocks noGrp="1"/>
          </p:cNvSpPr>
          <p:nvPr>
            <p:ph type="body" sz="quarter" idx="21" hasCustomPrompt="1"/>
          </p:nvPr>
        </p:nvSpPr>
        <p:spPr>
          <a:xfrm>
            <a:off x="9123493"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xmlns=""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26133170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25489"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xmlns="" id="{E49045D9-F474-534B-B66E-E6ADDDF84880}"/>
              </a:ext>
            </a:extLst>
          </p:cNvPr>
          <p:cNvSpPr>
            <a:spLocks noGrp="1"/>
          </p:cNvSpPr>
          <p:nvPr>
            <p:ph type="body" idx="1" hasCustomPrompt="1"/>
          </p:nvPr>
        </p:nvSpPr>
        <p:spPr>
          <a:xfrm>
            <a:off x="1024845"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0" name="Text Placeholder 2">
            <a:extLst>
              <a:ext uri="{FF2B5EF4-FFF2-40B4-BE49-F238E27FC236}">
                <a16:creationId xmlns:a16="http://schemas.microsoft.com/office/drawing/2014/main" xmlns="" id="{54251FBB-F5DB-CF4D-9F5D-7C56555892F7}"/>
              </a:ext>
            </a:extLst>
          </p:cNvPr>
          <p:cNvSpPr>
            <a:spLocks noGrp="1"/>
          </p:cNvSpPr>
          <p:nvPr>
            <p:ph type="body" idx="16" hasCustomPrompt="1"/>
          </p:nvPr>
        </p:nvSpPr>
        <p:spPr>
          <a:xfrm>
            <a:off x="3703087"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1" name="Text Placeholder 2">
            <a:extLst>
              <a:ext uri="{FF2B5EF4-FFF2-40B4-BE49-F238E27FC236}">
                <a16:creationId xmlns:a16="http://schemas.microsoft.com/office/drawing/2014/main" xmlns="" id="{F79A4968-9A45-1F43-9FBF-F939A432017B}"/>
              </a:ext>
            </a:extLst>
          </p:cNvPr>
          <p:cNvSpPr>
            <a:spLocks noGrp="1"/>
          </p:cNvSpPr>
          <p:nvPr>
            <p:ph type="body" idx="17" hasCustomPrompt="1"/>
          </p:nvPr>
        </p:nvSpPr>
        <p:spPr>
          <a:xfrm>
            <a:off x="6381328" y="1472945"/>
            <a:ext cx="2107585" cy="823912"/>
          </a:xfrm>
        </p:spPr>
        <p:txBody>
          <a:bodyPr anchor="t"/>
          <a:lstStyle>
            <a:lvl1pPr marL="0" indent="0" algn="ctr">
              <a:spcAft>
                <a:spcPts val="0"/>
              </a:spcAft>
              <a:buNone/>
              <a:defRPr sz="5000" b="0" i="0" spc="-50" baseline="0">
                <a:solidFill>
                  <a:schemeClr val="accent2"/>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2" name="Text Placeholder 2">
            <a:extLst>
              <a:ext uri="{FF2B5EF4-FFF2-40B4-BE49-F238E27FC236}">
                <a16:creationId xmlns:a16="http://schemas.microsoft.com/office/drawing/2014/main" xmlns="" id="{81177350-D59D-1A4B-866F-F6B33BFE23C9}"/>
              </a:ext>
            </a:extLst>
          </p:cNvPr>
          <p:cNvSpPr>
            <a:spLocks noGrp="1"/>
          </p:cNvSpPr>
          <p:nvPr>
            <p:ph type="body" idx="18" hasCustomPrompt="1"/>
          </p:nvPr>
        </p:nvSpPr>
        <p:spPr>
          <a:xfrm>
            <a:off x="9059570"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3" name="Text Placeholder 11">
            <a:extLst>
              <a:ext uri="{FF2B5EF4-FFF2-40B4-BE49-F238E27FC236}">
                <a16:creationId xmlns:a16="http://schemas.microsoft.com/office/drawing/2014/main" xmlns="" id="{CFCF217A-3A08-6B4F-B3FF-408C4E3EF83E}"/>
              </a:ext>
            </a:extLst>
          </p:cNvPr>
          <p:cNvSpPr>
            <a:spLocks noGrp="1"/>
          </p:cNvSpPr>
          <p:nvPr>
            <p:ph type="body" sz="quarter" idx="19" hasCustomPrompt="1"/>
          </p:nvPr>
        </p:nvSpPr>
        <p:spPr>
          <a:xfrm>
            <a:off x="3791491"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xmlns="" id="{2A7FD1F4-E4CD-AF49-AF5B-9130F9B4A088}"/>
              </a:ext>
            </a:extLst>
          </p:cNvPr>
          <p:cNvSpPr>
            <a:spLocks noGrp="1"/>
          </p:cNvSpPr>
          <p:nvPr>
            <p:ph type="body" sz="quarter" idx="20" hasCustomPrompt="1"/>
          </p:nvPr>
        </p:nvSpPr>
        <p:spPr>
          <a:xfrm>
            <a:off x="6457492"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xmlns="" id="{5C32491C-7CCF-1342-BDE0-FE357B42D453}"/>
              </a:ext>
            </a:extLst>
          </p:cNvPr>
          <p:cNvSpPr>
            <a:spLocks noGrp="1"/>
          </p:cNvSpPr>
          <p:nvPr>
            <p:ph type="body" sz="quarter" idx="21" hasCustomPrompt="1"/>
          </p:nvPr>
        </p:nvSpPr>
        <p:spPr>
          <a:xfrm>
            <a:off x="9123493"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xmlns=""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8149049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81025" y="3503443"/>
            <a:ext cx="9524826" cy="785613"/>
          </a:xfrm>
        </p:spPr>
        <p:txBody>
          <a:bodyPr anchor="t">
            <a:noAutofit/>
          </a:bodyPr>
          <a:lstStyle>
            <a:lvl1pPr algn="l">
              <a:lnSpc>
                <a:spcPct val="100000"/>
              </a:lnSpc>
              <a:defRPr sz="1600" b="0" i="0">
                <a:solidFill>
                  <a:schemeClr val="tx1"/>
                </a:solidFill>
                <a:latin typeface="Helvetica Now Text" panose="020B0504030202020204" pitchFamily="34" charset="77"/>
              </a:defRPr>
            </a:lvl1pPr>
          </a:lstStyle>
          <a:p>
            <a:r>
              <a:rPr lang="en-GB"/>
              <a:t>Click to edit callout subhead</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p>
            <a:r>
              <a:rPr lang="en-GB"/>
              <a:t>Proprietary and Confidential</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381025" y="876300"/>
            <a:ext cx="9524826" cy="2478257"/>
          </a:xfrm>
        </p:spPr>
        <p:txBody>
          <a:bodyPr wrap="square" anchor="b" anchorCtr="0">
            <a:noAutofit/>
          </a:bodyPr>
          <a:lstStyle>
            <a:lvl1pPr marL="0" indent="0" algn="l">
              <a:lnSpc>
                <a:spcPct val="100000"/>
              </a:lnSpc>
              <a:spcAft>
                <a:spcPts val="0"/>
              </a:spcAft>
              <a:buNone/>
              <a:defRPr sz="4400" b="0" i="0">
                <a:solidFill>
                  <a:schemeClr val="tx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US"/>
              <a:t>Click to enter Callout</a:t>
            </a:r>
          </a:p>
        </p:txBody>
      </p:sp>
    </p:spTree>
    <p:extLst>
      <p:ext uri="{BB962C8B-B14F-4D97-AF65-F5344CB8AC3E}">
        <p14:creationId xmlns:p14="http://schemas.microsoft.com/office/powerpoint/2010/main" val="4065886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5614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xmlns="" id="{C4727DAE-2E97-A443-B677-9D8220C5E4C4}"/>
              </a:ext>
            </a:extLst>
          </p:cNvPr>
          <p:cNvSpPr>
            <a:spLocks noGrp="1"/>
          </p:cNvSpPr>
          <p:nvPr>
            <p:ph sz="quarter" idx="15"/>
          </p:nvPr>
        </p:nvSpPr>
        <p:spPr>
          <a:xfrm>
            <a:off x="6476628"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7779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xmlns="" id="{3D3C49DE-9CF0-D64E-B027-761F00728619}"/>
              </a:ext>
            </a:extLst>
          </p:cNvPr>
          <p:cNvSpPr>
            <a:spLocks noGrp="1"/>
          </p:cNvSpPr>
          <p:nvPr>
            <p:ph sz="quarter" idx="15"/>
          </p:nvPr>
        </p:nvSpPr>
        <p:spPr>
          <a:xfrm>
            <a:off x="4957784"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xmlns="" id="{D748340F-E610-DD45-9760-F316BD6985AA}"/>
              </a:ext>
            </a:extLst>
          </p:cNvPr>
          <p:cNvSpPr>
            <a:spLocks noGrp="1"/>
          </p:cNvSpPr>
          <p:nvPr>
            <p:ph sz="quarter" idx="16"/>
          </p:nvPr>
        </p:nvSpPr>
        <p:spPr>
          <a:xfrm>
            <a:off x="8773288" y="1562100"/>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5517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30264" y="1560736"/>
            <a:ext cx="10686952"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35264154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21245301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7" name="Footer Placeholder 3">
            <a:extLst>
              <a:ext uri="{FF2B5EF4-FFF2-40B4-BE49-F238E27FC236}">
                <a16:creationId xmlns:a16="http://schemas.microsoft.com/office/drawing/2014/main" xmlns="" id="{F4320E87-12F0-46F5-A488-9424C59375E1}"/>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Tree>
    <p:extLst>
      <p:ext uri="{BB962C8B-B14F-4D97-AF65-F5344CB8AC3E}">
        <p14:creationId xmlns:p14="http://schemas.microsoft.com/office/powerpoint/2010/main" val="34252776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1" y="1561982"/>
            <a:ext cx="3048198" cy="44395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0" y="843284"/>
            <a:ext cx="1090123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a:xfrm>
            <a:off x="1123230" y="468192"/>
            <a:ext cx="10901230" cy="400110"/>
          </a:xfrm>
        </p:spPr>
        <p:txBody>
          <a:bodyPr/>
          <a:lstStyle/>
          <a:p>
            <a:r>
              <a:rPr lang="en-GB"/>
              <a:t>Click to add title</a:t>
            </a:r>
          </a:p>
        </p:txBody>
      </p:sp>
      <p:sp>
        <p:nvSpPr>
          <p:cNvPr id="4" name="Text Placeholder 3">
            <a:extLst>
              <a:ext uri="{FF2B5EF4-FFF2-40B4-BE49-F238E27FC236}">
                <a16:creationId xmlns:a16="http://schemas.microsoft.com/office/drawing/2014/main" xmlns="" id="{6AF2102A-8DDB-5D4A-B5F4-F105419B0B6E}"/>
              </a:ext>
            </a:extLst>
          </p:cNvPr>
          <p:cNvSpPr>
            <a:spLocks noGrp="1"/>
          </p:cNvSpPr>
          <p:nvPr>
            <p:ph type="body" sz="quarter" idx="14" hasCustomPrompt="1"/>
          </p:nvPr>
        </p:nvSpPr>
        <p:spPr>
          <a:xfrm>
            <a:off x="9905952" y="2127423"/>
            <a:ext cx="1560043" cy="2444578"/>
          </a:xfrm>
        </p:spPr>
        <p:txBody>
          <a:bodyPr/>
          <a:lstStyle>
            <a:lvl1pPr marL="104400" indent="-104400">
              <a:lnSpc>
                <a:spcPct val="100000"/>
              </a:lnSpc>
              <a:spcAft>
                <a:spcPts val="250"/>
              </a:spcAft>
              <a:buFont typeface="+mj-lt"/>
              <a:buAutoNum type="arabicPeriod"/>
              <a:tabLst/>
              <a:defRPr sz="1000" b="0" i="0">
                <a:solidFill>
                  <a:schemeClr val="tx1"/>
                </a:solidFill>
                <a:latin typeface="Helvetica Now Text" panose="020B0504030202020204" pitchFamily="34" charset="77"/>
              </a:defRPr>
            </a:lvl1pPr>
            <a:lvl2pPr>
              <a:lnSpc>
                <a:spcPct val="100000"/>
              </a:lnSpc>
              <a:spcAft>
                <a:spcPts val="250"/>
              </a:spcAft>
              <a:defRPr sz="1000">
                <a:solidFill>
                  <a:schemeClr val="tx1"/>
                </a:solidFill>
              </a:defRPr>
            </a:lvl2pPr>
            <a:lvl3pPr marL="100807" indent="-100807">
              <a:lnSpc>
                <a:spcPct val="100000"/>
              </a:lnSpc>
              <a:spcAft>
                <a:spcPts val="250"/>
              </a:spcAft>
              <a:tabLst/>
              <a:defRPr sz="1000">
                <a:solidFill>
                  <a:schemeClr val="tx1"/>
                </a:solidFill>
              </a:defRPr>
            </a:lvl3pPr>
            <a:lvl4pPr marL="187325" indent="-82550">
              <a:lnSpc>
                <a:spcPct val="100000"/>
              </a:lnSpc>
              <a:spcAft>
                <a:spcPts val="250"/>
              </a:spcAft>
              <a:tabLst/>
              <a:defRPr sz="1000">
                <a:solidFill>
                  <a:schemeClr val="tx1"/>
                </a:solidFill>
              </a:defRPr>
            </a:lvl4pPr>
            <a:lvl5pPr marL="290513" indent="-101600">
              <a:lnSpc>
                <a:spcPct val="100000"/>
              </a:lnSpc>
              <a:spcAft>
                <a:spcPts val="250"/>
              </a:spcAft>
              <a:tabLst/>
              <a:defRPr sz="1000">
                <a:solidFill>
                  <a:schemeClr val="tx1"/>
                </a:solidFill>
              </a:defRPr>
            </a:lvl5pPr>
            <a:lvl6pPr marL="105156" indent="-105156">
              <a:buFont typeface="+mj-lt"/>
              <a:buAutoNum type="arabicPeriod"/>
              <a:defRPr sz="500"/>
            </a:lvl6pPr>
            <a:lvl7pPr marL="105156" indent="-105156">
              <a:defRPr sz="500"/>
            </a:lvl7pPr>
            <a:lvl8pPr marL="105156" indent="-105156">
              <a:defRPr sz="500"/>
            </a:lvl8pPr>
            <a:lvl9pPr marL="105156" indent="-105156">
              <a:defRPr sz="500"/>
            </a:lvl9pPr>
          </a:lstStyle>
          <a:p>
            <a:pPr lvl="0"/>
            <a:r>
              <a:rPr lang="en-GB"/>
              <a:t>Type a a list or notes – First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9165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81025" y="3503445"/>
            <a:ext cx="9524827" cy="785613"/>
          </a:xfrm>
        </p:spPr>
        <p:txBody>
          <a:bodyPr anchor="t">
            <a:noAutofit/>
          </a:bodyPr>
          <a:lstStyle>
            <a:lvl1pPr algn="l">
              <a:lnSpc>
                <a:spcPct val="100000"/>
              </a:lnSpc>
              <a:defRPr sz="1600" b="0" i="0">
                <a:solidFill>
                  <a:schemeClr val="tx1"/>
                </a:solidFill>
                <a:latin typeface="Helvetica Now Text" panose="020B0504030202020204" pitchFamily="34" charset="77"/>
              </a:defRPr>
            </a:lvl1pPr>
          </a:lstStyle>
          <a:p>
            <a:r>
              <a:rPr lang="en-GB"/>
              <a:t>Click to edit callout subhead</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p>
            <a:r>
              <a:rPr lang="en-GB"/>
              <a:t>Legal Copy Helvetica Regular 8/9.6 Black</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381025" y="876302"/>
            <a:ext cx="9524827" cy="2478257"/>
          </a:xfrm>
        </p:spPr>
        <p:txBody>
          <a:bodyPr wrap="square" anchor="b" anchorCtr="0">
            <a:noAutofit/>
          </a:bodyPr>
          <a:lstStyle>
            <a:lvl1pPr marL="0" indent="0" algn="l">
              <a:lnSpc>
                <a:spcPct val="100000"/>
              </a:lnSpc>
              <a:spcAft>
                <a:spcPts val="0"/>
              </a:spcAft>
              <a:buNone/>
              <a:defRPr sz="4400" b="0" i="0">
                <a:solidFill>
                  <a:schemeClr val="tx1"/>
                </a:solidFill>
                <a:latin typeface="Helvetica Now Text Light" panose="020B04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pPr lvl="0"/>
            <a:r>
              <a:rPr lang="en-US"/>
              <a:t>Click to enter Callout</a:t>
            </a:r>
          </a:p>
        </p:txBody>
      </p:sp>
    </p:spTree>
    <p:extLst>
      <p:ext uri="{BB962C8B-B14F-4D97-AF65-F5344CB8AC3E}">
        <p14:creationId xmlns:p14="http://schemas.microsoft.com/office/powerpoint/2010/main" val="29085719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xmlns="" id="{04AD07C5-4AC5-0847-BB1D-A611D2FFA5E5}"/>
              </a:ext>
            </a:extLst>
          </p:cNvPr>
          <p:cNvSpPr>
            <a:spLocks noGrp="1"/>
          </p:cNvSpPr>
          <p:nvPr>
            <p:ph type="body" sz="quarter" idx="14" hasCustomPrompt="1"/>
          </p:nvPr>
        </p:nvSpPr>
        <p:spPr>
          <a:xfrm>
            <a:off x="1142280" y="2164226"/>
            <a:ext cx="6856859"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5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xmlns="" id="{A9BB17E7-401E-184B-9F87-B7BC8F052939}"/>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1138246" y="1596389"/>
            <a:ext cx="400136" cy="400110"/>
          </a:xfrm>
          <a:prstGeom prst="rect">
            <a:avLst/>
          </a:prstGeom>
        </p:spPr>
      </p:pic>
      <p:pic>
        <p:nvPicPr>
          <p:cNvPr id="7" name="Graphic 6">
            <a:extLst>
              <a:ext uri="{FF2B5EF4-FFF2-40B4-BE49-F238E27FC236}">
                <a16:creationId xmlns:a16="http://schemas.microsoft.com/office/drawing/2014/main" xmlns="" id="{52E2AFBC-6ABB-4EED-ACC1-794B5A7A71A3}"/>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pic>
        <p:nvPicPr>
          <p:cNvPr id="9" name="Graphic 8">
            <a:extLst>
              <a:ext uri="{FF2B5EF4-FFF2-40B4-BE49-F238E27FC236}">
                <a16:creationId xmlns:a16="http://schemas.microsoft.com/office/drawing/2014/main" xmlns="" id="{511D52FE-5000-418C-9A8E-3E1400D26F86}"/>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pic>
        <p:nvPicPr>
          <p:cNvPr id="10" name="Graphic 9">
            <a:extLst>
              <a:ext uri="{FF2B5EF4-FFF2-40B4-BE49-F238E27FC236}">
                <a16:creationId xmlns:a16="http://schemas.microsoft.com/office/drawing/2014/main" xmlns="" id="{84AF1C63-4301-406B-AAF7-C988694E33A0}"/>
              </a:ext>
            </a:extLst>
          </p:cNvPr>
          <p:cNvPicPr>
            <a:picLocks noChangeAspect="1"/>
          </p:cNvPicPr>
          <p:nvPr userDrawn="1"/>
        </p:nvPicPr>
        <p:blipFill>
          <a:blip>
            <a:extLst>
              <a:ext uri="{96DAC541-7B7A-43D3-8B79-37D633B846F1}">
                <asvg:svgBlip xmlns:asvg="http://schemas.microsoft.com/office/drawing/2016/SVG/main" xmlns="" r:embed="rId4"/>
              </a:ext>
            </a:extLst>
          </a:blip>
          <a:stretch>
            <a:fillRect/>
          </a:stretch>
        </p:blipFill>
        <p:spPr>
          <a:xfrm>
            <a:off x="1138246" y="1596389"/>
            <a:ext cx="400136" cy="400110"/>
          </a:xfrm>
          <a:prstGeom prst="rect">
            <a:avLst/>
          </a:prstGeom>
        </p:spPr>
      </p:pic>
    </p:spTree>
    <p:extLst>
      <p:ext uri="{BB962C8B-B14F-4D97-AF65-F5344CB8AC3E}">
        <p14:creationId xmlns:p14="http://schemas.microsoft.com/office/powerpoint/2010/main" val="32135037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2281" y="1501531"/>
            <a:ext cx="4573091"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F187AB40-3171-FE41-90BE-9608605351B5}"/>
              </a:ext>
            </a:extLst>
          </p:cNvPr>
          <p:cNvSpPr>
            <a:spLocks noGrp="1"/>
          </p:cNvSpPr>
          <p:nvPr>
            <p:ph type="ftr" sz="quarter" idx="1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4" name="Title 3">
            <a:extLst>
              <a:ext uri="{FF2B5EF4-FFF2-40B4-BE49-F238E27FC236}">
                <a16:creationId xmlns:a16="http://schemas.microsoft.com/office/drawing/2014/main" xmlns="" id="{3C323A1D-0DF6-D04A-99CF-6DDF3BC3DD22}"/>
              </a:ext>
            </a:extLst>
          </p:cNvPr>
          <p:cNvSpPr>
            <a:spLocks noGrp="1"/>
          </p:cNvSpPr>
          <p:nvPr>
            <p:ph type="title" hasCustomPrompt="1"/>
          </p:nvPr>
        </p:nvSpPr>
        <p:spPr/>
        <p:txBody>
          <a:bodyPr/>
          <a:lstStyle/>
          <a:p>
            <a:r>
              <a:rPr lang="en-US"/>
              <a:t>Click to add title</a:t>
            </a:r>
            <a:endParaRPr lang="en-GB"/>
          </a:p>
        </p:txBody>
      </p:sp>
      <p:sp>
        <p:nvSpPr>
          <p:cNvPr id="10" name="Text Placeholder 2">
            <a:extLst>
              <a:ext uri="{FF2B5EF4-FFF2-40B4-BE49-F238E27FC236}">
                <a16:creationId xmlns:a16="http://schemas.microsoft.com/office/drawing/2014/main" xmlns="" id="{967649EE-8531-9141-870B-101EFCCD3878}"/>
              </a:ext>
            </a:extLst>
          </p:cNvPr>
          <p:cNvSpPr>
            <a:spLocks noGrp="1"/>
          </p:cNvSpPr>
          <p:nvPr>
            <p:ph type="body" idx="14" hasCustomPrompt="1"/>
          </p:nvPr>
        </p:nvSpPr>
        <p:spPr>
          <a:xfrm>
            <a:off x="6096000" y="1501531"/>
            <a:ext cx="4592142"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11" name="Text Placeholder 4">
            <a:extLst>
              <a:ext uri="{FF2B5EF4-FFF2-40B4-BE49-F238E27FC236}">
                <a16:creationId xmlns:a16="http://schemas.microsoft.com/office/drawing/2014/main" xmlns="" id="{AC2DF545-6082-A640-B304-75B032E949CA}"/>
              </a:ext>
            </a:extLst>
          </p:cNvPr>
          <p:cNvSpPr>
            <a:spLocks noGrp="1"/>
          </p:cNvSpPr>
          <p:nvPr>
            <p:ph type="body" sz="quarter" idx="17" hasCustomPrompt="1"/>
          </p:nvPr>
        </p:nvSpPr>
        <p:spPr>
          <a:xfrm>
            <a:off x="1142281" y="2464226"/>
            <a:ext cx="4573091" cy="823912"/>
          </a:xfrm>
        </p:spPr>
        <p:txBody>
          <a:bodyPr/>
          <a:lstStyle/>
          <a:p>
            <a:pPr lvl="1"/>
            <a:r>
              <a:rPr lang="en-US"/>
              <a:t>Click to add text</a:t>
            </a:r>
          </a:p>
        </p:txBody>
      </p:sp>
      <p:sp>
        <p:nvSpPr>
          <p:cNvPr id="14" name="Text Placeholder 4">
            <a:extLst>
              <a:ext uri="{FF2B5EF4-FFF2-40B4-BE49-F238E27FC236}">
                <a16:creationId xmlns:a16="http://schemas.microsoft.com/office/drawing/2014/main" xmlns="" id="{A5880E28-365C-DB4B-A4C5-2FAC63536DB5}"/>
              </a:ext>
            </a:extLst>
          </p:cNvPr>
          <p:cNvSpPr>
            <a:spLocks noGrp="1"/>
          </p:cNvSpPr>
          <p:nvPr>
            <p:ph type="body" sz="quarter" idx="18" hasCustomPrompt="1"/>
          </p:nvPr>
        </p:nvSpPr>
        <p:spPr>
          <a:xfrm>
            <a:off x="6096000" y="2464226"/>
            <a:ext cx="4592142" cy="823912"/>
          </a:xfrm>
        </p:spPr>
        <p:txBody>
          <a:bodyPr/>
          <a:lstStyle/>
          <a:p>
            <a:pPr lvl="1"/>
            <a:r>
              <a:rPr lang="en-US"/>
              <a:t>Click to add text</a:t>
            </a:r>
          </a:p>
        </p:txBody>
      </p:sp>
    </p:spTree>
    <p:extLst>
      <p:ext uri="{BB962C8B-B14F-4D97-AF65-F5344CB8AC3E}">
        <p14:creationId xmlns:p14="http://schemas.microsoft.com/office/powerpoint/2010/main" val="8919596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0705" y="1561982"/>
            <a:ext cx="2347507"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13211860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xmlns="" id="{B4141CF5-C122-744F-857C-AA1004915627}"/>
              </a:ext>
            </a:extLst>
          </p:cNvPr>
          <p:cNvSpPr>
            <a:spLocks noGrp="1"/>
          </p:cNvSpPr>
          <p:nvPr>
            <p:ph type="body" idx="15" hasCustomPrompt="1"/>
          </p:nvPr>
        </p:nvSpPr>
        <p:spPr>
          <a:xfrm>
            <a:off x="6445142"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6471662"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xmlns="" id="{49273EFD-3DDE-2F47-97FB-1C15769A515C}"/>
              </a:ext>
            </a:extLst>
          </p:cNvPr>
          <p:cNvSpPr>
            <a:spLocks noGrp="1"/>
          </p:cNvSpPr>
          <p:nvPr>
            <p:ph type="body" idx="18" hasCustomPrompt="1"/>
          </p:nvPr>
        </p:nvSpPr>
        <p:spPr>
          <a:xfrm>
            <a:off x="9124606"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4" name="Text Placeholder 2">
            <a:extLst>
              <a:ext uri="{FF2B5EF4-FFF2-40B4-BE49-F238E27FC236}">
                <a16:creationId xmlns:a16="http://schemas.microsoft.com/office/drawing/2014/main" xmlns="" id="{1051634F-5956-984C-AD6F-7C778C53277A}"/>
              </a:ext>
            </a:extLst>
          </p:cNvPr>
          <p:cNvSpPr>
            <a:spLocks noGrp="1"/>
          </p:cNvSpPr>
          <p:nvPr>
            <p:ph type="body" idx="19" hasCustomPrompt="1"/>
          </p:nvPr>
        </p:nvSpPr>
        <p:spPr>
          <a:xfrm>
            <a:off x="9144199"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xmlns="" id="{34CAA191-4F71-C849-9E26-C6A68608B721}"/>
              </a:ext>
            </a:extLst>
          </p:cNvPr>
          <p:cNvSpPr>
            <a:spLocks noGrp="1"/>
          </p:cNvSpPr>
          <p:nvPr>
            <p:ph type="body" idx="21" hasCustomPrompt="1"/>
          </p:nvPr>
        </p:nvSpPr>
        <p:spPr>
          <a:xfrm>
            <a:off x="6445142" y="4634319"/>
            <a:ext cx="1935816" cy="823912"/>
          </a:xfrm>
        </p:spPr>
        <p:txBody>
          <a:bodyPr wrap="none" anchor="t"/>
          <a:lstStyle>
            <a:lvl1pPr marL="0" indent="0">
              <a:spcAft>
                <a:spcPts val="0"/>
              </a:spcAft>
              <a:buNone/>
              <a:defRPr sz="6000" b="0" i="0" spc="-500" baseline="0">
                <a:solidFill>
                  <a:schemeClr val="accent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7" name="Text Placeholder 2">
            <a:extLst>
              <a:ext uri="{FF2B5EF4-FFF2-40B4-BE49-F238E27FC236}">
                <a16:creationId xmlns:a16="http://schemas.microsoft.com/office/drawing/2014/main" xmlns="" id="{52122151-25C4-CE4D-BDB4-2A7224A1EE0D}"/>
              </a:ext>
            </a:extLst>
          </p:cNvPr>
          <p:cNvSpPr>
            <a:spLocks noGrp="1"/>
          </p:cNvSpPr>
          <p:nvPr>
            <p:ph type="body" idx="22" hasCustomPrompt="1"/>
          </p:nvPr>
        </p:nvSpPr>
        <p:spPr>
          <a:xfrm>
            <a:off x="6471662"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xmlns="" id="{7D663243-01E6-4C4B-B90D-EC423A714AA6}"/>
              </a:ext>
            </a:extLst>
          </p:cNvPr>
          <p:cNvSpPr>
            <a:spLocks noGrp="1"/>
          </p:cNvSpPr>
          <p:nvPr>
            <p:ph type="body" idx="24" hasCustomPrompt="1"/>
          </p:nvPr>
        </p:nvSpPr>
        <p:spPr>
          <a:xfrm>
            <a:off x="9124606" y="4634319"/>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0" name="Text Placeholder 2">
            <a:extLst>
              <a:ext uri="{FF2B5EF4-FFF2-40B4-BE49-F238E27FC236}">
                <a16:creationId xmlns:a16="http://schemas.microsoft.com/office/drawing/2014/main" xmlns="" id="{B017BDB7-EC1E-A74A-A6D6-463400318A5C}"/>
              </a:ext>
            </a:extLst>
          </p:cNvPr>
          <p:cNvSpPr>
            <a:spLocks noGrp="1"/>
          </p:cNvSpPr>
          <p:nvPr>
            <p:ph type="body" idx="25" hasCustomPrompt="1"/>
          </p:nvPr>
        </p:nvSpPr>
        <p:spPr>
          <a:xfrm>
            <a:off x="9144199"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003838F2-65DE-3C49-9956-BA8976557CF3}"/>
              </a:ext>
            </a:extLst>
          </p:cNvPr>
          <p:cNvSpPr>
            <a:spLocks noGrp="1"/>
          </p:cNvSpPr>
          <p:nvPr>
            <p:ph type="body" idx="14" hasCustomPrompt="1"/>
          </p:nvPr>
        </p:nvSpPr>
        <p:spPr>
          <a:xfrm>
            <a:off x="6464941"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xmlns="" id="{212AE347-42B7-6847-8450-27FA8B440BA4}"/>
              </a:ext>
            </a:extLst>
          </p:cNvPr>
          <p:cNvSpPr>
            <a:spLocks noGrp="1"/>
          </p:cNvSpPr>
          <p:nvPr>
            <p:ph type="body" idx="17" hasCustomPrompt="1"/>
          </p:nvPr>
        </p:nvSpPr>
        <p:spPr>
          <a:xfrm>
            <a:off x="9130757"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xmlns="" id="{90257A75-8571-B849-AF0B-8DD2D2B8AD36}"/>
              </a:ext>
            </a:extLst>
          </p:cNvPr>
          <p:cNvSpPr>
            <a:spLocks noGrp="1"/>
          </p:cNvSpPr>
          <p:nvPr>
            <p:ph type="body" idx="20" hasCustomPrompt="1"/>
          </p:nvPr>
        </p:nvSpPr>
        <p:spPr>
          <a:xfrm>
            <a:off x="6464941"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xmlns="" id="{25E49900-118F-CD48-A42D-869AF2F28CA7}"/>
              </a:ext>
            </a:extLst>
          </p:cNvPr>
          <p:cNvSpPr>
            <a:spLocks noGrp="1"/>
          </p:cNvSpPr>
          <p:nvPr>
            <p:ph type="body" idx="23" hasCustomPrompt="1"/>
          </p:nvPr>
        </p:nvSpPr>
        <p:spPr>
          <a:xfrm>
            <a:off x="9130757"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xmlns="" id="{358F7CBF-9194-8A48-AC58-659219153433}"/>
              </a:ext>
            </a:extLst>
          </p:cNvPr>
          <p:cNvSpPr>
            <a:spLocks noGrp="1"/>
          </p:cNvSpPr>
          <p:nvPr>
            <p:ph idx="26" hasCustomPrompt="1"/>
          </p:nvPr>
        </p:nvSpPr>
        <p:spPr>
          <a:xfrm>
            <a:off x="1130705" y="1561982"/>
            <a:ext cx="4589633"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1448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xmlns="" id="{16642512-3957-EF43-9667-13221E404F43}"/>
              </a:ext>
            </a:extLst>
          </p:cNvPr>
          <p:cNvSpPr>
            <a:spLocks noGrp="1"/>
          </p:cNvSpPr>
          <p:nvPr>
            <p:ph type="body" idx="14" hasCustomPrompt="1"/>
          </p:nvPr>
        </p:nvSpPr>
        <p:spPr>
          <a:xfrm>
            <a:off x="1131648"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1142281"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FDAEB2EA-AE24-1443-9762-CED602863704}"/>
              </a:ext>
            </a:extLst>
          </p:cNvPr>
          <p:cNvSpPr>
            <a:spLocks noGrp="1"/>
          </p:cNvSpPr>
          <p:nvPr>
            <p:ph type="body" idx="17" hasCustomPrompt="1"/>
          </p:nvPr>
        </p:nvSpPr>
        <p:spPr>
          <a:xfrm>
            <a:off x="1131648"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2" name="Text Placeholder 2">
            <a:extLst>
              <a:ext uri="{FF2B5EF4-FFF2-40B4-BE49-F238E27FC236}">
                <a16:creationId xmlns:a16="http://schemas.microsoft.com/office/drawing/2014/main" xmlns="" id="{7D2B43BB-F80F-E94B-9590-490166D84912}"/>
              </a:ext>
            </a:extLst>
          </p:cNvPr>
          <p:cNvSpPr>
            <a:spLocks noGrp="1"/>
          </p:cNvSpPr>
          <p:nvPr>
            <p:ph type="body" idx="18" hasCustomPrompt="1"/>
          </p:nvPr>
        </p:nvSpPr>
        <p:spPr>
          <a:xfrm>
            <a:off x="1142281"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xmlns="" id="{5D11586B-BB88-E841-BDE0-C232DC44FD95}"/>
              </a:ext>
            </a:extLst>
          </p:cNvPr>
          <p:cNvSpPr>
            <a:spLocks noGrp="1"/>
          </p:cNvSpPr>
          <p:nvPr>
            <p:ph type="body" idx="19" hasCustomPrompt="1"/>
          </p:nvPr>
        </p:nvSpPr>
        <p:spPr>
          <a:xfrm>
            <a:off x="3793906"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xmlns="" id="{59FB3666-1E87-CB46-90C6-24A9ED043E99}"/>
              </a:ext>
            </a:extLst>
          </p:cNvPr>
          <p:cNvSpPr>
            <a:spLocks noGrp="1"/>
          </p:cNvSpPr>
          <p:nvPr>
            <p:ph type="body" idx="20" hasCustomPrompt="1"/>
          </p:nvPr>
        </p:nvSpPr>
        <p:spPr>
          <a:xfrm>
            <a:off x="3804538"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xmlns="" id="{71D06E88-E1C6-554B-ACB2-1388ECCFC477}"/>
              </a:ext>
            </a:extLst>
          </p:cNvPr>
          <p:cNvSpPr>
            <a:spLocks noGrp="1"/>
          </p:cNvSpPr>
          <p:nvPr>
            <p:ph type="body" idx="21" hasCustomPrompt="1"/>
          </p:nvPr>
        </p:nvSpPr>
        <p:spPr>
          <a:xfrm>
            <a:off x="3793906"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6" name="Text Placeholder 2">
            <a:extLst>
              <a:ext uri="{FF2B5EF4-FFF2-40B4-BE49-F238E27FC236}">
                <a16:creationId xmlns:a16="http://schemas.microsoft.com/office/drawing/2014/main" xmlns="" id="{04E1B498-F789-6B4C-929F-448D3A7E09A9}"/>
              </a:ext>
            </a:extLst>
          </p:cNvPr>
          <p:cNvSpPr>
            <a:spLocks noGrp="1"/>
          </p:cNvSpPr>
          <p:nvPr>
            <p:ph type="body" idx="22" hasCustomPrompt="1"/>
          </p:nvPr>
        </p:nvSpPr>
        <p:spPr>
          <a:xfrm>
            <a:off x="3804538"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xmlns="" id="{703D466C-3718-F242-B9DF-2DB7662AB580}"/>
              </a:ext>
            </a:extLst>
          </p:cNvPr>
          <p:cNvSpPr>
            <a:spLocks noGrp="1"/>
          </p:cNvSpPr>
          <p:nvPr>
            <p:ph type="body" idx="23" hasCustomPrompt="1"/>
          </p:nvPr>
        </p:nvSpPr>
        <p:spPr>
          <a:xfrm>
            <a:off x="6456163"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xmlns="" id="{B73F0385-ED67-AD4D-8608-C489961D5B62}"/>
              </a:ext>
            </a:extLst>
          </p:cNvPr>
          <p:cNvSpPr>
            <a:spLocks noGrp="1"/>
          </p:cNvSpPr>
          <p:nvPr>
            <p:ph type="body" idx="24" hasCustomPrompt="1"/>
          </p:nvPr>
        </p:nvSpPr>
        <p:spPr>
          <a:xfrm>
            <a:off x="6466796"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xmlns="" id="{ADFBF102-F707-8A41-9092-931F5DD49E87}"/>
              </a:ext>
            </a:extLst>
          </p:cNvPr>
          <p:cNvSpPr>
            <a:spLocks noGrp="1"/>
          </p:cNvSpPr>
          <p:nvPr>
            <p:ph type="body" idx="25" hasCustomPrompt="1"/>
          </p:nvPr>
        </p:nvSpPr>
        <p:spPr>
          <a:xfrm>
            <a:off x="6456163"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0" name="Text Placeholder 2">
            <a:extLst>
              <a:ext uri="{FF2B5EF4-FFF2-40B4-BE49-F238E27FC236}">
                <a16:creationId xmlns:a16="http://schemas.microsoft.com/office/drawing/2014/main" xmlns="" id="{572CE571-3876-B640-86F0-2ECB5F3F94B7}"/>
              </a:ext>
            </a:extLst>
          </p:cNvPr>
          <p:cNvSpPr>
            <a:spLocks noGrp="1"/>
          </p:cNvSpPr>
          <p:nvPr>
            <p:ph type="body" idx="26" hasCustomPrompt="1"/>
          </p:nvPr>
        </p:nvSpPr>
        <p:spPr>
          <a:xfrm>
            <a:off x="6466796"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xmlns="" id="{3284B7DF-717C-CE45-BCC4-A7884A8632E7}"/>
              </a:ext>
            </a:extLst>
          </p:cNvPr>
          <p:cNvSpPr>
            <a:spLocks noGrp="1"/>
          </p:cNvSpPr>
          <p:nvPr>
            <p:ph type="body" idx="27" hasCustomPrompt="1"/>
          </p:nvPr>
        </p:nvSpPr>
        <p:spPr>
          <a:xfrm>
            <a:off x="9118420"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xmlns="" id="{FCD03DDE-4D27-E546-B96D-0ED1DF019ACA}"/>
              </a:ext>
            </a:extLst>
          </p:cNvPr>
          <p:cNvSpPr>
            <a:spLocks noGrp="1"/>
          </p:cNvSpPr>
          <p:nvPr>
            <p:ph type="body" idx="28" hasCustomPrompt="1"/>
          </p:nvPr>
        </p:nvSpPr>
        <p:spPr>
          <a:xfrm>
            <a:off x="9129053"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xmlns="" id="{7FA2519B-6FFC-4340-BAFA-E118D8DC4800}"/>
              </a:ext>
            </a:extLst>
          </p:cNvPr>
          <p:cNvSpPr>
            <a:spLocks noGrp="1"/>
          </p:cNvSpPr>
          <p:nvPr>
            <p:ph type="body" idx="29" hasCustomPrompt="1"/>
          </p:nvPr>
        </p:nvSpPr>
        <p:spPr>
          <a:xfrm>
            <a:off x="9118420"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4" name="Text Placeholder 2">
            <a:extLst>
              <a:ext uri="{FF2B5EF4-FFF2-40B4-BE49-F238E27FC236}">
                <a16:creationId xmlns:a16="http://schemas.microsoft.com/office/drawing/2014/main" xmlns="" id="{B8BADAC4-27A3-4E45-B1B1-1007DA629489}"/>
              </a:ext>
            </a:extLst>
          </p:cNvPr>
          <p:cNvSpPr>
            <a:spLocks noGrp="1"/>
          </p:cNvSpPr>
          <p:nvPr>
            <p:ph type="body" idx="30" hasCustomPrompt="1"/>
          </p:nvPr>
        </p:nvSpPr>
        <p:spPr>
          <a:xfrm>
            <a:off x="9129053"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Tree>
    <p:extLst>
      <p:ext uri="{BB962C8B-B14F-4D97-AF65-F5344CB8AC3E}">
        <p14:creationId xmlns:p14="http://schemas.microsoft.com/office/powerpoint/2010/main" val="34094064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35" name="Text Placeholder 11">
            <a:extLst>
              <a:ext uri="{FF2B5EF4-FFF2-40B4-BE49-F238E27FC236}">
                <a16:creationId xmlns:a16="http://schemas.microsoft.com/office/drawing/2014/main" xmlns="" id="{3E0C490C-6E46-DA4D-9C35-2B312B0DAD82}"/>
              </a:ext>
            </a:extLst>
          </p:cNvPr>
          <p:cNvSpPr>
            <a:spLocks noGrp="1"/>
          </p:cNvSpPr>
          <p:nvPr>
            <p:ph type="body" sz="quarter" idx="15" hasCustomPrompt="1"/>
          </p:nvPr>
        </p:nvSpPr>
        <p:spPr>
          <a:xfrm>
            <a:off x="1132524"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1">
            <a:extLst>
              <a:ext uri="{FF2B5EF4-FFF2-40B4-BE49-F238E27FC236}">
                <a16:creationId xmlns:a16="http://schemas.microsoft.com/office/drawing/2014/main" xmlns="" id="{323CF613-4B78-124C-8431-E69133B251B2}"/>
              </a:ext>
            </a:extLst>
          </p:cNvPr>
          <p:cNvSpPr>
            <a:spLocks noGrp="1"/>
          </p:cNvSpPr>
          <p:nvPr>
            <p:ph type="body" sz="quarter" idx="16" hasCustomPrompt="1"/>
          </p:nvPr>
        </p:nvSpPr>
        <p:spPr>
          <a:xfrm>
            <a:off x="392969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11">
            <a:extLst>
              <a:ext uri="{FF2B5EF4-FFF2-40B4-BE49-F238E27FC236}">
                <a16:creationId xmlns:a16="http://schemas.microsoft.com/office/drawing/2014/main" xmlns="" id="{E44EDEBE-67F4-2647-AFFF-D1E705C4BADC}"/>
              </a:ext>
            </a:extLst>
          </p:cNvPr>
          <p:cNvSpPr>
            <a:spLocks noGrp="1"/>
          </p:cNvSpPr>
          <p:nvPr>
            <p:ph type="body" sz="quarter" idx="17" hasCustomPrompt="1"/>
          </p:nvPr>
        </p:nvSpPr>
        <p:spPr>
          <a:xfrm>
            <a:off x="672686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marL="554038" indent="-119857">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11">
            <a:extLst>
              <a:ext uri="{FF2B5EF4-FFF2-40B4-BE49-F238E27FC236}">
                <a16:creationId xmlns:a16="http://schemas.microsoft.com/office/drawing/2014/main" xmlns="" id="{F47A09BB-CBFA-0D4E-B2BB-868F53588A20}"/>
              </a:ext>
            </a:extLst>
          </p:cNvPr>
          <p:cNvSpPr>
            <a:spLocks noGrp="1"/>
          </p:cNvSpPr>
          <p:nvPr>
            <p:ph type="body" sz="quarter" idx="18" hasCustomPrompt="1"/>
          </p:nvPr>
        </p:nvSpPr>
        <p:spPr>
          <a:xfrm>
            <a:off x="952403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606828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a:extLst>
              <a:ext uri="{FF2B5EF4-FFF2-40B4-BE49-F238E27FC236}">
                <a16:creationId xmlns:a16="http://schemas.microsoft.com/office/drawing/2014/main" xmlns="" id="{E8CCE00E-6A41-1C48-A182-3BE9BB39784F}"/>
              </a:ext>
            </a:extLst>
          </p:cNvPr>
          <p:cNvSpPr>
            <a:spLocks noGrp="1"/>
          </p:cNvSpPr>
          <p:nvPr>
            <p:ph type="body" sz="quarter" idx="15" hasCustomPrompt="1"/>
          </p:nvPr>
        </p:nvSpPr>
        <p:spPr>
          <a:xfrm>
            <a:off x="4560359"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98912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0"/>
            <a:ext cx="6868186"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88346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3828505"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3828505"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8">
            <a:extLst>
              <a:ext uri="{FF2B5EF4-FFF2-40B4-BE49-F238E27FC236}">
                <a16:creationId xmlns:a16="http://schemas.microsoft.com/office/drawing/2014/main" xmlns="" id="{847EF4F2-8463-C345-BD26-41417596A8BA}"/>
              </a:ext>
            </a:extLst>
          </p:cNvPr>
          <p:cNvSpPr>
            <a:spLocks noGrp="1"/>
          </p:cNvSpPr>
          <p:nvPr>
            <p:ph type="body" sz="quarter" idx="14" hasCustomPrompt="1"/>
          </p:nvPr>
        </p:nvSpPr>
        <p:spPr>
          <a:xfrm>
            <a:off x="1130954" y="1563240"/>
            <a:ext cx="3438963"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86483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10" name="Text Placeholder 9">
            <a:extLst>
              <a:ext uri="{FF2B5EF4-FFF2-40B4-BE49-F238E27FC236}">
                <a16:creationId xmlns:a16="http://schemas.microsoft.com/office/drawing/2014/main" xmlns="" id="{C1B5DE5E-701C-F94A-8940-19FE453292C7}"/>
              </a:ext>
            </a:extLst>
          </p:cNvPr>
          <p:cNvSpPr>
            <a:spLocks noGrp="1"/>
          </p:cNvSpPr>
          <p:nvPr>
            <p:ph type="body" sz="quarter" idx="14" hasCustomPrompt="1"/>
          </p:nvPr>
        </p:nvSpPr>
        <p:spPr>
          <a:xfrm>
            <a:off x="1135540" y="1557805"/>
            <a:ext cx="3054940" cy="172740"/>
          </a:xfrm>
        </p:spPr>
        <p:txBody>
          <a:bodyPr wrap="square">
            <a:spAutoFit/>
          </a:bodyPr>
          <a:lstStyle>
            <a:lvl1pPr marL="0">
              <a:lnSpc>
                <a:spcPct val="117000"/>
              </a:lnSpc>
              <a:spcAft>
                <a:spcPts val="500"/>
              </a:spcAft>
              <a:defRPr sz="1000" b="0">
                <a:solidFill>
                  <a:schemeClr val="tx1"/>
                </a:solidFill>
              </a:defRPr>
            </a:lvl1pPr>
            <a:lvl2pPr marL="0">
              <a:lnSpc>
                <a:spcPct val="117000"/>
              </a:lnSpc>
              <a:spcAft>
                <a:spcPts val="500"/>
              </a:spcAft>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500"/>
              </a:spcAft>
              <a:buFont typeface="Arial" panose="020B0604020202020204" pitchFamily="34" charset="0"/>
              <a:buNone/>
              <a:tabLst/>
              <a:defRPr/>
            </a:lvl4pPr>
            <a:lvl5pPr marL="0" indent="0">
              <a:lnSpc>
                <a:spcPct val="117000"/>
              </a:lnSpc>
              <a:spcAft>
                <a:spcPts val="500"/>
              </a:spcAft>
              <a:buFont typeface="Arial" panose="020B0604020202020204" pitchFamily="34" charset="0"/>
              <a:buNone/>
              <a:tabLst/>
              <a:defRPr/>
            </a:lvl5pPr>
          </a:lstStyle>
          <a:p>
            <a:pPr lvl="0"/>
            <a:r>
              <a:rPr lang="en-US"/>
              <a:t>Click to add text</a:t>
            </a:r>
          </a:p>
        </p:txBody>
      </p:sp>
      <p:sp>
        <p:nvSpPr>
          <p:cNvPr id="13" name="Text Placeholder 9">
            <a:extLst>
              <a:ext uri="{FF2B5EF4-FFF2-40B4-BE49-F238E27FC236}">
                <a16:creationId xmlns:a16="http://schemas.microsoft.com/office/drawing/2014/main" xmlns="" id="{B6F1B50A-A6CD-454A-BF8F-179FABBD814A}"/>
              </a:ext>
            </a:extLst>
          </p:cNvPr>
          <p:cNvSpPr>
            <a:spLocks noGrp="1"/>
          </p:cNvSpPr>
          <p:nvPr>
            <p:ph type="body" sz="quarter" idx="15" hasCustomPrompt="1"/>
          </p:nvPr>
        </p:nvSpPr>
        <p:spPr>
          <a:xfrm>
            <a:off x="1135540" y="277454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6" name="Text Placeholder 9">
            <a:extLst>
              <a:ext uri="{FF2B5EF4-FFF2-40B4-BE49-F238E27FC236}">
                <a16:creationId xmlns:a16="http://schemas.microsoft.com/office/drawing/2014/main" xmlns="" id="{92BB6A5F-4A27-3A45-A3A2-B24C0CFCE194}"/>
              </a:ext>
            </a:extLst>
          </p:cNvPr>
          <p:cNvSpPr>
            <a:spLocks noGrp="1"/>
          </p:cNvSpPr>
          <p:nvPr>
            <p:ph type="body" sz="quarter" idx="16" hasCustomPrompt="1"/>
          </p:nvPr>
        </p:nvSpPr>
        <p:spPr>
          <a:xfrm>
            <a:off x="1135540"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7" name="Text Placeholder 9">
            <a:extLst>
              <a:ext uri="{FF2B5EF4-FFF2-40B4-BE49-F238E27FC236}">
                <a16:creationId xmlns:a16="http://schemas.microsoft.com/office/drawing/2014/main" xmlns="" id="{F40F0EBB-2640-1C41-B3A1-4727F17E0E39}"/>
              </a:ext>
            </a:extLst>
          </p:cNvPr>
          <p:cNvSpPr>
            <a:spLocks noGrp="1"/>
          </p:cNvSpPr>
          <p:nvPr>
            <p:ph type="body" sz="quarter" idx="17" hasCustomPrompt="1"/>
          </p:nvPr>
        </p:nvSpPr>
        <p:spPr>
          <a:xfrm>
            <a:off x="1135540"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8" name="Text Placeholder 9">
            <a:extLst>
              <a:ext uri="{FF2B5EF4-FFF2-40B4-BE49-F238E27FC236}">
                <a16:creationId xmlns:a16="http://schemas.microsoft.com/office/drawing/2014/main" xmlns="" id="{1CE64662-D4B3-5249-ABA5-6779DB4C0A29}"/>
              </a:ext>
            </a:extLst>
          </p:cNvPr>
          <p:cNvSpPr>
            <a:spLocks noGrp="1"/>
          </p:cNvSpPr>
          <p:nvPr>
            <p:ph type="body" sz="quarter" idx="18" hasCustomPrompt="1"/>
          </p:nvPr>
        </p:nvSpPr>
        <p:spPr>
          <a:xfrm>
            <a:off x="3044977" y="2774547"/>
            <a:ext cx="1530046" cy="747449"/>
          </a:xfrm>
        </p:spPr>
        <p:txBody>
          <a:bodyPr wrap="square">
            <a:spAutoFit/>
          </a:bodyPr>
          <a:lstStyle>
            <a:lvl1pPr marL="0">
              <a:lnSpc>
                <a:spcPct val="117000"/>
              </a:lnSpc>
              <a:spcBef>
                <a:spcPts val="4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9" name="Text Placeholder 9">
            <a:extLst>
              <a:ext uri="{FF2B5EF4-FFF2-40B4-BE49-F238E27FC236}">
                <a16:creationId xmlns:a16="http://schemas.microsoft.com/office/drawing/2014/main" xmlns="" id="{4A7D8163-732A-F54A-8B73-00C95459C7BD}"/>
              </a:ext>
            </a:extLst>
          </p:cNvPr>
          <p:cNvSpPr>
            <a:spLocks noGrp="1"/>
          </p:cNvSpPr>
          <p:nvPr>
            <p:ph type="body" sz="quarter" idx="19" hasCustomPrompt="1"/>
          </p:nvPr>
        </p:nvSpPr>
        <p:spPr>
          <a:xfrm>
            <a:off x="3044977"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0" name="Text Placeholder 9">
            <a:extLst>
              <a:ext uri="{FF2B5EF4-FFF2-40B4-BE49-F238E27FC236}">
                <a16:creationId xmlns:a16="http://schemas.microsoft.com/office/drawing/2014/main" xmlns="" id="{42D5C87C-08A5-3F42-8CC3-9D155CECEC9E}"/>
              </a:ext>
            </a:extLst>
          </p:cNvPr>
          <p:cNvSpPr>
            <a:spLocks noGrp="1"/>
          </p:cNvSpPr>
          <p:nvPr>
            <p:ph type="body" sz="quarter" idx="20" hasCustomPrompt="1"/>
          </p:nvPr>
        </p:nvSpPr>
        <p:spPr>
          <a:xfrm>
            <a:off x="3044977"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2" name="Text Placeholder 9">
            <a:extLst>
              <a:ext uri="{FF2B5EF4-FFF2-40B4-BE49-F238E27FC236}">
                <a16:creationId xmlns:a16="http://schemas.microsoft.com/office/drawing/2014/main" xmlns="" id="{833593CB-E635-AD44-BA7D-B4DB0B562D78}"/>
              </a:ext>
            </a:extLst>
          </p:cNvPr>
          <p:cNvSpPr>
            <a:spLocks noGrp="1"/>
          </p:cNvSpPr>
          <p:nvPr>
            <p:ph type="body" sz="quarter" idx="21" hasCustomPrompt="1"/>
          </p:nvPr>
        </p:nvSpPr>
        <p:spPr>
          <a:xfrm>
            <a:off x="4945678" y="1557805"/>
            <a:ext cx="3084608" cy="1141210"/>
          </a:xfrm>
        </p:spPr>
        <p:txBody>
          <a:bodyPr wrap="square">
            <a:spAutoFit/>
          </a:bodyPr>
          <a:lstStyle>
            <a:lvl1pPr marL="0">
              <a:lnSpc>
                <a:spcPct val="117000"/>
              </a:lnSpc>
              <a:spcBef>
                <a:spcPts val="0"/>
              </a:spcBef>
              <a:spcAft>
                <a:spcPts val="40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Bef>
                <a:spcPts val="500"/>
              </a:spcBef>
              <a:spcAft>
                <a:spcPts val="250"/>
              </a:spcAft>
              <a:buFont typeface="Arial" panose="020B0604020202020204" pitchFamily="34" charset="0"/>
              <a:buNone/>
              <a:tabLst/>
              <a:defRPr sz="500" b="1" i="0">
                <a:solidFill>
                  <a:schemeClr val="tx1"/>
                </a:solidFill>
                <a:latin typeface="Helvetica Now Text" panose="020B0504030202020204" pitchFamily="34" charset="77"/>
              </a:defRPr>
            </a:lvl3pPr>
            <a:lvl4pPr marL="0" indent="0">
              <a:lnSpc>
                <a:spcPct val="100000"/>
              </a:lnSpc>
              <a:spcAft>
                <a:spcPts val="250"/>
              </a:spcAft>
              <a:buFont typeface="Arial" panose="020B0604020202020204" pitchFamily="34" charset="0"/>
              <a:buNone/>
              <a:tabLst/>
              <a:defRPr sz="5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 Click to add small text bold Third level. Click to add small text Fourth level </a:t>
            </a:r>
          </a:p>
          <a:p>
            <a:pPr lvl="1"/>
            <a:r>
              <a:rPr lang="en-US"/>
              <a:t>Second level</a:t>
            </a:r>
          </a:p>
          <a:p>
            <a:pPr lvl="2"/>
            <a:r>
              <a:rPr lang="en-US"/>
              <a:t>Third level</a:t>
            </a:r>
          </a:p>
          <a:p>
            <a:pPr lvl="3"/>
            <a:r>
              <a:rPr lang="en-US"/>
              <a:t>Fourth level</a:t>
            </a:r>
          </a:p>
        </p:txBody>
      </p:sp>
      <p:sp>
        <p:nvSpPr>
          <p:cNvPr id="14" name="Title 4">
            <a:extLst>
              <a:ext uri="{FF2B5EF4-FFF2-40B4-BE49-F238E27FC236}">
                <a16:creationId xmlns:a16="http://schemas.microsoft.com/office/drawing/2014/main" xmlns="" id="{A616470C-5D44-1543-BC17-F6DB941BB05A}"/>
              </a:ext>
            </a:extLst>
          </p:cNvPr>
          <p:cNvSpPr>
            <a:spLocks noGrp="1"/>
          </p:cNvSpPr>
          <p:nvPr>
            <p:ph type="title" hasCustomPrompt="1"/>
          </p:nvPr>
        </p:nvSpPr>
        <p:spPr>
          <a:xfrm>
            <a:off x="1123229" y="468192"/>
            <a:ext cx="10686952" cy="400110"/>
          </a:xfrm>
        </p:spPr>
        <p:txBody>
          <a:bodyPr/>
          <a:lstStyle/>
          <a:p>
            <a:r>
              <a:rPr lang="en-US"/>
              <a:t>Contacts – click to add title</a:t>
            </a:r>
            <a:endParaRPr lang="en-GB"/>
          </a:p>
        </p:txBody>
      </p:sp>
      <p:sp>
        <p:nvSpPr>
          <p:cNvPr id="15" name="Subtitle 2">
            <a:extLst>
              <a:ext uri="{FF2B5EF4-FFF2-40B4-BE49-F238E27FC236}">
                <a16:creationId xmlns:a16="http://schemas.microsoft.com/office/drawing/2014/main" xmlns="" id="{56B70E86-3214-1440-AB9C-6ABFB8CFCF04}"/>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3763129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2"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6928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25" name="Text Placeholder 24">
            <a:extLst>
              <a:ext uri="{FF2B5EF4-FFF2-40B4-BE49-F238E27FC236}">
                <a16:creationId xmlns:a16="http://schemas.microsoft.com/office/drawing/2014/main" xmlns="" id="{4E910327-66FD-5940-AD7F-B69B8A244A9F}"/>
              </a:ext>
            </a:extLst>
          </p:cNvPr>
          <p:cNvSpPr>
            <a:spLocks noGrp="1"/>
          </p:cNvSpPr>
          <p:nvPr>
            <p:ph type="body" sz="quarter" idx="14" hasCustomPrompt="1"/>
          </p:nvPr>
        </p:nvSpPr>
        <p:spPr>
          <a:xfrm>
            <a:off x="1148694"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xmlns="" id="{72E2517E-1DD9-2A41-A8C4-BC4A9768F3B4}"/>
              </a:ext>
            </a:extLst>
          </p:cNvPr>
          <p:cNvSpPr>
            <a:spLocks noGrp="1"/>
          </p:cNvSpPr>
          <p:nvPr>
            <p:ph type="body" sz="quarter" idx="15" hasCustomPrompt="1"/>
          </p:nvPr>
        </p:nvSpPr>
        <p:spPr>
          <a:xfrm>
            <a:off x="3812661"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xmlns="" id="{0F228426-CF81-2046-8520-D8823BD034F9}"/>
              </a:ext>
            </a:extLst>
          </p:cNvPr>
          <p:cNvSpPr>
            <a:spLocks noGrp="1"/>
          </p:cNvSpPr>
          <p:nvPr>
            <p:ph type="body" sz="quarter" idx="16" hasCustomPrompt="1"/>
          </p:nvPr>
        </p:nvSpPr>
        <p:spPr>
          <a:xfrm>
            <a:off x="6476628"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xmlns="" id="{BE23F920-5C18-B34A-8211-35DA063D9C52}"/>
              </a:ext>
            </a:extLst>
          </p:cNvPr>
          <p:cNvSpPr>
            <a:spLocks noGrp="1"/>
          </p:cNvSpPr>
          <p:nvPr>
            <p:ph type="body" sz="quarter" idx="17"/>
          </p:nvPr>
        </p:nvSpPr>
        <p:spPr>
          <a:xfrm>
            <a:off x="91405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xmlns=""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xmlns="" id="{F5CCAC0F-B7AD-3249-877F-A0604EDE631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2707042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1012448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Proprietary and Confidential</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US"/>
              <a:t>Click add title</a:t>
            </a:r>
            <a:endParaRPr lang="en-GB"/>
          </a:p>
        </p:txBody>
      </p:sp>
    </p:spTree>
    <p:extLst>
      <p:ext uri="{BB962C8B-B14F-4D97-AF65-F5344CB8AC3E}">
        <p14:creationId xmlns:p14="http://schemas.microsoft.com/office/powerpoint/2010/main" val="30347294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ntact u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Proprietary and Confidential</a:t>
            </a:r>
          </a:p>
        </p:txBody>
      </p:sp>
      <p:sp>
        <p:nvSpPr>
          <p:cNvPr id="5" name="Text Placeholder 4">
            <a:extLst>
              <a:ext uri="{FF2B5EF4-FFF2-40B4-BE49-F238E27FC236}">
                <a16:creationId xmlns:a16="http://schemas.microsoft.com/office/drawing/2014/main" xmlns="" id="{76B40883-779E-2041-96B2-246837E86362}"/>
              </a:ext>
            </a:extLst>
          </p:cNvPr>
          <p:cNvSpPr>
            <a:spLocks noGrp="1"/>
          </p:cNvSpPr>
          <p:nvPr>
            <p:ph type="body" sz="quarter" idx="13" hasCustomPrompt="1"/>
          </p:nvPr>
        </p:nvSpPr>
        <p:spPr>
          <a:xfrm>
            <a:off x="1134080" y="1561122"/>
            <a:ext cx="3056399" cy="3898900"/>
          </a:xfrm>
        </p:spPr>
        <p:txBody>
          <a:bodyPr/>
          <a:lstStyle>
            <a:lvl1pPr>
              <a:lnSpc>
                <a:spcPct val="115000"/>
              </a:lnSpc>
              <a:spcBef>
                <a:spcPts val="1250"/>
              </a:spcBef>
              <a:spcAft>
                <a:spcPts val="300"/>
              </a:spcAft>
              <a:defRPr sz="1000" b="1" i="0">
                <a:solidFill>
                  <a:schemeClr val="bg1"/>
                </a:solidFill>
                <a:latin typeface="Helvetica Now Text" panose="020B0504030202020204" pitchFamily="34" charset="77"/>
              </a:defRPr>
            </a:lvl1pPr>
            <a:lvl2pPr>
              <a:lnSpc>
                <a:spcPct val="100000"/>
              </a:lnSpc>
              <a:spcAft>
                <a:spcPts val="0"/>
              </a:spcAft>
              <a:defRPr sz="900">
                <a:solidFill>
                  <a:schemeClr val="bg1"/>
                </a:solidFill>
              </a:defRPr>
            </a:lvl2pPr>
            <a:lvl3pPr marL="0" indent="0">
              <a:lnSpc>
                <a:spcPct val="115000"/>
              </a:lnSpc>
              <a:buNone/>
              <a:tabLst/>
              <a:defRPr sz="5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a:t>Click to add bold text First Level. Click to add text Second level. Click to add small text Third level</a:t>
            </a:r>
          </a:p>
          <a:p>
            <a:pPr lvl="1"/>
            <a:r>
              <a:rPr lang="en-US"/>
              <a:t>Second level</a:t>
            </a:r>
          </a:p>
          <a:p>
            <a:pPr lvl="2"/>
            <a:r>
              <a:rPr lang="en-US"/>
              <a:t>Third level</a:t>
            </a:r>
          </a:p>
        </p:txBody>
      </p:sp>
    </p:spTree>
    <p:extLst>
      <p:ext uri="{BB962C8B-B14F-4D97-AF65-F5344CB8AC3E}">
        <p14:creationId xmlns:p14="http://schemas.microsoft.com/office/powerpoint/2010/main" val="18008565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5B6A4-7476-B632-1161-15779A8E4674}"/>
              </a:ext>
            </a:extLst>
          </p:cNvPr>
          <p:cNvSpPr>
            <a:spLocks noGrp="1"/>
          </p:cNvSpPr>
          <p:nvPr>
            <p:ph type="title"/>
          </p:nvPr>
        </p:nvSpPr>
        <p:spPr>
          <a:xfrm>
            <a:off x="406402" y="313852"/>
            <a:ext cx="11379200" cy="30777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259301-FAC3-B06A-B043-2D092CB187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71578F-E998-CEE9-C22E-524BD4CF0BB6}"/>
              </a:ext>
            </a:extLst>
          </p:cNvPr>
          <p:cNvSpPr>
            <a:spLocks noGrp="1"/>
          </p:cNvSpPr>
          <p:nvPr>
            <p:ph type="dt" sz="half" idx="10"/>
          </p:nvPr>
        </p:nvSpPr>
        <p:spPr/>
        <p:txBody>
          <a:bodyPr/>
          <a:lstStyle/>
          <a:p>
            <a:fld id="{DF58A19F-1C99-49C2-B8E9-E5639280E78A}" type="datetimeFigureOut">
              <a:rPr lang="en-US" smtClean="0"/>
              <a:t>7/15/2026</a:t>
            </a:fld>
            <a:endParaRPr lang="en-US"/>
          </a:p>
        </p:txBody>
      </p:sp>
      <p:sp>
        <p:nvSpPr>
          <p:cNvPr id="5" name="Footer Placeholder 4">
            <a:extLst>
              <a:ext uri="{FF2B5EF4-FFF2-40B4-BE49-F238E27FC236}">
                <a16:creationId xmlns:a16="http://schemas.microsoft.com/office/drawing/2014/main" xmlns="" id="{AE1D0157-7051-AD65-66A7-7FC411EB6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269F33-B37A-8E55-AAED-6B733F4C043E}"/>
              </a:ext>
            </a:extLst>
          </p:cNvPr>
          <p:cNvSpPr>
            <a:spLocks noGrp="1"/>
          </p:cNvSpPr>
          <p:nvPr>
            <p:ph type="sldNum" sz="quarter" idx="12"/>
          </p:nvPr>
        </p:nvSpPr>
        <p:spPr/>
        <p:txBody>
          <a:bodyPr/>
          <a:lstStyle/>
          <a:p>
            <a:fld id="{EFA46638-2451-4814-AE62-79D921D0F1DD}" type="slidenum">
              <a:rPr lang="en-US" smtClean="0"/>
              <a:t>‹#›</a:t>
            </a:fld>
            <a:endParaRPr lang="en-US"/>
          </a:p>
        </p:txBody>
      </p:sp>
    </p:spTree>
    <p:extLst>
      <p:ext uri="{BB962C8B-B14F-4D97-AF65-F5344CB8AC3E}">
        <p14:creationId xmlns:p14="http://schemas.microsoft.com/office/powerpoint/2010/main" val="24072061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1_Main Layout">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2266857" y="6277284"/>
            <a:ext cx="1726283"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600" b="0" i="0">
                <a:solidFill>
                  <a:schemeClr val="tx2"/>
                </a:solidFill>
                <a:latin typeface="Helvetica Now Text" panose="020B0504030202020204" pitchFamily="34" charset="77"/>
              </a:defRPr>
            </a:lvl1pPr>
          </a:lstStyle>
          <a:p>
            <a:r>
              <a:rPr lang="en-GB"/>
              <a:t>Health Transformation Team</a:t>
            </a: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23" name="Rectangle 22">
            <a:extLst>
              <a:ext uri="{FF2B5EF4-FFF2-40B4-BE49-F238E27FC236}">
                <a16:creationId xmlns:a16="http://schemas.microsoft.com/office/drawing/2014/main" xmlns="" id="{C1D153F6-0273-4E4C-8184-BC1465E882EB}"/>
              </a:ext>
            </a:extLst>
          </p:cNvPr>
          <p:cNvSpPr/>
          <p:nvPr userDrawn="1"/>
        </p:nvSpPr>
        <p:spPr>
          <a:xfrm>
            <a:off x="0" y="0"/>
            <a:ext cx="3774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5" rtl="1" eaLnBrk="1" latinLnBrk="0" hangingPunct="1"/>
            <a:endParaRPr lang="en-GB" sz="900" b="0" i="0">
              <a:latin typeface="Helvetica Now Text" panose="020B0504030202020204" pitchFamily="34" charset="77"/>
            </a:endParaRPr>
          </a:p>
        </p:txBody>
      </p:sp>
      <p:pic>
        <p:nvPicPr>
          <p:cNvPr id="24" name="Graphic 23">
            <a:extLst>
              <a:ext uri="{FF2B5EF4-FFF2-40B4-BE49-F238E27FC236}">
                <a16:creationId xmlns:a16="http://schemas.microsoft.com/office/drawing/2014/main" xmlns="" id="{4F246B01-5A38-464B-A3B3-07FCF13334A2}"/>
              </a:ext>
            </a:extLst>
          </p:cNvPr>
          <p:cNvPicPr>
            <a:picLocks noChangeAspect="1"/>
          </p:cNvPicPr>
          <p:nvPr userDrawn="1"/>
        </p:nvPicPr>
        <p:blipFill>
          <a:blip>
            <a:extLst>
              <a:ext uri="{96DAC541-7B7A-43D3-8B79-37D633B846F1}">
                <asvg:svgBlip xmlns:asvg="http://schemas.microsoft.com/office/drawing/2016/SVG/main" xmlns="" r:embed="rId4"/>
              </a:ext>
            </a:extLst>
          </a:blip>
          <a:stretch>
            <a:fillRect/>
          </a:stretch>
        </p:blipFill>
        <p:spPr>
          <a:xfrm>
            <a:off x="11048791" y="6168477"/>
            <a:ext cx="759144" cy="291370"/>
          </a:xfrm>
          <a:prstGeom prst="rect">
            <a:avLst/>
          </a:prstGeom>
        </p:spPr>
      </p:pic>
    </p:spTree>
    <p:extLst>
      <p:ext uri="{BB962C8B-B14F-4D97-AF65-F5344CB8AC3E}">
        <p14:creationId xmlns:p14="http://schemas.microsoft.com/office/powerpoint/2010/main" val="26791560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Comparison with Subhead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4849" y="1143224"/>
            <a:ext cx="5386917" cy="444278"/>
          </a:xfrm>
        </p:spPr>
        <p:txBody>
          <a:bodyPr anchor="t"/>
          <a:lstStyle>
            <a:lvl1pPr marL="0" indent="0">
              <a:buNone/>
              <a:defRPr sz="2400" b="0"/>
            </a:lvl1pPr>
            <a:lvl2pPr marL="609562" indent="0">
              <a:buNone/>
              <a:defRPr sz="2667" b="1"/>
            </a:lvl2pPr>
            <a:lvl3pPr marL="1219124" indent="0">
              <a:buNone/>
              <a:defRPr sz="2400" b="1"/>
            </a:lvl3pPr>
            <a:lvl4pPr marL="1828686" indent="0">
              <a:buNone/>
              <a:defRPr sz="2133" b="1"/>
            </a:lvl4pPr>
            <a:lvl5pPr marL="2438248" indent="0">
              <a:buNone/>
              <a:defRPr sz="2133" b="1"/>
            </a:lvl5pPr>
            <a:lvl6pPr marL="3047810" indent="0">
              <a:buNone/>
              <a:defRPr sz="2133" b="1"/>
            </a:lvl6pPr>
            <a:lvl7pPr marL="3657372" indent="0">
              <a:buNone/>
              <a:defRPr sz="2133" b="1"/>
            </a:lvl7pPr>
            <a:lvl8pPr marL="4266934" indent="0">
              <a:buNone/>
              <a:defRPr sz="2133" b="1"/>
            </a:lvl8pPr>
            <a:lvl9pPr marL="4876495" indent="0">
              <a:buNone/>
              <a:defRPr sz="2133" b="1"/>
            </a:lvl9pPr>
          </a:lstStyle>
          <a:p>
            <a:pPr lvl="0"/>
            <a:r>
              <a:rPr lang="en-US"/>
              <a:t>Click to edit Master text styles</a:t>
            </a:r>
          </a:p>
        </p:txBody>
      </p:sp>
      <p:sp>
        <p:nvSpPr>
          <p:cNvPr id="4" name="Content Placeholder 3"/>
          <p:cNvSpPr>
            <a:spLocks noGrp="1"/>
          </p:cNvSpPr>
          <p:nvPr>
            <p:ph sz="half" idx="2"/>
          </p:nvPr>
        </p:nvSpPr>
        <p:spPr>
          <a:xfrm>
            <a:off x="494849" y="1822175"/>
            <a:ext cx="5386917" cy="3951288"/>
          </a:xfrm>
        </p:spPr>
        <p:txBody>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2961" y="1143224"/>
            <a:ext cx="5389033" cy="444278"/>
          </a:xfrm>
        </p:spPr>
        <p:txBody>
          <a:bodyPr anchor="t"/>
          <a:lstStyle>
            <a:lvl1pPr marL="0" indent="0">
              <a:buNone/>
              <a:defRPr sz="2400" b="0"/>
            </a:lvl1pPr>
            <a:lvl2pPr marL="609562" indent="0">
              <a:buNone/>
              <a:defRPr sz="2667" b="1"/>
            </a:lvl2pPr>
            <a:lvl3pPr marL="1219124" indent="0">
              <a:buNone/>
              <a:defRPr sz="2400" b="1"/>
            </a:lvl3pPr>
            <a:lvl4pPr marL="1828686" indent="0">
              <a:buNone/>
              <a:defRPr sz="2133" b="1"/>
            </a:lvl4pPr>
            <a:lvl5pPr marL="2438248" indent="0">
              <a:buNone/>
              <a:defRPr sz="2133" b="1"/>
            </a:lvl5pPr>
            <a:lvl6pPr marL="3047810" indent="0">
              <a:buNone/>
              <a:defRPr sz="2133" b="1"/>
            </a:lvl6pPr>
            <a:lvl7pPr marL="3657372" indent="0">
              <a:buNone/>
              <a:defRPr sz="2133" b="1"/>
            </a:lvl7pPr>
            <a:lvl8pPr marL="4266934" indent="0">
              <a:buNone/>
              <a:defRPr sz="2133" b="1"/>
            </a:lvl8pPr>
            <a:lvl9pPr marL="4876495"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92961" y="1822175"/>
            <a:ext cx="5389033" cy="3951288"/>
          </a:xfrm>
        </p:spPr>
        <p:txBody>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88951" y="304801"/>
            <a:ext cx="11093450" cy="800219"/>
          </a:xfrm>
        </p:spPr>
        <p:txBody>
          <a:bodyPr/>
          <a:lstStyle/>
          <a:p>
            <a:r>
              <a:rPr lang="en-US"/>
              <a:t>Click to edit Master title style</a:t>
            </a:r>
          </a:p>
        </p:txBody>
      </p:sp>
      <p:sp>
        <p:nvSpPr>
          <p:cNvPr id="8" name="Footer Placeholder 3">
            <a:extLst>
              <a:ext uri="{FF2B5EF4-FFF2-40B4-BE49-F238E27FC236}">
                <a16:creationId xmlns:a16="http://schemas.microsoft.com/office/drawing/2014/main" xmlns="" id="{D9ADC661-B3AB-4350-83D3-5679BF2C3F3B}"/>
              </a:ext>
            </a:extLst>
          </p:cNvPr>
          <p:cNvSpPr>
            <a:spLocks noGrp="1"/>
          </p:cNvSpPr>
          <p:nvPr>
            <p:ph type="ftr" sz="quarter" idx="10"/>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pPr defTabSz="457200" eaLnBrk="0" fontAlgn="base" hangingPunct="0">
              <a:spcBef>
                <a:spcPct val="0"/>
              </a:spcBef>
              <a:spcAft>
                <a:spcPct val="0"/>
              </a:spcAft>
              <a:defRPr/>
            </a:pPr>
            <a:r>
              <a:rPr lang="en-US"/>
              <a:t>The information contained in this slide does not represent any endorsement of the vendor’s solutions by Aon</a:t>
            </a:r>
          </a:p>
          <a:p>
            <a:pPr defTabSz="457200" eaLnBrk="0" fontAlgn="base" hangingPunct="0">
              <a:spcBef>
                <a:spcPct val="0"/>
              </a:spcBef>
              <a:spcAft>
                <a:spcPct val="0"/>
              </a:spcAft>
              <a:defRPr/>
            </a:pPr>
            <a:r>
              <a:rPr lang="en-US"/>
              <a:t>Proprietary &amp; Confidential  | December 2021</a:t>
            </a:r>
          </a:p>
        </p:txBody>
      </p:sp>
    </p:spTree>
    <p:extLst>
      <p:ext uri="{BB962C8B-B14F-4D97-AF65-F5344CB8AC3E}">
        <p14:creationId xmlns:p14="http://schemas.microsoft.com/office/powerpoint/2010/main" val="12590535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92DD8116-497F-4584-8B84-C5FCED34BC23}"/>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2" name="Title 1">
            <a:extLst>
              <a:ext uri="{FF2B5EF4-FFF2-40B4-BE49-F238E27FC236}">
                <a16:creationId xmlns:a16="http://schemas.microsoft.com/office/drawing/2014/main" xmlns="" id="{99E9AB72-A07D-411B-8D87-9E714A3985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41539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Case Study 2">
    <p:spTree>
      <p:nvGrpSpPr>
        <p:cNvPr id="1" name=""/>
        <p:cNvGrpSpPr/>
        <p:nvPr/>
      </p:nvGrpSpPr>
      <p:grpSpPr>
        <a:xfrm>
          <a:off x="0" y="0"/>
          <a:ext cx="0" cy="0"/>
          <a:chOff x="0" y="0"/>
          <a:chExt cx="0" cy="0"/>
        </a:xfrm>
      </p:grpSpPr>
      <p:pic>
        <p:nvPicPr>
          <p:cNvPr id="5" name="Graphic 4" descr="Playbook with solid fill">
            <a:extLst>
              <a:ext uri="{FF2B5EF4-FFF2-40B4-BE49-F238E27FC236}">
                <a16:creationId xmlns:a16="http://schemas.microsoft.com/office/drawing/2014/main" xmlns="" id="{F8E747A6-E7E1-4FBA-9F24-A343F3D33676}"/>
              </a:ext>
            </a:extLst>
          </p:cNvPr>
          <p:cNvPicPr>
            <a:picLocks noChangeAspect="1"/>
          </p:cNvPicPr>
          <p:nvPr userDrawn="1"/>
        </p:nvPicPr>
        <p:blipFill rotWithShape="1">
          <a:blip>
            <a:extLst>
              <a:ext uri="{96DAC541-7B7A-43D3-8B79-37D633B846F1}">
                <asvg:svgBlip xmlns:asvg="http://schemas.microsoft.com/office/drawing/2016/SVG/main" xmlns="" r:embed="rId2"/>
              </a:ext>
            </a:extLst>
          </a:blip>
          <a:srcRect r="22898" b="8179"/>
          <a:stretch/>
        </p:blipFill>
        <p:spPr>
          <a:xfrm>
            <a:off x="4482493" y="2387422"/>
            <a:ext cx="3111495" cy="3705266"/>
          </a:xfrm>
          <a:prstGeom prst="rect">
            <a:avLst/>
          </a:prstGeom>
        </p:spPr>
      </p:pic>
      <p:sp>
        <p:nvSpPr>
          <p:cNvPr id="8" name="Rectangle 7">
            <a:extLst>
              <a:ext uri="{FF2B5EF4-FFF2-40B4-BE49-F238E27FC236}">
                <a16:creationId xmlns:a16="http://schemas.microsoft.com/office/drawing/2014/main" xmlns="" id="{A4EBC937-DB34-4BA2-A056-79868707E52F}"/>
              </a:ext>
            </a:extLst>
          </p:cNvPr>
          <p:cNvSpPr/>
          <p:nvPr userDrawn="1"/>
        </p:nvSpPr>
        <p:spPr>
          <a:xfrm>
            <a:off x="0" y="0"/>
            <a:ext cx="317078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n w="0"/>
              <a:solidFill>
                <a:schemeClr val="tx1"/>
              </a:solidFill>
              <a:effectLst>
                <a:outerShdw blurRad="38100" dist="19050" dir="2700000" algn="tl" rotWithShape="0">
                  <a:schemeClr val="dk1">
                    <a:alpha val="40000"/>
                  </a:schemeClr>
                </a:outerShdw>
              </a:effectLst>
            </a:endParaRPr>
          </a:p>
        </p:txBody>
      </p:sp>
      <p:sp>
        <p:nvSpPr>
          <p:cNvPr id="19" name="Text Placeholder 24">
            <a:extLst>
              <a:ext uri="{FF2B5EF4-FFF2-40B4-BE49-F238E27FC236}">
                <a16:creationId xmlns:a16="http://schemas.microsoft.com/office/drawing/2014/main" xmlns="" id="{554C0820-16BB-4AFB-97EF-F1967A4FEDBF}"/>
              </a:ext>
            </a:extLst>
          </p:cNvPr>
          <p:cNvSpPr txBox="1">
            <a:spLocks/>
          </p:cNvSpPr>
          <p:nvPr userDrawn="1"/>
        </p:nvSpPr>
        <p:spPr>
          <a:xfrm>
            <a:off x="4291261" y="922308"/>
            <a:ext cx="1078496" cy="522003"/>
          </a:xfrm>
          <a:prstGeom prst="rect">
            <a:avLst/>
          </a:prstGeom>
        </p:spPr>
        <p:txBody>
          <a:bodyPr anchor="ct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a:spcAft>
                <a:spcPts val="600"/>
              </a:spcAft>
            </a:pPr>
            <a:r>
              <a:rPr lang="en-GB" sz="1500"/>
              <a:t>Aon’s </a:t>
            </a:r>
            <a:br>
              <a:rPr lang="en-GB" sz="1500"/>
            </a:br>
            <a:r>
              <a:rPr lang="en-GB" sz="1500"/>
              <a:t>Approach</a:t>
            </a:r>
          </a:p>
        </p:txBody>
      </p:sp>
      <p:sp>
        <p:nvSpPr>
          <p:cNvPr id="21" name="Text Placeholder 25">
            <a:extLst>
              <a:ext uri="{FF2B5EF4-FFF2-40B4-BE49-F238E27FC236}">
                <a16:creationId xmlns:a16="http://schemas.microsoft.com/office/drawing/2014/main" xmlns="" id="{858CE11A-D745-4B2C-9925-4514E8E15BCA}"/>
              </a:ext>
            </a:extLst>
          </p:cNvPr>
          <p:cNvSpPr txBox="1">
            <a:spLocks/>
          </p:cNvSpPr>
          <p:nvPr userDrawn="1"/>
        </p:nvSpPr>
        <p:spPr>
          <a:xfrm>
            <a:off x="8571848" y="868302"/>
            <a:ext cx="1386250" cy="576009"/>
          </a:xfrm>
          <a:prstGeom prst="rect">
            <a:avLst/>
          </a:prstGeom>
        </p:spPr>
        <p:txBody>
          <a:bodyPr anchor="ct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a:spcAft>
                <a:spcPts val="600"/>
              </a:spcAft>
            </a:pPr>
            <a:r>
              <a:rPr lang="en-GB" sz="1500"/>
              <a:t>Client </a:t>
            </a:r>
            <a:br>
              <a:rPr lang="en-GB" sz="1500"/>
            </a:br>
            <a:r>
              <a:rPr lang="en-GB" sz="1500"/>
              <a:t>Impact</a:t>
            </a:r>
            <a:endParaRPr lang="en-US" sz="1000">
              <a:latin typeface="Helvetica Now Text" panose="020B050403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xmlns="" id="{423C8144-EED7-4840-B505-82835E7F2A34}"/>
              </a:ext>
            </a:extLst>
          </p:cNvPr>
          <p:cNvCxnSpPr>
            <a:cxnSpLocks/>
          </p:cNvCxnSpPr>
          <p:nvPr userDrawn="1"/>
        </p:nvCxnSpPr>
        <p:spPr>
          <a:xfrm>
            <a:off x="7593988" y="922309"/>
            <a:ext cx="10459" cy="5439362"/>
          </a:xfrm>
          <a:prstGeom prst="line">
            <a:avLst/>
          </a:prstGeom>
          <a:ln w="25400">
            <a:solidFill>
              <a:schemeClr val="accent3"/>
            </a:solidFill>
            <a:tailEnd type="none" w="lg" len="lg"/>
          </a:ln>
        </p:spPr>
        <p:style>
          <a:lnRef idx="1">
            <a:schemeClr val="accent1"/>
          </a:lnRef>
          <a:fillRef idx="0">
            <a:schemeClr val="accent1"/>
          </a:fillRef>
          <a:effectRef idx="0">
            <a:schemeClr val="accent1"/>
          </a:effectRef>
          <a:fontRef idx="minor">
            <a:schemeClr val="tx1"/>
          </a:fontRef>
        </p:style>
      </p:cxnSp>
      <p:sp>
        <p:nvSpPr>
          <p:cNvPr id="58" name="Title 84">
            <a:extLst>
              <a:ext uri="{FF2B5EF4-FFF2-40B4-BE49-F238E27FC236}">
                <a16:creationId xmlns:a16="http://schemas.microsoft.com/office/drawing/2014/main" xmlns="" id="{69315CF4-73FD-4C54-9CAC-912BE24FF739}"/>
              </a:ext>
            </a:extLst>
          </p:cNvPr>
          <p:cNvSpPr txBox="1">
            <a:spLocks/>
          </p:cNvSpPr>
          <p:nvPr userDrawn="1"/>
        </p:nvSpPr>
        <p:spPr>
          <a:xfrm>
            <a:off x="379189" y="488754"/>
            <a:ext cx="2476299" cy="400110"/>
          </a:xfrm>
          <a:prstGeom prst="rect">
            <a:avLst/>
          </a:prstGeom>
        </p:spPr>
        <p:txBody>
          <a:bodyPr vert="horz" wrap="square" lIns="0" tIns="0" rIns="0" bIns="0" rtlCol="0" anchor="t">
            <a:spAutoFit/>
          </a:bodyPr>
          <a:lstStyle>
            <a:lvl1pPr algn="l" defTabSz="1828709" rtl="0" eaLnBrk="1" latinLnBrk="0" hangingPunct="1">
              <a:lnSpc>
                <a:spcPct val="100000"/>
              </a:lnSpc>
              <a:spcBef>
                <a:spcPct val="0"/>
              </a:spcBef>
              <a:buNone/>
              <a:defRPr sz="5200" b="1" i="0" kern="1200" spc="-30" baseline="0">
                <a:solidFill>
                  <a:schemeClr val="tx1"/>
                </a:solidFill>
                <a:latin typeface="Helvetica Now Text" panose="020B0504030202020204" pitchFamily="34" charset="77"/>
                <a:ea typeface="+mj-ea"/>
                <a:cs typeface="+mj-cs"/>
              </a:defRPr>
            </a:lvl1pPr>
          </a:lstStyle>
          <a:p>
            <a:r>
              <a:rPr lang="en-GB" sz="2600"/>
              <a:t>Case Study</a:t>
            </a:r>
          </a:p>
        </p:txBody>
      </p:sp>
      <p:pic>
        <p:nvPicPr>
          <p:cNvPr id="28" name="Graphic 27">
            <a:extLst>
              <a:ext uri="{FF2B5EF4-FFF2-40B4-BE49-F238E27FC236}">
                <a16:creationId xmlns:a16="http://schemas.microsoft.com/office/drawing/2014/main" xmlns="" id="{78247CC9-35FC-49D1-B705-F36D4E77227E}"/>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79189" y="6241999"/>
            <a:ext cx="632593" cy="239344"/>
          </a:xfrm>
          <a:prstGeom prst="rect">
            <a:avLst/>
          </a:prstGeom>
        </p:spPr>
      </p:pic>
      <p:pic>
        <p:nvPicPr>
          <p:cNvPr id="3" name="Graphic 2" descr="Bullseye with solid fill">
            <a:extLst>
              <a:ext uri="{FF2B5EF4-FFF2-40B4-BE49-F238E27FC236}">
                <a16:creationId xmlns:a16="http://schemas.microsoft.com/office/drawing/2014/main" xmlns="" id="{087C36C5-F3DE-4B4A-B64A-9E77482A5C1D}"/>
              </a:ext>
            </a:extLst>
          </p:cNvPr>
          <p:cNvPicPr>
            <a:picLocks noChangeAspect="1"/>
          </p:cNvPicPr>
          <p:nvPr userDrawn="1"/>
        </p:nvPicPr>
        <p:blipFill rotWithShape="1">
          <a:blip>
            <a:extLst>
              <a:ext uri="{96DAC541-7B7A-43D3-8B79-37D633B846F1}">
                <asvg:svgBlip xmlns:asvg="http://schemas.microsoft.com/office/drawing/2016/SVG/main" xmlns="" r:embed="rId4"/>
              </a:ext>
            </a:extLst>
          </a:blip>
          <a:srcRect r="15060" b="5010"/>
          <a:stretch/>
        </p:blipFill>
        <p:spPr>
          <a:xfrm>
            <a:off x="9495450" y="2682720"/>
            <a:ext cx="2696550" cy="3015433"/>
          </a:xfrm>
          <a:prstGeom prst="rect">
            <a:avLst/>
          </a:prstGeom>
        </p:spPr>
      </p:pic>
      <p:pic>
        <p:nvPicPr>
          <p:cNvPr id="7" name="Graphic 6" descr="Bullseye outline">
            <a:extLst>
              <a:ext uri="{FF2B5EF4-FFF2-40B4-BE49-F238E27FC236}">
                <a16:creationId xmlns:a16="http://schemas.microsoft.com/office/drawing/2014/main" xmlns="" id="{D32961EE-0644-45F3-94F6-5D15F45CFD07}"/>
              </a:ext>
            </a:extLst>
          </p:cNvPr>
          <p:cNvPicPr>
            <a:picLocks noChangeAspect="1"/>
          </p:cNvPicPr>
          <p:nvPr userDrawn="1"/>
        </p:nvPicPr>
        <p:blipFill>
          <a:blip>
            <a:extLst>
              <a:ext uri="{96DAC541-7B7A-43D3-8B79-37D633B846F1}">
                <asvg:svgBlip xmlns:asvg="http://schemas.microsoft.com/office/drawing/2016/SVG/main" xmlns="" r:embed="rId5"/>
              </a:ext>
            </a:extLst>
          </a:blip>
          <a:stretch>
            <a:fillRect/>
          </a:stretch>
        </p:blipFill>
        <p:spPr>
          <a:xfrm>
            <a:off x="7942367" y="894461"/>
            <a:ext cx="523599" cy="523565"/>
          </a:xfrm>
          <a:prstGeom prst="rect">
            <a:avLst/>
          </a:prstGeom>
        </p:spPr>
      </p:pic>
      <p:pic>
        <p:nvPicPr>
          <p:cNvPr id="10" name="Graphic 9" descr="Playbook outline">
            <a:extLst>
              <a:ext uri="{FF2B5EF4-FFF2-40B4-BE49-F238E27FC236}">
                <a16:creationId xmlns:a16="http://schemas.microsoft.com/office/drawing/2014/main" xmlns="" id="{654A512D-9A98-413D-9A8A-806480CFC2A9}"/>
              </a:ext>
            </a:extLst>
          </p:cNvPr>
          <p:cNvPicPr>
            <a:picLocks noChangeAspect="1"/>
          </p:cNvPicPr>
          <p:nvPr userDrawn="1"/>
        </p:nvPicPr>
        <p:blipFill>
          <a:blip>
            <a:extLst>
              <a:ext uri="{96DAC541-7B7A-43D3-8B79-37D633B846F1}">
                <asvg:svgBlip xmlns:asvg="http://schemas.microsoft.com/office/drawing/2016/SVG/main" xmlns="" r:embed="rId6"/>
              </a:ext>
            </a:extLst>
          </a:blip>
          <a:stretch>
            <a:fillRect/>
          </a:stretch>
        </p:blipFill>
        <p:spPr>
          <a:xfrm>
            <a:off x="3637721" y="868176"/>
            <a:ext cx="576172" cy="576135"/>
          </a:xfrm>
          <a:prstGeom prst="rect">
            <a:avLst/>
          </a:prstGeom>
        </p:spPr>
      </p:pic>
      <p:sp>
        <p:nvSpPr>
          <p:cNvPr id="14" name="Text Placeholder 13">
            <a:extLst>
              <a:ext uri="{FF2B5EF4-FFF2-40B4-BE49-F238E27FC236}">
                <a16:creationId xmlns:a16="http://schemas.microsoft.com/office/drawing/2014/main" xmlns="" id="{7EB8FADE-B302-4DB8-AED4-DF6507D980E6}"/>
              </a:ext>
            </a:extLst>
          </p:cNvPr>
          <p:cNvSpPr>
            <a:spLocks noGrp="1"/>
          </p:cNvSpPr>
          <p:nvPr>
            <p:ph type="body" sz="quarter" idx="10"/>
          </p:nvPr>
        </p:nvSpPr>
        <p:spPr>
          <a:xfrm>
            <a:off x="3777151" y="1600373"/>
            <a:ext cx="3478917" cy="4502150"/>
          </a:xfrm>
        </p:spPr>
        <p:txBody>
          <a:bodyPr/>
          <a:lstStyle>
            <a:lvl1pPr>
              <a:defRPr sz="1200"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3">
            <a:extLst>
              <a:ext uri="{FF2B5EF4-FFF2-40B4-BE49-F238E27FC236}">
                <a16:creationId xmlns:a16="http://schemas.microsoft.com/office/drawing/2014/main" xmlns="" id="{6BAD8BC1-D0F0-4FA8-8475-AD1A0ACC8F4F}"/>
              </a:ext>
            </a:extLst>
          </p:cNvPr>
          <p:cNvSpPr>
            <a:spLocks noGrp="1"/>
          </p:cNvSpPr>
          <p:nvPr>
            <p:ph type="body" sz="quarter" idx="11"/>
          </p:nvPr>
        </p:nvSpPr>
        <p:spPr>
          <a:xfrm>
            <a:off x="7961410" y="1600373"/>
            <a:ext cx="3478917" cy="4502150"/>
          </a:xfrm>
        </p:spPr>
        <p:txBody>
          <a:bodyPr/>
          <a:lstStyle>
            <a:lvl1pPr>
              <a:defRPr sz="1200"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Arrow: Pentagon 29">
            <a:extLst>
              <a:ext uri="{FF2B5EF4-FFF2-40B4-BE49-F238E27FC236}">
                <a16:creationId xmlns:a16="http://schemas.microsoft.com/office/drawing/2014/main" xmlns="" id="{DBA2A631-1692-4C29-8977-1D25A08D6D44}"/>
              </a:ext>
            </a:extLst>
          </p:cNvPr>
          <p:cNvSpPr/>
          <p:nvPr userDrawn="1"/>
        </p:nvSpPr>
        <p:spPr>
          <a:xfrm>
            <a:off x="0" y="1829050"/>
            <a:ext cx="1918377" cy="239344"/>
          </a:xfrm>
          <a:prstGeom prst="homePlat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347663"/>
            <a:r>
              <a:rPr lang="en-US" sz="1200">
                <a:solidFill>
                  <a:schemeClr val="bg1"/>
                </a:solidFill>
                <a:latin typeface="Helvetica Now Text" panose="020B0504030202020204" pitchFamily="34" charset="0"/>
              </a:rPr>
              <a:t>Organization Size</a:t>
            </a:r>
          </a:p>
        </p:txBody>
      </p:sp>
      <p:sp>
        <p:nvSpPr>
          <p:cNvPr id="31" name="Arrow: Pentagon 30">
            <a:extLst>
              <a:ext uri="{FF2B5EF4-FFF2-40B4-BE49-F238E27FC236}">
                <a16:creationId xmlns:a16="http://schemas.microsoft.com/office/drawing/2014/main" xmlns="" id="{60E8887D-B1B3-4850-8440-916AB7A1B2B9}"/>
              </a:ext>
            </a:extLst>
          </p:cNvPr>
          <p:cNvSpPr/>
          <p:nvPr userDrawn="1"/>
        </p:nvSpPr>
        <p:spPr>
          <a:xfrm>
            <a:off x="0" y="2686347"/>
            <a:ext cx="1918377" cy="239344"/>
          </a:xfrm>
          <a:prstGeom prst="homePlat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347663"/>
            <a:r>
              <a:rPr lang="en-US" sz="1200">
                <a:solidFill>
                  <a:schemeClr val="bg1"/>
                </a:solidFill>
                <a:latin typeface="Helvetica Now Text" panose="020B0504030202020204" pitchFamily="34" charset="0"/>
              </a:rPr>
              <a:t>Situation/Need</a:t>
            </a:r>
          </a:p>
        </p:txBody>
      </p:sp>
      <p:sp>
        <p:nvSpPr>
          <p:cNvPr id="33" name="Arrow: Pentagon 32">
            <a:extLst>
              <a:ext uri="{FF2B5EF4-FFF2-40B4-BE49-F238E27FC236}">
                <a16:creationId xmlns:a16="http://schemas.microsoft.com/office/drawing/2014/main" xmlns="" id="{F354BBC2-ED68-453D-8DB7-9238F6F99E77}"/>
              </a:ext>
            </a:extLst>
          </p:cNvPr>
          <p:cNvSpPr/>
          <p:nvPr userDrawn="1"/>
        </p:nvSpPr>
        <p:spPr>
          <a:xfrm>
            <a:off x="0" y="5173412"/>
            <a:ext cx="1918377" cy="239344"/>
          </a:xfrm>
          <a:prstGeom prst="homePlat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347663"/>
            <a:endParaRPr lang="en-US" sz="1200">
              <a:solidFill>
                <a:schemeClr val="bg1"/>
              </a:solidFill>
              <a:latin typeface="Helvetica Now Text" panose="020B0504030202020204" pitchFamily="34" charset="0"/>
            </a:endParaRPr>
          </a:p>
        </p:txBody>
      </p:sp>
      <p:sp>
        <p:nvSpPr>
          <p:cNvPr id="34" name="Footer Placeholder 3">
            <a:extLst>
              <a:ext uri="{FF2B5EF4-FFF2-40B4-BE49-F238E27FC236}">
                <a16:creationId xmlns:a16="http://schemas.microsoft.com/office/drawing/2014/main" xmlns="" id="{5A3DEC46-CCCE-4DEE-8755-671A9E0DC5E1}"/>
              </a:ext>
            </a:extLst>
          </p:cNvPr>
          <p:cNvSpPr>
            <a:spLocks noGrp="1"/>
          </p:cNvSpPr>
          <p:nvPr>
            <p:ph type="ftr" sz="quarter" idx="4294967295"/>
          </p:nvPr>
        </p:nvSpPr>
        <p:spPr>
          <a:xfrm>
            <a:off x="10482079" y="6276975"/>
            <a:ext cx="1356607" cy="365125"/>
          </a:xfrm>
        </p:spPr>
        <p:txBody>
          <a:bodyPr/>
          <a:lstStyle/>
          <a:p>
            <a:r>
              <a:rPr lang="en-GB"/>
              <a:t>Health Transformation Team</a:t>
            </a:r>
          </a:p>
        </p:txBody>
      </p:sp>
      <p:sp>
        <p:nvSpPr>
          <p:cNvPr id="18" name="Text Placeholder 17" descr="Client Name or Industry">
            <a:extLst>
              <a:ext uri="{FF2B5EF4-FFF2-40B4-BE49-F238E27FC236}">
                <a16:creationId xmlns:a16="http://schemas.microsoft.com/office/drawing/2014/main" xmlns="" id="{DC92B19A-89CF-475E-85AB-49174B38CDFD}"/>
              </a:ext>
            </a:extLst>
          </p:cNvPr>
          <p:cNvSpPr>
            <a:spLocks noGrp="1"/>
          </p:cNvSpPr>
          <p:nvPr>
            <p:ph type="body" sz="quarter" idx="12"/>
          </p:nvPr>
        </p:nvSpPr>
        <p:spPr>
          <a:xfrm>
            <a:off x="379437" y="922338"/>
            <a:ext cx="2430621" cy="796132"/>
          </a:xfrm>
        </p:spPr>
        <p:txBody>
          <a:bodyPr/>
          <a:lstStyle>
            <a:lvl1pPr>
              <a:defRPr sz="1800" b="0"/>
            </a:lvl1pPr>
          </a:lstStyle>
          <a:p>
            <a:pPr lvl="0"/>
            <a:r>
              <a:rPr lang="en-US"/>
              <a:t>Click to edit Master text styles</a:t>
            </a:r>
          </a:p>
        </p:txBody>
      </p:sp>
      <p:sp>
        <p:nvSpPr>
          <p:cNvPr id="36" name="Text Placeholder 35">
            <a:extLst>
              <a:ext uri="{FF2B5EF4-FFF2-40B4-BE49-F238E27FC236}">
                <a16:creationId xmlns:a16="http://schemas.microsoft.com/office/drawing/2014/main" xmlns="" id="{253D7C08-6E44-4B53-916C-36D86BC4B9A2}"/>
              </a:ext>
            </a:extLst>
          </p:cNvPr>
          <p:cNvSpPr>
            <a:spLocks noGrp="1"/>
          </p:cNvSpPr>
          <p:nvPr>
            <p:ph type="body" sz="quarter" idx="13"/>
          </p:nvPr>
        </p:nvSpPr>
        <p:spPr>
          <a:xfrm>
            <a:off x="379437" y="2206625"/>
            <a:ext cx="2430621" cy="238919"/>
          </a:xfrm>
        </p:spPr>
        <p:txBody>
          <a:bodyPr/>
          <a:lstStyle>
            <a:lvl1pPr>
              <a:defRPr sz="1000" b="0"/>
            </a:lvl1pPr>
          </a:lstStyle>
          <a:p>
            <a:pPr lvl="0"/>
            <a:r>
              <a:rPr lang="en-US"/>
              <a:t>Click to edit Master text styles</a:t>
            </a:r>
          </a:p>
        </p:txBody>
      </p:sp>
      <p:sp>
        <p:nvSpPr>
          <p:cNvPr id="38" name="Text Placeholder 35">
            <a:extLst>
              <a:ext uri="{FF2B5EF4-FFF2-40B4-BE49-F238E27FC236}">
                <a16:creationId xmlns:a16="http://schemas.microsoft.com/office/drawing/2014/main" xmlns="" id="{091BDB40-BBFB-4A93-BF90-643FC43F3DCB}"/>
              </a:ext>
            </a:extLst>
          </p:cNvPr>
          <p:cNvSpPr>
            <a:spLocks noGrp="1"/>
          </p:cNvSpPr>
          <p:nvPr>
            <p:ph type="body" sz="quarter" idx="14"/>
          </p:nvPr>
        </p:nvSpPr>
        <p:spPr>
          <a:xfrm>
            <a:off x="379129" y="3063497"/>
            <a:ext cx="2430621" cy="1955764"/>
          </a:xfrm>
        </p:spPr>
        <p:txBody>
          <a:bodyPr/>
          <a:lstStyle>
            <a:lvl1pPr>
              <a:defRPr sz="1000" b="0"/>
            </a:lvl1pPr>
          </a:lstStyle>
          <a:p>
            <a:pPr lvl="0"/>
            <a:r>
              <a:rPr lang="en-US"/>
              <a:t>Click to edit Master text styles</a:t>
            </a:r>
          </a:p>
        </p:txBody>
      </p:sp>
      <p:sp>
        <p:nvSpPr>
          <p:cNvPr id="39" name="Text Placeholder 35">
            <a:extLst>
              <a:ext uri="{FF2B5EF4-FFF2-40B4-BE49-F238E27FC236}">
                <a16:creationId xmlns:a16="http://schemas.microsoft.com/office/drawing/2014/main" xmlns="" id="{296E92DB-73A8-4452-ACB4-528EF15BBB2D}"/>
              </a:ext>
            </a:extLst>
          </p:cNvPr>
          <p:cNvSpPr>
            <a:spLocks noGrp="1"/>
          </p:cNvSpPr>
          <p:nvPr>
            <p:ph type="body" sz="quarter" idx="15"/>
          </p:nvPr>
        </p:nvSpPr>
        <p:spPr>
          <a:xfrm>
            <a:off x="379128" y="5564624"/>
            <a:ext cx="2430621" cy="528063"/>
          </a:xfrm>
        </p:spPr>
        <p:txBody>
          <a:bodyPr/>
          <a:lstStyle>
            <a:lvl1pPr>
              <a:defRPr sz="1000" b="0"/>
            </a:lvl1pPr>
          </a:lstStyle>
          <a:p>
            <a:pPr lvl="0"/>
            <a:r>
              <a:rPr lang="en-US"/>
              <a:t>Click to edit Master text styles</a:t>
            </a:r>
          </a:p>
        </p:txBody>
      </p:sp>
      <p:sp>
        <p:nvSpPr>
          <p:cNvPr id="40" name="Text Placeholder 39">
            <a:extLst>
              <a:ext uri="{FF2B5EF4-FFF2-40B4-BE49-F238E27FC236}">
                <a16:creationId xmlns:a16="http://schemas.microsoft.com/office/drawing/2014/main" xmlns="" id="{DDCF2462-9780-4294-A308-95BB13AE2607}"/>
              </a:ext>
            </a:extLst>
          </p:cNvPr>
          <p:cNvSpPr>
            <a:spLocks noGrp="1"/>
          </p:cNvSpPr>
          <p:nvPr>
            <p:ph type="body" sz="quarter" idx="16"/>
          </p:nvPr>
        </p:nvSpPr>
        <p:spPr>
          <a:xfrm>
            <a:off x="392450" y="5211212"/>
            <a:ext cx="1426529" cy="201544"/>
          </a:xfrm>
        </p:spPr>
        <p:txBody>
          <a:bodyPr/>
          <a:lstStyle>
            <a:lvl1pPr>
              <a:defRPr sz="1200" b="0">
                <a:solidFill>
                  <a:schemeClr val="bg1"/>
                </a:solidFill>
              </a:defRPr>
            </a:lvl1pPr>
          </a:lstStyle>
          <a:p>
            <a:pPr lvl="0"/>
            <a:r>
              <a:rPr lang="en-US"/>
              <a:t>Click to edit</a:t>
            </a:r>
          </a:p>
        </p:txBody>
      </p:sp>
    </p:spTree>
    <p:extLst>
      <p:ext uri="{BB962C8B-B14F-4D97-AF65-F5344CB8AC3E}">
        <p14:creationId xmlns:p14="http://schemas.microsoft.com/office/powerpoint/2010/main" val="2193794943"/>
      </p:ext>
    </p:extLst>
  </p:cSld>
  <p:clrMapOvr>
    <a:masterClrMapping/>
  </p:clrMapOvr>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23 Title Only" type="titleOnly">
  <p:cSld name="23 Title Onl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822960"/>
            <a:ext cx="11247200" cy="11888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1280449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3"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xmlns="" id="{C4727DAE-2E97-A443-B677-9D8220C5E4C4}"/>
              </a:ext>
            </a:extLst>
          </p:cNvPr>
          <p:cNvSpPr>
            <a:spLocks noGrp="1"/>
          </p:cNvSpPr>
          <p:nvPr>
            <p:ph sz="quarter" idx="15"/>
          </p:nvPr>
        </p:nvSpPr>
        <p:spPr>
          <a:xfrm>
            <a:off x="6476631" y="1562100"/>
            <a:ext cx="5333553"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2559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38609686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0" y="843285"/>
            <a:ext cx="10686951"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57" indent="0" algn="ctr">
              <a:buNone/>
              <a:defRPr sz="2000"/>
            </a:lvl2pPr>
            <a:lvl3pPr marL="914315" indent="0" algn="ctr">
              <a:buNone/>
              <a:defRPr sz="1800"/>
            </a:lvl3pPr>
            <a:lvl4pPr marL="1371472" indent="0" algn="ctr">
              <a:buNone/>
              <a:defRPr sz="1600"/>
            </a:lvl4pPr>
            <a:lvl5pPr marL="1828629" indent="0" algn="ctr">
              <a:buNone/>
              <a:defRPr sz="1600"/>
            </a:lvl5pPr>
            <a:lvl6pPr marL="2285786" indent="0" algn="ctr">
              <a:buNone/>
              <a:defRPr sz="1600"/>
            </a:lvl6pPr>
            <a:lvl7pPr marL="2742943" indent="0" algn="ctr">
              <a:buNone/>
              <a:defRPr sz="1600"/>
            </a:lvl7pPr>
            <a:lvl8pPr marL="3200100" indent="0" algn="ctr">
              <a:buNone/>
              <a:defRPr sz="1600"/>
            </a:lvl8pPr>
            <a:lvl9pPr marL="365725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4"/>
            <a:ext cx="5038971" cy="365125"/>
          </a:xfrm>
          <a:prstGeom prst="rect">
            <a:avLst/>
          </a:prstGeom>
        </p:spPr>
        <p:txBody>
          <a:bodyPr vert="horz" wrap="square" lIns="0" tIns="0" rIns="0" bIns="0" rtlCol="0" anchor="ctr"/>
          <a:lstStyle>
            <a:lvl1pPr marL="0" marR="0" indent="0" algn="r" defTabSz="91431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US"/>
              <a:t>Proprietary &amp; Confidential</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37088096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81025" y="3503444"/>
            <a:ext cx="9524827" cy="785613"/>
          </a:xfrm>
        </p:spPr>
        <p:txBody>
          <a:bodyPr anchor="t">
            <a:noAutofit/>
          </a:bodyPr>
          <a:lstStyle>
            <a:lvl1pPr algn="l">
              <a:lnSpc>
                <a:spcPct val="100000"/>
              </a:lnSpc>
              <a:defRPr sz="1600" b="0" i="0">
                <a:solidFill>
                  <a:schemeClr val="tx1"/>
                </a:solidFill>
                <a:latin typeface="Helvetica Now Text" panose="020B0504030202020204" pitchFamily="34" charset="77"/>
              </a:defRPr>
            </a:lvl1pPr>
          </a:lstStyle>
          <a:p>
            <a:r>
              <a:rPr lang="en-GB"/>
              <a:t>Click to edit callout subhead</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p>
            <a:r>
              <a:rPr lang="en-US"/>
              <a:t>Proprietary &amp; Confidential</a:t>
            </a:r>
            <a:endParaRPr lang="en-GB"/>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381025" y="876301"/>
            <a:ext cx="9524827" cy="2478257"/>
          </a:xfrm>
        </p:spPr>
        <p:txBody>
          <a:bodyPr wrap="square" anchor="b" anchorCtr="0">
            <a:noAutofit/>
          </a:bodyPr>
          <a:lstStyle>
            <a:lvl1pPr marL="0" indent="0" algn="l">
              <a:lnSpc>
                <a:spcPct val="100000"/>
              </a:lnSpc>
              <a:spcAft>
                <a:spcPts val="0"/>
              </a:spcAft>
              <a:buNone/>
              <a:defRPr sz="4400" b="0" i="0">
                <a:solidFill>
                  <a:schemeClr val="tx1"/>
                </a:solidFill>
                <a:latin typeface="Helvetica Now Text Light" panose="020B0404030202020204" pitchFamily="34" charset="77"/>
              </a:defRPr>
            </a:lvl1pPr>
            <a:lvl2pPr marL="457157" indent="0" algn="ctr">
              <a:buNone/>
              <a:defRPr sz="2000"/>
            </a:lvl2pPr>
            <a:lvl3pPr marL="914315" indent="0" algn="ctr">
              <a:buNone/>
              <a:defRPr sz="1800"/>
            </a:lvl3pPr>
            <a:lvl4pPr marL="1371472" indent="0" algn="ctr">
              <a:buNone/>
              <a:defRPr sz="1600"/>
            </a:lvl4pPr>
            <a:lvl5pPr marL="1828629" indent="0" algn="ctr">
              <a:buNone/>
              <a:defRPr sz="1600"/>
            </a:lvl5pPr>
            <a:lvl6pPr marL="2285786" indent="0" algn="ctr">
              <a:buNone/>
              <a:defRPr sz="1600"/>
            </a:lvl6pPr>
            <a:lvl7pPr marL="2742943" indent="0" algn="ctr">
              <a:buNone/>
              <a:defRPr sz="1600"/>
            </a:lvl7pPr>
            <a:lvl8pPr marL="3200100" indent="0" algn="ctr">
              <a:buNone/>
              <a:defRPr sz="1600"/>
            </a:lvl8pPr>
            <a:lvl9pPr marL="3657257" indent="0" algn="ctr">
              <a:buNone/>
              <a:defRPr sz="1600"/>
            </a:lvl9pPr>
          </a:lstStyle>
          <a:p>
            <a:pPr lvl="0"/>
            <a:r>
              <a:rPr lang="en-US"/>
              <a:t>Click to enter Callout</a:t>
            </a:r>
          </a:p>
        </p:txBody>
      </p:sp>
    </p:spTree>
    <p:extLst>
      <p:ext uri="{BB962C8B-B14F-4D97-AF65-F5344CB8AC3E}">
        <p14:creationId xmlns:p14="http://schemas.microsoft.com/office/powerpoint/2010/main" val="25947689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4"/>
            <a:ext cx="5038971" cy="365125"/>
          </a:xfrm>
          <a:prstGeom prst="rect">
            <a:avLst/>
          </a:prstGeom>
        </p:spPr>
        <p:txBody>
          <a:bodyPr vert="horz" wrap="square" lIns="0" tIns="0" rIns="0" bIns="0" rtlCol="0" anchor="ctr"/>
          <a:lstStyle>
            <a:lvl1pPr marL="0" marR="0" indent="0" algn="r" defTabSz="91431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US"/>
              <a:t>Proprietary &amp; Confidential</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5"/>
            <a:ext cx="10686951"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57" indent="0" algn="ctr">
              <a:buNone/>
              <a:defRPr sz="2000"/>
            </a:lvl2pPr>
            <a:lvl3pPr marL="914315" indent="0" algn="ctr">
              <a:buNone/>
              <a:defRPr sz="1800"/>
            </a:lvl3pPr>
            <a:lvl4pPr marL="1371472" indent="0" algn="ctr">
              <a:buNone/>
              <a:defRPr sz="1600"/>
            </a:lvl4pPr>
            <a:lvl5pPr marL="1828629" indent="0" algn="ctr">
              <a:buNone/>
              <a:defRPr sz="1600"/>
            </a:lvl5pPr>
            <a:lvl6pPr marL="2285786" indent="0" algn="ctr">
              <a:buNone/>
              <a:defRPr sz="1600"/>
            </a:lvl6pPr>
            <a:lvl7pPr marL="2742943" indent="0" algn="ctr">
              <a:buNone/>
              <a:defRPr sz="1600"/>
            </a:lvl7pPr>
            <a:lvl8pPr marL="3200100" indent="0" algn="ctr">
              <a:buNone/>
              <a:defRPr sz="1600"/>
            </a:lvl8pPr>
            <a:lvl9pPr marL="365725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3020415"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xmlns="" id="{C4727DAE-2E97-A443-B677-9D8220C5E4C4}"/>
              </a:ext>
            </a:extLst>
          </p:cNvPr>
          <p:cNvSpPr>
            <a:spLocks noGrp="1"/>
          </p:cNvSpPr>
          <p:nvPr>
            <p:ph sz="quarter" idx="15"/>
          </p:nvPr>
        </p:nvSpPr>
        <p:spPr>
          <a:xfrm>
            <a:off x="4505618" y="1562100"/>
            <a:ext cx="7304564"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4271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7" name="Footer Placeholder 3">
            <a:extLst>
              <a:ext uri="{FF2B5EF4-FFF2-40B4-BE49-F238E27FC236}">
                <a16:creationId xmlns:a16="http://schemas.microsoft.com/office/drawing/2014/main" xmlns="" id="{F4320E87-12F0-46F5-A488-9424C59375E1}"/>
              </a:ext>
            </a:extLst>
          </p:cNvPr>
          <p:cNvSpPr>
            <a:spLocks noGrp="1"/>
          </p:cNvSpPr>
          <p:nvPr>
            <p:ph type="ftr" sz="quarter" idx="3"/>
          </p:nvPr>
        </p:nvSpPr>
        <p:spPr>
          <a:xfrm>
            <a:off x="6011955" y="6277284"/>
            <a:ext cx="5038971" cy="365125"/>
          </a:xfrm>
          <a:prstGeom prst="rect">
            <a:avLst/>
          </a:prstGeom>
        </p:spPr>
        <p:txBody>
          <a:bodyPr vert="horz" wrap="square" lIns="0" tIns="0" rIns="0" bIns="0" rtlCol="0" anchor="ctr"/>
          <a:lstStyle>
            <a:lvl1pPr marL="0" marR="0" indent="0" algn="r" defTabSz="91431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US"/>
              <a:t>Proprietary &amp; Confidential</a:t>
            </a:r>
          </a:p>
        </p:txBody>
      </p:sp>
    </p:spTree>
    <p:extLst>
      <p:ext uri="{BB962C8B-B14F-4D97-AF65-F5344CB8AC3E}">
        <p14:creationId xmlns:p14="http://schemas.microsoft.com/office/powerpoint/2010/main" val="2926077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Content_1co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42281" y="468193"/>
            <a:ext cx="10678419" cy="400110"/>
          </a:xfrm>
        </p:spPr>
        <p:txBody>
          <a:bodyPr/>
          <a:lstStyle/>
          <a:p>
            <a:r>
              <a:rPr lang="en-GB"/>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42281" y="843284"/>
            <a:ext cx="10678419"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08"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8" indent="0" algn="ctr">
              <a:buNone/>
              <a:defRPr sz="1600"/>
            </a:lvl9pPr>
          </a:lstStyle>
          <a:p>
            <a:r>
              <a:rPr lang="en-GB" dirty="0"/>
              <a:t>Click to </a:t>
            </a:r>
            <a:r>
              <a:rPr lang="en-GB"/>
              <a:t>add subhead</a:t>
            </a:r>
            <a:endParaRPr lang="en-GB" dirty="0"/>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10667900" cy="4554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Footer Placeholder 13">
            <a:extLst>
              <a:ext uri="{FF2B5EF4-FFF2-40B4-BE49-F238E27FC236}">
                <a16:creationId xmlns:a16="http://schemas.microsoft.com/office/drawing/2014/main" xmlns="" id="{9D240998-8E6C-26B7-8A42-710D59A15872}"/>
              </a:ext>
            </a:extLst>
          </p:cNvPr>
          <p:cNvSpPr>
            <a:spLocks noGrp="1"/>
          </p:cNvSpPr>
          <p:nvPr>
            <p:ph type="ftr" sz="quarter" idx="3"/>
          </p:nvPr>
        </p:nvSpPr>
        <p:spPr>
          <a:xfrm>
            <a:off x="7846557" y="6320594"/>
            <a:ext cx="3673933" cy="365041"/>
          </a:xfrm>
          <a:prstGeom prst="rect">
            <a:avLst/>
          </a:prstGeom>
        </p:spPr>
        <p:txBody>
          <a:bodyPr/>
          <a:lstStyle>
            <a:lvl1pPr>
              <a:defRPr sz="800"/>
            </a:lvl1pPr>
          </a:lstStyle>
          <a:p>
            <a:pPr>
              <a:spcAft>
                <a:spcPts val="300"/>
              </a:spcAft>
              <a:defRPr/>
            </a:pPr>
            <a:r>
              <a:rPr lang="en-GB" b="1">
                <a:solidFill>
                  <a:srgbClr val="000000"/>
                </a:solidFill>
              </a:rPr>
              <a:t>Aon Reinsurance Solutions </a:t>
            </a:r>
            <a:r>
              <a:rPr lang="en-GB">
                <a:solidFill>
                  <a:srgbClr val="000000"/>
                </a:solidFill>
              </a:rPr>
              <a:t>| Accident Health and Life Practice Group</a:t>
            </a:r>
          </a:p>
          <a:p>
            <a:pPr>
              <a:spcAft>
                <a:spcPts val="300"/>
              </a:spcAft>
              <a:defRPr/>
            </a:pPr>
            <a:r>
              <a:rPr lang="en-GB" sz="700">
                <a:solidFill>
                  <a:srgbClr val="000000"/>
                </a:solidFill>
              </a:rPr>
              <a:t>Proprietary &amp; Confidential | 2024 Medical Market Report</a:t>
            </a:r>
            <a:endParaRPr lang="en-GB" sz="700" dirty="0">
              <a:solidFill>
                <a:srgbClr val="000000"/>
              </a:solidFill>
            </a:endParaRPr>
          </a:p>
        </p:txBody>
      </p:sp>
    </p:spTree>
    <p:extLst>
      <p:ext uri="{BB962C8B-B14F-4D97-AF65-F5344CB8AC3E}">
        <p14:creationId xmlns:p14="http://schemas.microsoft.com/office/powerpoint/2010/main" val="1627354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xmlns="" id="{C4727DAE-2E97-A443-B677-9D8220C5E4C4}"/>
              </a:ext>
            </a:extLst>
          </p:cNvPr>
          <p:cNvSpPr>
            <a:spLocks noGrp="1"/>
          </p:cNvSpPr>
          <p:nvPr>
            <p:ph sz="quarter" idx="15"/>
          </p:nvPr>
        </p:nvSpPr>
        <p:spPr>
          <a:xfrm>
            <a:off x="6476628" y="1562100"/>
            <a:ext cx="5333554"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9889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30264" y="1560736"/>
            <a:ext cx="10686952"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39452423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4190479" y="0"/>
            <a:ext cx="8001521" cy="6857554"/>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366481" y="6277284"/>
            <a:ext cx="3442179"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366482" y="1562100"/>
            <a:ext cx="3442179" cy="4401972"/>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2000">
                <a:solidFill>
                  <a:schemeClr val="bg1"/>
                </a:solidFill>
              </a:defRPr>
            </a:lvl2pPr>
            <a:lvl3pPr marL="0" indent="0">
              <a:lnSpc>
                <a:spcPct val="100000"/>
              </a:lnSpc>
              <a:spcBef>
                <a:spcPts val="2000"/>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6291669A-E186-4DFC-803E-999109B78BF4}"/>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xmlns="" id="{75340BA6-8D61-49E8-8AF3-FFC4A8306164}"/>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9" name="Graphic 8">
            <a:extLst>
              <a:ext uri="{FF2B5EF4-FFF2-40B4-BE49-F238E27FC236}">
                <a16:creationId xmlns:a16="http://schemas.microsoft.com/office/drawing/2014/main" xmlns="" id="{CDC294EF-1570-4686-8B4C-6B2B309B2014}"/>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17797920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64690"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3233905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1"/>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xmlns="" id="{3D3C49DE-9CF0-D64E-B027-761F00728619}"/>
              </a:ext>
            </a:extLst>
          </p:cNvPr>
          <p:cNvSpPr>
            <a:spLocks noGrp="1"/>
          </p:cNvSpPr>
          <p:nvPr>
            <p:ph sz="quarter" idx="15"/>
          </p:nvPr>
        </p:nvSpPr>
        <p:spPr>
          <a:xfrm>
            <a:off x="4957785" y="1562101"/>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xmlns="" id="{D748340F-E610-DD45-9760-F316BD6985AA}"/>
              </a:ext>
            </a:extLst>
          </p:cNvPr>
          <p:cNvSpPr>
            <a:spLocks noGrp="1"/>
          </p:cNvSpPr>
          <p:nvPr>
            <p:ph sz="quarter" idx="16"/>
          </p:nvPr>
        </p:nvSpPr>
        <p:spPr>
          <a:xfrm>
            <a:off x="8773290" y="1562101"/>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211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64690"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8" name="Picture Placeholder 10">
            <a:extLst>
              <a:ext uri="{FF2B5EF4-FFF2-40B4-BE49-F238E27FC236}">
                <a16:creationId xmlns:a16="http://schemas.microsoft.com/office/drawing/2014/main" xmlns="" id="{B2AE95DD-6549-F74E-B4A5-F644AEF2E16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500705" y="-447"/>
            <a:ext cx="6483665" cy="6857554"/>
          </a:xfrm>
          <a:prstGeom prst="rect">
            <a:avLst/>
          </a:prstGeom>
        </p:spPr>
      </p:pic>
    </p:spTree>
    <p:extLst>
      <p:ext uri="{BB962C8B-B14F-4D97-AF65-F5344CB8AC3E}">
        <p14:creationId xmlns:p14="http://schemas.microsoft.com/office/powerpoint/2010/main" val="13594734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748444" y="381000"/>
            <a:ext cx="761167"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3" name="Picture Placeholder 10">
            <a:extLst>
              <a:ext uri="{FF2B5EF4-FFF2-40B4-BE49-F238E27FC236}">
                <a16:creationId xmlns:a16="http://schemas.microsoft.com/office/drawing/2014/main" xmlns="" id="{6C3C968F-382E-D845-A447-BA8A7CEE9E68}"/>
              </a:ext>
            </a:extLst>
          </p:cNvPr>
          <p:cNvSpPr>
            <a:spLocks noGrp="1"/>
          </p:cNvSpPr>
          <p:nvPr>
            <p:ph type="pic" sz="quarter" idx="13"/>
          </p:nvPr>
        </p:nvSpPr>
        <p:spPr>
          <a:xfrm>
            <a:off x="5333554" y="0"/>
            <a:ext cx="6858446" cy="6857554"/>
          </a:xfrm>
          <a:solidFill>
            <a:schemeClr val="bg1">
              <a:lumMod val="95000"/>
            </a:schemeClr>
          </a:solidFill>
        </p:spPr>
        <p:txBody>
          <a:bodyPr tIns="5577840"/>
          <a:lstStyle>
            <a:lvl1pPr algn="ctr">
              <a:defRPr b="0"/>
            </a:lvl1pPr>
          </a:lstStyle>
          <a:p>
            <a:r>
              <a:rPr lang="en-US"/>
              <a:t>Click icon to add picture</a:t>
            </a:r>
            <a:endParaRPr lang="en-GB"/>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4"/>
            <a:ext cx="3821472"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Tree>
    <p:extLst>
      <p:ext uri="{BB962C8B-B14F-4D97-AF65-F5344CB8AC3E}">
        <p14:creationId xmlns:p14="http://schemas.microsoft.com/office/powerpoint/2010/main" val="9370713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748444" y="381000"/>
            <a:ext cx="761167"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4"/>
            <a:ext cx="3821472"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4" name="Picture Placeholder 36">
            <a:extLst>
              <a:ext uri="{FF2B5EF4-FFF2-40B4-BE49-F238E27FC236}">
                <a16:creationId xmlns:a16="http://schemas.microsoft.com/office/drawing/2014/main" xmlns="" id="{A8B9D7FD-619E-2340-849E-CBE5236E20E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10"/>
          <a:stretch/>
        </p:blipFill>
        <p:spPr>
          <a:xfrm>
            <a:off x="5333554" y="0"/>
            <a:ext cx="6858446" cy="6857554"/>
          </a:xfrm>
          <a:prstGeom prst="rect">
            <a:avLst/>
          </a:prstGeom>
        </p:spPr>
      </p:pic>
    </p:spTree>
    <p:extLst>
      <p:ext uri="{BB962C8B-B14F-4D97-AF65-F5344CB8AC3E}">
        <p14:creationId xmlns:p14="http://schemas.microsoft.com/office/powerpoint/2010/main" val="11175607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836469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37208118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836469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4" name="Picture Placeholder 9">
            <a:extLst>
              <a:ext uri="{FF2B5EF4-FFF2-40B4-BE49-F238E27FC236}">
                <a16:creationId xmlns:a16="http://schemas.microsoft.com/office/drawing/2014/main" xmlns="" id="{B7999D87-449E-B548-A4B0-E7455602C6A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522512" y="-1"/>
            <a:ext cx="6483665" cy="6857554"/>
          </a:xfrm>
          <a:prstGeom prst="rect">
            <a:avLst/>
          </a:prstGeom>
        </p:spPr>
      </p:pic>
    </p:spTree>
    <p:extLst>
      <p:ext uri="{BB962C8B-B14F-4D97-AF65-F5344CB8AC3E}">
        <p14:creationId xmlns:p14="http://schemas.microsoft.com/office/powerpoint/2010/main" val="17772514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xmlns="" id="{5BB202A0-3E3B-F343-940D-EC8DA58AFD3D}"/>
              </a:ext>
            </a:extLst>
          </p:cNvPr>
          <p:cNvSpPr>
            <a:spLocks noGrp="1"/>
          </p:cNvSpPr>
          <p:nvPr>
            <p:ph type="pic" sz="quarter" idx="14"/>
          </p:nvPr>
        </p:nvSpPr>
        <p:spPr>
          <a:xfrm>
            <a:off x="4951735" y="0"/>
            <a:ext cx="7240265" cy="6857554"/>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60983" y="2570786"/>
            <a:ext cx="4205219" cy="934499"/>
          </a:xfrm>
        </p:spPr>
        <p:txBody>
          <a:bodyPr anchor="t">
            <a:noAutofit/>
          </a:bodyPr>
          <a:lstStyle>
            <a:lvl1pPr algn="l">
              <a:lnSpc>
                <a:spcPct val="100000"/>
              </a:lnSpc>
              <a:defRPr sz="25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lvl1pPr>
              <a:defRPr>
                <a:solidFill>
                  <a:schemeClr val="bg1"/>
                </a:solidFill>
              </a:defRPr>
            </a:lvl1pPr>
          </a:lstStyle>
          <a:p>
            <a:r>
              <a:rPr lang="en-GB"/>
              <a:t>Legal Copy Helvetica Regular 8/9.6 Black</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232670" y="524951"/>
            <a:ext cx="4284843" cy="2045835"/>
          </a:xfrm>
        </p:spPr>
        <p:txBody>
          <a:bodyPr wrap="square">
            <a:noAutofit/>
          </a:bodyPr>
          <a:lstStyle>
            <a:lvl1pPr marL="0" indent="0" algn="l">
              <a:spcAft>
                <a:spcPts val="0"/>
              </a:spcAft>
              <a:buNone/>
              <a:defRPr sz="15400" b="0" i="0">
                <a:solidFill>
                  <a:schemeClr val="accent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0</a:t>
            </a:r>
            <a:endParaRPr lang="en-US"/>
          </a:p>
        </p:txBody>
      </p:sp>
    </p:spTree>
    <p:extLst>
      <p:ext uri="{BB962C8B-B14F-4D97-AF65-F5344CB8AC3E}">
        <p14:creationId xmlns:p14="http://schemas.microsoft.com/office/powerpoint/2010/main" val="7359826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bg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9" name="Text Placeholder 8">
            <a:extLst>
              <a:ext uri="{FF2B5EF4-FFF2-40B4-BE49-F238E27FC236}">
                <a16:creationId xmlns:a16="http://schemas.microsoft.com/office/drawing/2014/main" xmlns="" id="{0DD1AB83-01DE-0A49-98C3-4736CB7E9B49}"/>
              </a:ext>
            </a:extLst>
          </p:cNvPr>
          <p:cNvSpPr>
            <a:spLocks noGrp="1"/>
          </p:cNvSpPr>
          <p:nvPr>
            <p:ph type="body" sz="quarter" idx="14" hasCustomPrompt="1"/>
          </p:nvPr>
        </p:nvSpPr>
        <p:spPr>
          <a:xfrm>
            <a:off x="1134878"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xmlns="" id="{FE7811F0-B8DA-4A4B-AB9D-AC55F824C77B}"/>
              </a:ext>
            </a:extLst>
          </p:cNvPr>
          <p:cNvSpPr>
            <a:spLocks noGrp="1"/>
          </p:cNvSpPr>
          <p:nvPr>
            <p:ph type="body" sz="quarter" idx="15" hasCustomPrompt="1"/>
          </p:nvPr>
        </p:nvSpPr>
        <p:spPr>
          <a:xfrm>
            <a:off x="3811274"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p:txBody>
          <a:bodyPr/>
          <a:lstStyle>
            <a:lvl1pPr>
              <a:defRPr>
                <a:solidFill>
                  <a:schemeClr val="bg1"/>
                </a:solidFill>
              </a:defRPr>
            </a:lvl1pPr>
          </a:lstStyle>
          <a:p>
            <a:r>
              <a:rPr lang="en-GB"/>
              <a:t>Contents – click to add title</a:t>
            </a:r>
          </a:p>
        </p:txBody>
      </p:sp>
    </p:spTree>
    <p:extLst>
      <p:ext uri="{BB962C8B-B14F-4D97-AF65-F5344CB8AC3E}">
        <p14:creationId xmlns:p14="http://schemas.microsoft.com/office/powerpoint/2010/main" val="38924515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0" name="Picture Placeholder 9">
            <a:extLst>
              <a:ext uri="{FF2B5EF4-FFF2-40B4-BE49-F238E27FC236}">
                <a16:creationId xmlns:a16="http://schemas.microsoft.com/office/drawing/2014/main" xmlns="" id="{13ABD6EA-57B1-E841-A2FC-D564D9E5FDC6}"/>
              </a:ext>
            </a:extLst>
          </p:cNvPr>
          <p:cNvSpPr>
            <a:spLocks noGrp="1"/>
          </p:cNvSpPr>
          <p:nvPr>
            <p:ph type="pic" sz="quarter" idx="14"/>
          </p:nvPr>
        </p:nvSpPr>
        <p:spPr>
          <a:xfrm>
            <a:off x="1146592" y="1562100"/>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32524" y="4001952"/>
            <a:ext cx="1906296" cy="1196182"/>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xmlns="" id="{37A97B9B-8660-E34D-8A5E-ED215B1104FD}"/>
              </a:ext>
            </a:extLst>
          </p:cNvPr>
          <p:cNvSpPr>
            <a:spLocks noGrp="1"/>
          </p:cNvSpPr>
          <p:nvPr>
            <p:ph type="pic" sz="quarter" idx="16"/>
          </p:nvPr>
        </p:nvSpPr>
        <p:spPr>
          <a:xfrm>
            <a:off x="3810249" y="1562100"/>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xmlns="" id="{9BEC9BDE-AEC9-004B-A6D3-C047F4216329}"/>
              </a:ext>
            </a:extLst>
          </p:cNvPr>
          <p:cNvSpPr>
            <a:spLocks noGrp="1"/>
          </p:cNvSpPr>
          <p:nvPr>
            <p:ph type="body" sz="quarter" idx="17" hasCustomPrompt="1"/>
          </p:nvPr>
        </p:nvSpPr>
        <p:spPr>
          <a:xfrm>
            <a:off x="3798525"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xmlns="" id="{1591472C-0982-C04B-B734-610F55B85769}"/>
              </a:ext>
            </a:extLst>
          </p:cNvPr>
          <p:cNvSpPr>
            <a:spLocks noGrp="1"/>
          </p:cNvSpPr>
          <p:nvPr>
            <p:ph type="pic" sz="quarter" idx="18"/>
          </p:nvPr>
        </p:nvSpPr>
        <p:spPr>
          <a:xfrm>
            <a:off x="6473905" y="1562100"/>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xmlns="" id="{960251DD-ACC3-EA47-91CA-CB389DDF49AA}"/>
              </a:ext>
            </a:extLst>
          </p:cNvPr>
          <p:cNvSpPr>
            <a:spLocks noGrp="1"/>
          </p:cNvSpPr>
          <p:nvPr>
            <p:ph type="body" sz="quarter" idx="19" hasCustomPrompt="1"/>
          </p:nvPr>
        </p:nvSpPr>
        <p:spPr>
          <a:xfrm>
            <a:off x="6464526"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xmlns="" id="{313F46F7-0EF6-244D-A236-B4BEBB2D08F1}"/>
              </a:ext>
            </a:extLst>
          </p:cNvPr>
          <p:cNvSpPr>
            <a:spLocks noGrp="1"/>
          </p:cNvSpPr>
          <p:nvPr>
            <p:ph type="pic" sz="quarter" idx="20"/>
          </p:nvPr>
        </p:nvSpPr>
        <p:spPr>
          <a:xfrm>
            <a:off x="9137561" y="1562100"/>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xmlns="" id="{143326D2-32A3-424F-A62C-215653886E75}"/>
              </a:ext>
            </a:extLst>
          </p:cNvPr>
          <p:cNvSpPr>
            <a:spLocks noGrp="1"/>
          </p:cNvSpPr>
          <p:nvPr>
            <p:ph type="body" sz="quarter" idx="21" hasCustomPrompt="1"/>
          </p:nvPr>
        </p:nvSpPr>
        <p:spPr>
          <a:xfrm>
            <a:off x="9123493"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xmlns=""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38333978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25489"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xmlns="" id="{E49045D9-F474-534B-B66E-E6ADDDF84880}"/>
              </a:ext>
            </a:extLst>
          </p:cNvPr>
          <p:cNvSpPr>
            <a:spLocks noGrp="1"/>
          </p:cNvSpPr>
          <p:nvPr>
            <p:ph type="body" idx="1" hasCustomPrompt="1"/>
          </p:nvPr>
        </p:nvSpPr>
        <p:spPr>
          <a:xfrm>
            <a:off x="1024845"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0" name="Text Placeholder 2">
            <a:extLst>
              <a:ext uri="{FF2B5EF4-FFF2-40B4-BE49-F238E27FC236}">
                <a16:creationId xmlns:a16="http://schemas.microsoft.com/office/drawing/2014/main" xmlns="" id="{54251FBB-F5DB-CF4D-9F5D-7C56555892F7}"/>
              </a:ext>
            </a:extLst>
          </p:cNvPr>
          <p:cNvSpPr>
            <a:spLocks noGrp="1"/>
          </p:cNvSpPr>
          <p:nvPr>
            <p:ph type="body" idx="16" hasCustomPrompt="1"/>
          </p:nvPr>
        </p:nvSpPr>
        <p:spPr>
          <a:xfrm>
            <a:off x="3703087"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1" name="Text Placeholder 2">
            <a:extLst>
              <a:ext uri="{FF2B5EF4-FFF2-40B4-BE49-F238E27FC236}">
                <a16:creationId xmlns:a16="http://schemas.microsoft.com/office/drawing/2014/main" xmlns="" id="{F79A4968-9A45-1F43-9FBF-F939A432017B}"/>
              </a:ext>
            </a:extLst>
          </p:cNvPr>
          <p:cNvSpPr>
            <a:spLocks noGrp="1"/>
          </p:cNvSpPr>
          <p:nvPr>
            <p:ph type="body" idx="17" hasCustomPrompt="1"/>
          </p:nvPr>
        </p:nvSpPr>
        <p:spPr>
          <a:xfrm>
            <a:off x="6381328" y="1472945"/>
            <a:ext cx="2107585" cy="823912"/>
          </a:xfrm>
        </p:spPr>
        <p:txBody>
          <a:bodyPr anchor="t"/>
          <a:lstStyle>
            <a:lvl1pPr marL="0" indent="0" algn="ctr">
              <a:spcAft>
                <a:spcPts val="0"/>
              </a:spcAft>
              <a:buNone/>
              <a:defRPr sz="5000" b="0" i="0" spc="-50" baseline="0">
                <a:solidFill>
                  <a:schemeClr val="accent2"/>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2" name="Text Placeholder 2">
            <a:extLst>
              <a:ext uri="{FF2B5EF4-FFF2-40B4-BE49-F238E27FC236}">
                <a16:creationId xmlns:a16="http://schemas.microsoft.com/office/drawing/2014/main" xmlns="" id="{81177350-D59D-1A4B-866F-F6B33BFE23C9}"/>
              </a:ext>
            </a:extLst>
          </p:cNvPr>
          <p:cNvSpPr>
            <a:spLocks noGrp="1"/>
          </p:cNvSpPr>
          <p:nvPr>
            <p:ph type="body" idx="18" hasCustomPrompt="1"/>
          </p:nvPr>
        </p:nvSpPr>
        <p:spPr>
          <a:xfrm>
            <a:off x="9059570"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3" name="Text Placeholder 11">
            <a:extLst>
              <a:ext uri="{FF2B5EF4-FFF2-40B4-BE49-F238E27FC236}">
                <a16:creationId xmlns:a16="http://schemas.microsoft.com/office/drawing/2014/main" xmlns="" id="{CFCF217A-3A08-6B4F-B3FF-408C4E3EF83E}"/>
              </a:ext>
            </a:extLst>
          </p:cNvPr>
          <p:cNvSpPr>
            <a:spLocks noGrp="1"/>
          </p:cNvSpPr>
          <p:nvPr>
            <p:ph type="body" sz="quarter" idx="19" hasCustomPrompt="1"/>
          </p:nvPr>
        </p:nvSpPr>
        <p:spPr>
          <a:xfrm>
            <a:off x="3791491"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xmlns="" id="{2A7FD1F4-E4CD-AF49-AF5B-9130F9B4A088}"/>
              </a:ext>
            </a:extLst>
          </p:cNvPr>
          <p:cNvSpPr>
            <a:spLocks noGrp="1"/>
          </p:cNvSpPr>
          <p:nvPr>
            <p:ph type="body" sz="quarter" idx="20" hasCustomPrompt="1"/>
          </p:nvPr>
        </p:nvSpPr>
        <p:spPr>
          <a:xfrm>
            <a:off x="6457492"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xmlns="" id="{5C32491C-7CCF-1342-BDE0-FE357B42D453}"/>
              </a:ext>
            </a:extLst>
          </p:cNvPr>
          <p:cNvSpPr>
            <a:spLocks noGrp="1"/>
          </p:cNvSpPr>
          <p:nvPr>
            <p:ph type="body" sz="quarter" idx="21" hasCustomPrompt="1"/>
          </p:nvPr>
        </p:nvSpPr>
        <p:spPr>
          <a:xfrm>
            <a:off x="9123493"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xmlns=""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14073408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81025" y="3503443"/>
            <a:ext cx="9524826" cy="785613"/>
          </a:xfrm>
        </p:spPr>
        <p:txBody>
          <a:bodyPr anchor="t">
            <a:noAutofit/>
          </a:bodyPr>
          <a:lstStyle>
            <a:lvl1pPr algn="l">
              <a:lnSpc>
                <a:spcPct val="100000"/>
              </a:lnSpc>
              <a:defRPr sz="1600" b="0" i="0">
                <a:solidFill>
                  <a:schemeClr val="tx1"/>
                </a:solidFill>
                <a:latin typeface="Helvetica Now Text" panose="020B0504030202020204" pitchFamily="34" charset="77"/>
              </a:defRPr>
            </a:lvl1pPr>
          </a:lstStyle>
          <a:p>
            <a:r>
              <a:rPr lang="en-GB"/>
              <a:t>Click to edit callout subhead</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p>
            <a:r>
              <a:rPr lang="en-GB"/>
              <a:t>Legal Copy Helvetica Regular 8/9.6 Black</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381025" y="876300"/>
            <a:ext cx="9524826" cy="2478257"/>
          </a:xfrm>
        </p:spPr>
        <p:txBody>
          <a:bodyPr wrap="square" anchor="b" anchorCtr="0">
            <a:noAutofit/>
          </a:bodyPr>
          <a:lstStyle>
            <a:lvl1pPr marL="0" indent="0" algn="l">
              <a:lnSpc>
                <a:spcPct val="100000"/>
              </a:lnSpc>
              <a:spcAft>
                <a:spcPts val="0"/>
              </a:spcAft>
              <a:buNone/>
              <a:defRPr sz="4400" b="0" i="0">
                <a:solidFill>
                  <a:schemeClr val="tx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US"/>
              <a:t>Click to enter Callout</a:t>
            </a:r>
          </a:p>
        </p:txBody>
      </p:sp>
    </p:spTree>
    <p:extLst>
      <p:ext uri="{BB962C8B-B14F-4D97-AF65-F5344CB8AC3E}">
        <p14:creationId xmlns:p14="http://schemas.microsoft.com/office/powerpoint/2010/main" val="1905196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30265" y="1560739"/>
            <a:ext cx="10686952"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37738003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9318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xmlns="" id="{C4727DAE-2E97-A443-B677-9D8220C5E4C4}"/>
              </a:ext>
            </a:extLst>
          </p:cNvPr>
          <p:cNvSpPr>
            <a:spLocks noGrp="1"/>
          </p:cNvSpPr>
          <p:nvPr>
            <p:ph sz="quarter" idx="15"/>
          </p:nvPr>
        </p:nvSpPr>
        <p:spPr>
          <a:xfrm>
            <a:off x="6476628" y="1562100"/>
            <a:ext cx="5333554"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7904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xmlns="" id="{3D3C49DE-9CF0-D64E-B027-761F00728619}"/>
              </a:ext>
            </a:extLst>
          </p:cNvPr>
          <p:cNvSpPr>
            <a:spLocks noGrp="1"/>
          </p:cNvSpPr>
          <p:nvPr>
            <p:ph sz="quarter" idx="15"/>
          </p:nvPr>
        </p:nvSpPr>
        <p:spPr>
          <a:xfrm>
            <a:off x="4957784"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xmlns="" id="{D748340F-E610-DD45-9760-F316BD6985AA}"/>
              </a:ext>
            </a:extLst>
          </p:cNvPr>
          <p:cNvSpPr>
            <a:spLocks noGrp="1"/>
          </p:cNvSpPr>
          <p:nvPr>
            <p:ph sz="quarter" idx="16"/>
          </p:nvPr>
        </p:nvSpPr>
        <p:spPr>
          <a:xfrm>
            <a:off x="8773288" y="1562100"/>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2917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30264" y="1560736"/>
            <a:ext cx="10686952"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41222224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17827987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7" name="Footer Placeholder 3">
            <a:extLst>
              <a:ext uri="{FF2B5EF4-FFF2-40B4-BE49-F238E27FC236}">
                <a16:creationId xmlns:a16="http://schemas.microsoft.com/office/drawing/2014/main" xmlns="" id="{F4320E87-12F0-46F5-A488-9424C59375E1}"/>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Tree>
    <p:extLst>
      <p:ext uri="{BB962C8B-B14F-4D97-AF65-F5344CB8AC3E}">
        <p14:creationId xmlns:p14="http://schemas.microsoft.com/office/powerpoint/2010/main" val="33088129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1" y="1561982"/>
            <a:ext cx="3048198" cy="44395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0" y="843284"/>
            <a:ext cx="1090123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a:xfrm>
            <a:off x="1123230" y="468192"/>
            <a:ext cx="10901230" cy="400110"/>
          </a:xfrm>
        </p:spPr>
        <p:txBody>
          <a:bodyPr/>
          <a:lstStyle/>
          <a:p>
            <a:r>
              <a:rPr lang="en-GB"/>
              <a:t>Click to add title</a:t>
            </a:r>
          </a:p>
        </p:txBody>
      </p:sp>
      <p:sp>
        <p:nvSpPr>
          <p:cNvPr id="4" name="Text Placeholder 3">
            <a:extLst>
              <a:ext uri="{FF2B5EF4-FFF2-40B4-BE49-F238E27FC236}">
                <a16:creationId xmlns:a16="http://schemas.microsoft.com/office/drawing/2014/main" xmlns="" id="{6AF2102A-8DDB-5D4A-B5F4-F105419B0B6E}"/>
              </a:ext>
            </a:extLst>
          </p:cNvPr>
          <p:cNvSpPr>
            <a:spLocks noGrp="1"/>
          </p:cNvSpPr>
          <p:nvPr>
            <p:ph type="body" sz="quarter" idx="14" hasCustomPrompt="1"/>
          </p:nvPr>
        </p:nvSpPr>
        <p:spPr>
          <a:xfrm>
            <a:off x="9905952" y="2127423"/>
            <a:ext cx="1560043" cy="2444578"/>
          </a:xfrm>
        </p:spPr>
        <p:txBody>
          <a:bodyPr/>
          <a:lstStyle>
            <a:lvl1pPr marL="104400" indent="-104400">
              <a:lnSpc>
                <a:spcPct val="100000"/>
              </a:lnSpc>
              <a:spcAft>
                <a:spcPts val="250"/>
              </a:spcAft>
              <a:buFont typeface="+mj-lt"/>
              <a:buAutoNum type="arabicPeriod"/>
              <a:tabLst/>
              <a:defRPr sz="500" b="0" i="0">
                <a:solidFill>
                  <a:schemeClr val="tx1"/>
                </a:solidFill>
                <a:latin typeface="Helvetica Now Text" panose="020B0504030202020204" pitchFamily="34" charset="77"/>
              </a:defRPr>
            </a:lvl1pPr>
            <a:lvl2pPr>
              <a:lnSpc>
                <a:spcPct val="100000"/>
              </a:lnSpc>
              <a:spcAft>
                <a:spcPts val="250"/>
              </a:spcAft>
              <a:defRPr sz="500">
                <a:solidFill>
                  <a:schemeClr val="tx1"/>
                </a:solidFill>
              </a:defRPr>
            </a:lvl2pPr>
            <a:lvl3pPr marL="100807" indent="-100807">
              <a:lnSpc>
                <a:spcPct val="100000"/>
              </a:lnSpc>
              <a:spcAft>
                <a:spcPts val="250"/>
              </a:spcAft>
              <a:tabLst/>
              <a:defRPr sz="500">
                <a:solidFill>
                  <a:schemeClr val="tx1"/>
                </a:solidFill>
              </a:defRPr>
            </a:lvl3pPr>
            <a:lvl4pPr marL="187325" indent="-82550">
              <a:lnSpc>
                <a:spcPct val="100000"/>
              </a:lnSpc>
              <a:spcAft>
                <a:spcPts val="250"/>
              </a:spcAft>
              <a:tabLst/>
              <a:defRPr sz="500">
                <a:solidFill>
                  <a:schemeClr val="tx1"/>
                </a:solidFill>
              </a:defRPr>
            </a:lvl4pPr>
            <a:lvl5pPr marL="290513" indent="-101600">
              <a:lnSpc>
                <a:spcPct val="100000"/>
              </a:lnSpc>
              <a:spcAft>
                <a:spcPts val="250"/>
              </a:spcAft>
              <a:tabLst/>
              <a:defRPr sz="500">
                <a:solidFill>
                  <a:schemeClr val="tx1"/>
                </a:solidFill>
              </a:defRPr>
            </a:lvl5pPr>
            <a:lvl6pPr marL="105156" indent="-105156">
              <a:buFont typeface="+mj-lt"/>
              <a:buAutoNum type="arabicPeriod"/>
              <a:defRPr sz="500"/>
            </a:lvl6pPr>
            <a:lvl7pPr marL="105156" indent="-105156">
              <a:defRPr sz="500"/>
            </a:lvl7pPr>
            <a:lvl8pPr marL="105156" indent="-105156">
              <a:defRPr sz="500"/>
            </a:lvl8pPr>
            <a:lvl9pPr marL="105156" indent="-105156">
              <a:defRPr sz="500"/>
            </a:lvl9pPr>
          </a:lstStyle>
          <a:p>
            <a:pPr lvl="0"/>
            <a:r>
              <a:rPr lang="en-GB"/>
              <a:t>Type a a list or notes – First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965630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xmlns="" id="{04AD07C5-4AC5-0847-BB1D-A611D2FFA5E5}"/>
              </a:ext>
            </a:extLst>
          </p:cNvPr>
          <p:cNvSpPr>
            <a:spLocks noGrp="1"/>
          </p:cNvSpPr>
          <p:nvPr>
            <p:ph type="body" sz="quarter" idx="14" hasCustomPrompt="1"/>
          </p:nvPr>
        </p:nvSpPr>
        <p:spPr>
          <a:xfrm>
            <a:off x="1142280" y="2164226"/>
            <a:ext cx="6856859"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5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xmlns="" id="{A9BB17E7-401E-184B-9F87-B7BC8F052939}"/>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1138246" y="1596389"/>
            <a:ext cx="400136" cy="400110"/>
          </a:xfrm>
          <a:prstGeom prst="rect">
            <a:avLst/>
          </a:prstGeom>
        </p:spPr>
      </p:pic>
      <p:pic>
        <p:nvPicPr>
          <p:cNvPr id="7" name="Graphic 6">
            <a:extLst>
              <a:ext uri="{FF2B5EF4-FFF2-40B4-BE49-F238E27FC236}">
                <a16:creationId xmlns:a16="http://schemas.microsoft.com/office/drawing/2014/main" xmlns="" id="{52E2AFBC-6ABB-4EED-ACC1-794B5A7A71A3}"/>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pic>
        <p:nvPicPr>
          <p:cNvPr id="9" name="Graphic 8">
            <a:extLst>
              <a:ext uri="{FF2B5EF4-FFF2-40B4-BE49-F238E27FC236}">
                <a16:creationId xmlns:a16="http://schemas.microsoft.com/office/drawing/2014/main" xmlns="" id="{511D52FE-5000-418C-9A8E-3E1400D26F86}"/>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pic>
        <p:nvPicPr>
          <p:cNvPr id="10" name="Graphic 9">
            <a:extLst>
              <a:ext uri="{FF2B5EF4-FFF2-40B4-BE49-F238E27FC236}">
                <a16:creationId xmlns:a16="http://schemas.microsoft.com/office/drawing/2014/main" xmlns="" id="{84AF1C63-4301-406B-AAF7-C988694E33A0}"/>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spTree>
    <p:extLst>
      <p:ext uri="{BB962C8B-B14F-4D97-AF65-F5344CB8AC3E}">
        <p14:creationId xmlns:p14="http://schemas.microsoft.com/office/powerpoint/2010/main" val="39458639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2281" y="1501531"/>
            <a:ext cx="4573091"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F187AB40-3171-FE41-90BE-9608605351B5}"/>
              </a:ext>
            </a:extLst>
          </p:cNvPr>
          <p:cNvSpPr>
            <a:spLocks noGrp="1"/>
          </p:cNvSpPr>
          <p:nvPr>
            <p:ph type="ftr" sz="quarter" idx="1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4" name="Title 3">
            <a:extLst>
              <a:ext uri="{FF2B5EF4-FFF2-40B4-BE49-F238E27FC236}">
                <a16:creationId xmlns:a16="http://schemas.microsoft.com/office/drawing/2014/main" xmlns="" id="{3C323A1D-0DF6-D04A-99CF-6DDF3BC3DD22}"/>
              </a:ext>
            </a:extLst>
          </p:cNvPr>
          <p:cNvSpPr>
            <a:spLocks noGrp="1"/>
          </p:cNvSpPr>
          <p:nvPr>
            <p:ph type="title" hasCustomPrompt="1"/>
          </p:nvPr>
        </p:nvSpPr>
        <p:spPr/>
        <p:txBody>
          <a:bodyPr/>
          <a:lstStyle/>
          <a:p>
            <a:r>
              <a:rPr lang="en-US"/>
              <a:t>Click to add title</a:t>
            </a:r>
            <a:endParaRPr lang="en-GB"/>
          </a:p>
        </p:txBody>
      </p:sp>
      <p:sp>
        <p:nvSpPr>
          <p:cNvPr id="10" name="Text Placeholder 2">
            <a:extLst>
              <a:ext uri="{FF2B5EF4-FFF2-40B4-BE49-F238E27FC236}">
                <a16:creationId xmlns:a16="http://schemas.microsoft.com/office/drawing/2014/main" xmlns="" id="{967649EE-8531-9141-870B-101EFCCD3878}"/>
              </a:ext>
            </a:extLst>
          </p:cNvPr>
          <p:cNvSpPr>
            <a:spLocks noGrp="1"/>
          </p:cNvSpPr>
          <p:nvPr>
            <p:ph type="body" idx="14" hasCustomPrompt="1"/>
          </p:nvPr>
        </p:nvSpPr>
        <p:spPr>
          <a:xfrm>
            <a:off x="6096000" y="1501531"/>
            <a:ext cx="4592142"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11" name="Text Placeholder 4">
            <a:extLst>
              <a:ext uri="{FF2B5EF4-FFF2-40B4-BE49-F238E27FC236}">
                <a16:creationId xmlns:a16="http://schemas.microsoft.com/office/drawing/2014/main" xmlns="" id="{AC2DF545-6082-A640-B304-75B032E949CA}"/>
              </a:ext>
            </a:extLst>
          </p:cNvPr>
          <p:cNvSpPr>
            <a:spLocks noGrp="1"/>
          </p:cNvSpPr>
          <p:nvPr>
            <p:ph type="body" sz="quarter" idx="17" hasCustomPrompt="1"/>
          </p:nvPr>
        </p:nvSpPr>
        <p:spPr>
          <a:xfrm>
            <a:off x="1142281" y="2464226"/>
            <a:ext cx="4573091" cy="823912"/>
          </a:xfrm>
        </p:spPr>
        <p:txBody>
          <a:bodyPr/>
          <a:lstStyle/>
          <a:p>
            <a:pPr lvl="1"/>
            <a:r>
              <a:rPr lang="en-US"/>
              <a:t>Click to add text</a:t>
            </a:r>
          </a:p>
        </p:txBody>
      </p:sp>
      <p:sp>
        <p:nvSpPr>
          <p:cNvPr id="14" name="Text Placeholder 4">
            <a:extLst>
              <a:ext uri="{FF2B5EF4-FFF2-40B4-BE49-F238E27FC236}">
                <a16:creationId xmlns:a16="http://schemas.microsoft.com/office/drawing/2014/main" xmlns="" id="{A5880E28-365C-DB4B-A4C5-2FAC63536DB5}"/>
              </a:ext>
            </a:extLst>
          </p:cNvPr>
          <p:cNvSpPr>
            <a:spLocks noGrp="1"/>
          </p:cNvSpPr>
          <p:nvPr>
            <p:ph type="body" sz="quarter" idx="18" hasCustomPrompt="1"/>
          </p:nvPr>
        </p:nvSpPr>
        <p:spPr>
          <a:xfrm>
            <a:off x="6096000" y="2464226"/>
            <a:ext cx="4592142" cy="823912"/>
          </a:xfrm>
        </p:spPr>
        <p:txBody>
          <a:bodyPr/>
          <a:lstStyle/>
          <a:p>
            <a:pPr lvl="1"/>
            <a:r>
              <a:rPr lang="en-US"/>
              <a:t>Click to add text</a:t>
            </a:r>
          </a:p>
        </p:txBody>
      </p:sp>
    </p:spTree>
    <p:extLst>
      <p:ext uri="{BB962C8B-B14F-4D97-AF65-F5344CB8AC3E}">
        <p14:creationId xmlns:p14="http://schemas.microsoft.com/office/powerpoint/2010/main" val="27622142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0705" y="1561982"/>
            <a:ext cx="2347507"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1303219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10257743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xmlns="" id="{B4141CF5-C122-744F-857C-AA1004915627}"/>
              </a:ext>
            </a:extLst>
          </p:cNvPr>
          <p:cNvSpPr>
            <a:spLocks noGrp="1"/>
          </p:cNvSpPr>
          <p:nvPr>
            <p:ph type="body" idx="15" hasCustomPrompt="1"/>
          </p:nvPr>
        </p:nvSpPr>
        <p:spPr>
          <a:xfrm>
            <a:off x="6445142"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6471662"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xmlns="" id="{49273EFD-3DDE-2F47-97FB-1C15769A515C}"/>
              </a:ext>
            </a:extLst>
          </p:cNvPr>
          <p:cNvSpPr>
            <a:spLocks noGrp="1"/>
          </p:cNvSpPr>
          <p:nvPr>
            <p:ph type="body" idx="18" hasCustomPrompt="1"/>
          </p:nvPr>
        </p:nvSpPr>
        <p:spPr>
          <a:xfrm>
            <a:off x="9124606"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4" name="Text Placeholder 2">
            <a:extLst>
              <a:ext uri="{FF2B5EF4-FFF2-40B4-BE49-F238E27FC236}">
                <a16:creationId xmlns:a16="http://schemas.microsoft.com/office/drawing/2014/main" xmlns="" id="{1051634F-5956-984C-AD6F-7C778C53277A}"/>
              </a:ext>
            </a:extLst>
          </p:cNvPr>
          <p:cNvSpPr>
            <a:spLocks noGrp="1"/>
          </p:cNvSpPr>
          <p:nvPr>
            <p:ph type="body" idx="19" hasCustomPrompt="1"/>
          </p:nvPr>
        </p:nvSpPr>
        <p:spPr>
          <a:xfrm>
            <a:off x="9144199"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xmlns="" id="{34CAA191-4F71-C849-9E26-C6A68608B721}"/>
              </a:ext>
            </a:extLst>
          </p:cNvPr>
          <p:cNvSpPr>
            <a:spLocks noGrp="1"/>
          </p:cNvSpPr>
          <p:nvPr>
            <p:ph type="body" idx="21" hasCustomPrompt="1"/>
          </p:nvPr>
        </p:nvSpPr>
        <p:spPr>
          <a:xfrm>
            <a:off x="6445142" y="4634319"/>
            <a:ext cx="1935816" cy="823912"/>
          </a:xfrm>
        </p:spPr>
        <p:txBody>
          <a:bodyPr wrap="none" anchor="t"/>
          <a:lstStyle>
            <a:lvl1pPr marL="0" indent="0">
              <a:spcAft>
                <a:spcPts val="0"/>
              </a:spcAft>
              <a:buNone/>
              <a:defRPr sz="6000" b="0" i="0" spc="-500" baseline="0">
                <a:solidFill>
                  <a:schemeClr val="accent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7" name="Text Placeholder 2">
            <a:extLst>
              <a:ext uri="{FF2B5EF4-FFF2-40B4-BE49-F238E27FC236}">
                <a16:creationId xmlns:a16="http://schemas.microsoft.com/office/drawing/2014/main" xmlns="" id="{52122151-25C4-CE4D-BDB4-2A7224A1EE0D}"/>
              </a:ext>
            </a:extLst>
          </p:cNvPr>
          <p:cNvSpPr>
            <a:spLocks noGrp="1"/>
          </p:cNvSpPr>
          <p:nvPr>
            <p:ph type="body" idx="22" hasCustomPrompt="1"/>
          </p:nvPr>
        </p:nvSpPr>
        <p:spPr>
          <a:xfrm>
            <a:off x="6471662"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xmlns="" id="{7D663243-01E6-4C4B-B90D-EC423A714AA6}"/>
              </a:ext>
            </a:extLst>
          </p:cNvPr>
          <p:cNvSpPr>
            <a:spLocks noGrp="1"/>
          </p:cNvSpPr>
          <p:nvPr>
            <p:ph type="body" idx="24" hasCustomPrompt="1"/>
          </p:nvPr>
        </p:nvSpPr>
        <p:spPr>
          <a:xfrm>
            <a:off x="9124606" y="4634319"/>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0" name="Text Placeholder 2">
            <a:extLst>
              <a:ext uri="{FF2B5EF4-FFF2-40B4-BE49-F238E27FC236}">
                <a16:creationId xmlns:a16="http://schemas.microsoft.com/office/drawing/2014/main" xmlns="" id="{B017BDB7-EC1E-A74A-A6D6-463400318A5C}"/>
              </a:ext>
            </a:extLst>
          </p:cNvPr>
          <p:cNvSpPr>
            <a:spLocks noGrp="1"/>
          </p:cNvSpPr>
          <p:nvPr>
            <p:ph type="body" idx="25" hasCustomPrompt="1"/>
          </p:nvPr>
        </p:nvSpPr>
        <p:spPr>
          <a:xfrm>
            <a:off x="9144199"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003838F2-65DE-3C49-9956-BA8976557CF3}"/>
              </a:ext>
            </a:extLst>
          </p:cNvPr>
          <p:cNvSpPr>
            <a:spLocks noGrp="1"/>
          </p:cNvSpPr>
          <p:nvPr>
            <p:ph type="body" idx="14" hasCustomPrompt="1"/>
          </p:nvPr>
        </p:nvSpPr>
        <p:spPr>
          <a:xfrm>
            <a:off x="6464941"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xmlns="" id="{212AE347-42B7-6847-8450-27FA8B440BA4}"/>
              </a:ext>
            </a:extLst>
          </p:cNvPr>
          <p:cNvSpPr>
            <a:spLocks noGrp="1"/>
          </p:cNvSpPr>
          <p:nvPr>
            <p:ph type="body" idx="17" hasCustomPrompt="1"/>
          </p:nvPr>
        </p:nvSpPr>
        <p:spPr>
          <a:xfrm>
            <a:off x="9130757"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xmlns="" id="{90257A75-8571-B849-AF0B-8DD2D2B8AD36}"/>
              </a:ext>
            </a:extLst>
          </p:cNvPr>
          <p:cNvSpPr>
            <a:spLocks noGrp="1"/>
          </p:cNvSpPr>
          <p:nvPr>
            <p:ph type="body" idx="20" hasCustomPrompt="1"/>
          </p:nvPr>
        </p:nvSpPr>
        <p:spPr>
          <a:xfrm>
            <a:off x="6464941"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xmlns="" id="{25E49900-118F-CD48-A42D-869AF2F28CA7}"/>
              </a:ext>
            </a:extLst>
          </p:cNvPr>
          <p:cNvSpPr>
            <a:spLocks noGrp="1"/>
          </p:cNvSpPr>
          <p:nvPr>
            <p:ph type="body" idx="23" hasCustomPrompt="1"/>
          </p:nvPr>
        </p:nvSpPr>
        <p:spPr>
          <a:xfrm>
            <a:off x="9130757"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xmlns="" id="{358F7CBF-9194-8A48-AC58-659219153433}"/>
              </a:ext>
            </a:extLst>
          </p:cNvPr>
          <p:cNvSpPr>
            <a:spLocks noGrp="1"/>
          </p:cNvSpPr>
          <p:nvPr>
            <p:ph idx="26" hasCustomPrompt="1"/>
          </p:nvPr>
        </p:nvSpPr>
        <p:spPr>
          <a:xfrm>
            <a:off x="1130705" y="1561982"/>
            <a:ext cx="4589633"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2906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xmlns="" id="{16642512-3957-EF43-9667-13221E404F43}"/>
              </a:ext>
            </a:extLst>
          </p:cNvPr>
          <p:cNvSpPr>
            <a:spLocks noGrp="1"/>
          </p:cNvSpPr>
          <p:nvPr>
            <p:ph type="body" idx="14" hasCustomPrompt="1"/>
          </p:nvPr>
        </p:nvSpPr>
        <p:spPr>
          <a:xfrm>
            <a:off x="1131648"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1142281"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FDAEB2EA-AE24-1443-9762-CED602863704}"/>
              </a:ext>
            </a:extLst>
          </p:cNvPr>
          <p:cNvSpPr>
            <a:spLocks noGrp="1"/>
          </p:cNvSpPr>
          <p:nvPr>
            <p:ph type="body" idx="17" hasCustomPrompt="1"/>
          </p:nvPr>
        </p:nvSpPr>
        <p:spPr>
          <a:xfrm>
            <a:off x="1131648"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2" name="Text Placeholder 2">
            <a:extLst>
              <a:ext uri="{FF2B5EF4-FFF2-40B4-BE49-F238E27FC236}">
                <a16:creationId xmlns:a16="http://schemas.microsoft.com/office/drawing/2014/main" xmlns="" id="{7D2B43BB-F80F-E94B-9590-490166D84912}"/>
              </a:ext>
            </a:extLst>
          </p:cNvPr>
          <p:cNvSpPr>
            <a:spLocks noGrp="1"/>
          </p:cNvSpPr>
          <p:nvPr>
            <p:ph type="body" idx="18" hasCustomPrompt="1"/>
          </p:nvPr>
        </p:nvSpPr>
        <p:spPr>
          <a:xfrm>
            <a:off x="1142281"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xmlns="" id="{5D11586B-BB88-E841-BDE0-C232DC44FD95}"/>
              </a:ext>
            </a:extLst>
          </p:cNvPr>
          <p:cNvSpPr>
            <a:spLocks noGrp="1"/>
          </p:cNvSpPr>
          <p:nvPr>
            <p:ph type="body" idx="19" hasCustomPrompt="1"/>
          </p:nvPr>
        </p:nvSpPr>
        <p:spPr>
          <a:xfrm>
            <a:off x="3793906"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xmlns="" id="{59FB3666-1E87-CB46-90C6-24A9ED043E99}"/>
              </a:ext>
            </a:extLst>
          </p:cNvPr>
          <p:cNvSpPr>
            <a:spLocks noGrp="1"/>
          </p:cNvSpPr>
          <p:nvPr>
            <p:ph type="body" idx="20" hasCustomPrompt="1"/>
          </p:nvPr>
        </p:nvSpPr>
        <p:spPr>
          <a:xfrm>
            <a:off x="3804538"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xmlns="" id="{71D06E88-E1C6-554B-ACB2-1388ECCFC477}"/>
              </a:ext>
            </a:extLst>
          </p:cNvPr>
          <p:cNvSpPr>
            <a:spLocks noGrp="1"/>
          </p:cNvSpPr>
          <p:nvPr>
            <p:ph type="body" idx="21" hasCustomPrompt="1"/>
          </p:nvPr>
        </p:nvSpPr>
        <p:spPr>
          <a:xfrm>
            <a:off x="3793906"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6" name="Text Placeholder 2">
            <a:extLst>
              <a:ext uri="{FF2B5EF4-FFF2-40B4-BE49-F238E27FC236}">
                <a16:creationId xmlns:a16="http://schemas.microsoft.com/office/drawing/2014/main" xmlns="" id="{04E1B498-F789-6B4C-929F-448D3A7E09A9}"/>
              </a:ext>
            </a:extLst>
          </p:cNvPr>
          <p:cNvSpPr>
            <a:spLocks noGrp="1"/>
          </p:cNvSpPr>
          <p:nvPr>
            <p:ph type="body" idx="22" hasCustomPrompt="1"/>
          </p:nvPr>
        </p:nvSpPr>
        <p:spPr>
          <a:xfrm>
            <a:off x="3804538"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xmlns="" id="{703D466C-3718-F242-B9DF-2DB7662AB580}"/>
              </a:ext>
            </a:extLst>
          </p:cNvPr>
          <p:cNvSpPr>
            <a:spLocks noGrp="1"/>
          </p:cNvSpPr>
          <p:nvPr>
            <p:ph type="body" idx="23" hasCustomPrompt="1"/>
          </p:nvPr>
        </p:nvSpPr>
        <p:spPr>
          <a:xfrm>
            <a:off x="6456163"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xmlns="" id="{B73F0385-ED67-AD4D-8608-C489961D5B62}"/>
              </a:ext>
            </a:extLst>
          </p:cNvPr>
          <p:cNvSpPr>
            <a:spLocks noGrp="1"/>
          </p:cNvSpPr>
          <p:nvPr>
            <p:ph type="body" idx="24" hasCustomPrompt="1"/>
          </p:nvPr>
        </p:nvSpPr>
        <p:spPr>
          <a:xfrm>
            <a:off x="6466796"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xmlns="" id="{ADFBF102-F707-8A41-9092-931F5DD49E87}"/>
              </a:ext>
            </a:extLst>
          </p:cNvPr>
          <p:cNvSpPr>
            <a:spLocks noGrp="1"/>
          </p:cNvSpPr>
          <p:nvPr>
            <p:ph type="body" idx="25" hasCustomPrompt="1"/>
          </p:nvPr>
        </p:nvSpPr>
        <p:spPr>
          <a:xfrm>
            <a:off x="6456163"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0" name="Text Placeholder 2">
            <a:extLst>
              <a:ext uri="{FF2B5EF4-FFF2-40B4-BE49-F238E27FC236}">
                <a16:creationId xmlns:a16="http://schemas.microsoft.com/office/drawing/2014/main" xmlns="" id="{572CE571-3876-B640-86F0-2ECB5F3F94B7}"/>
              </a:ext>
            </a:extLst>
          </p:cNvPr>
          <p:cNvSpPr>
            <a:spLocks noGrp="1"/>
          </p:cNvSpPr>
          <p:nvPr>
            <p:ph type="body" idx="26" hasCustomPrompt="1"/>
          </p:nvPr>
        </p:nvSpPr>
        <p:spPr>
          <a:xfrm>
            <a:off x="6466796"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xmlns="" id="{3284B7DF-717C-CE45-BCC4-A7884A8632E7}"/>
              </a:ext>
            </a:extLst>
          </p:cNvPr>
          <p:cNvSpPr>
            <a:spLocks noGrp="1"/>
          </p:cNvSpPr>
          <p:nvPr>
            <p:ph type="body" idx="27" hasCustomPrompt="1"/>
          </p:nvPr>
        </p:nvSpPr>
        <p:spPr>
          <a:xfrm>
            <a:off x="9118420"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xmlns="" id="{FCD03DDE-4D27-E546-B96D-0ED1DF019ACA}"/>
              </a:ext>
            </a:extLst>
          </p:cNvPr>
          <p:cNvSpPr>
            <a:spLocks noGrp="1"/>
          </p:cNvSpPr>
          <p:nvPr>
            <p:ph type="body" idx="28" hasCustomPrompt="1"/>
          </p:nvPr>
        </p:nvSpPr>
        <p:spPr>
          <a:xfrm>
            <a:off x="9129053"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xmlns="" id="{7FA2519B-6FFC-4340-BAFA-E118D8DC4800}"/>
              </a:ext>
            </a:extLst>
          </p:cNvPr>
          <p:cNvSpPr>
            <a:spLocks noGrp="1"/>
          </p:cNvSpPr>
          <p:nvPr>
            <p:ph type="body" idx="29" hasCustomPrompt="1"/>
          </p:nvPr>
        </p:nvSpPr>
        <p:spPr>
          <a:xfrm>
            <a:off x="9118420"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4" name="Text Placeholder 2">
            <a:extLst>
              <a:ext uri="{FF2B5EF4-FFF2-40B4-BE49-F238E27FC236}">
                <a16:creationId xmlns:a16="http://schemas.microsoft.com/office/drawing/2014/main" xmlns="" id="{B8BADAC4-27A3-4E45-B1B1-1007DA629489}"/>
              </a:ext>
            </a:extLst>
          </p:cNvPr>
          <p:cNvSpPr>
            <a:spLocks noGrp="1"/>
          </p:cNvSpPr>
          <p:nvPr>
            <p:ph type="body" idx="30" hasCustomPrompt="1"/>
          </p:nvPr>
        </p:nvSpPr>
        <p:spPr>
          <a:xfrm>
            <a:off x="9129053"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Tree>
    <p:extLst>
      <p:ext uri="{BB962C8B-B14F-4D97-AF65-F5344CB8AC3E}">
        <p14:creationId xmlns:p14="http://schemas.microsoft.com/office/powerpoint/2010/main" val="1783457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35" name="Text Placeholder 11">
            <a:extLst>
              <a:ext uri="{FF2B5EF4-FFF2-40B4-BE49-F238E27FC236}">
                <a16:creationId xmlns:a16="http://schemas.microsoft.com/office/drawing/2014/main" xmlns="" id="{3E0C490C-6E46-DA4D-9C35-2B312B0DAD82}"/>
              </a:ext>
            </a:extLst>
          </p:cNvPr>
          <p:cNvSpPr>
            <a:spLocks noGrp="1"/>
          </p:cNvSpPr>
          <p:nvPr>
            <p:ph type="body" sz="quarter" idx="15" hasCustomPrompt="1"/>
          </p:nvPr>
        </p:nvSpPr>
        <p:spPr>
          <a:xfrm>
            <a:off x="1132524"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1">
            <a:extLst>
              <a:ext uri="{FF2B5EF4-FFF2-40B4-BE49-F238E27FC236}">
                <a16:creationId xmlns:a16="http://schemas.microsoft.com/office/drawing/2014/main" xmlns="" id="{323CF613-4B78-124C-8431-E69133B251B2}"/>
              </a:ext>
            </a:extLst>
          </p:cNvPr>
          <p:cNvSpPr>
            <a:spLocks noGrp="1"/>
          </p:cNvSpPr>
          <p:nvPr>
            <p:ph type="body" sz="quarter" idx="16" hasCustomPrompt="1"/>
          </p:nvPr>
        </p:nvSpPr>
        <p:spPr>
          <a:xfrm>
            <a:off x="3816905"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11">
            <a:extLst>
              <a:ext uri="{FF2B5EF4-FFF2-40B4-BE49-F238E27FC236}">
                <a16:creationId xmlns:a16="http://schemas.microsoft.com/office/drawing/2014/main" xmlns="" id="{E44EDEBE-67F4-2647-AFFF-D1E705C4BADC}"/>
              </a:ext>
            </a:extLst>
          </p:cNvPr>
          <p:cNvSpPr>
            <a:spLocks noGrp="1"/>
          </p:cNvSpPr>
          <p:nvPr>
            <p:ph type="body" sz="quarter" idx="17" hasCustomPrompt="1"/>
          </p:nvPr>
        </p:nvSpPr>
        <p:spPr>
          <a:xfrm>
            <a:off x="6466706"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marL="554038" indent="-119857">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11">
            <a:extLst>
              <a:ext uri="{FF2B5EF4-FFF2-40B4-BE49-F238E27FC236}">
                <a16:creationId xmlns:a16="http://schemas.microsoft.com/office/drawing/2014/main" xmlns="" id="{F47A09BB-CBFA-0D4E-B2BB-868F53588A20}"/>
              </a:ext>
            </a:extLst>
          </p:cNvPr>
          <p:cNvSpPr>
            <a:spLocks noGrp="1"/>
          </p:cNvSpPr>
          <p:nvPr>
            <p:ph type="body" sz="quarter" idx="18" hasCustomPrompt="1"/>
          </p:nvPr>
        </p:nvSpPr>
        <p:spPr>
          <a:xfrm>
            <a:off x="952403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97961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a:extLst>
              <a:ext uri="{FF2B5EF4-FFF2-40B4-BE49-F238E27FC236}">
                <a16:creationId xmlns:a16="http://schemas.microsoft.com/office/drawing/2014/main" xmlns="" id="{E8CCE00E-6A41-1C48-A182-3BE9BB39784F}"/>
              </a:ext>
            </a:extLst>
          </p:cNvPr>
          <p:cNvSpPr>
            <a:spLocks noGrp="1"/>
          </p:cNvSpPr>
          <p:nvPr>
            <p:ph type="body" sz="quarter" idx="15" hasCustomPrompt="1"/>
          </p:nvPr>
        </p:nvSpPr>
        <p:spPr>
          <a:xfrm>
            <a:off x="4560359"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250494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0"/>
            <a:ext cx="6868186"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580825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3828505"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3828505"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8">
            <a:extLst>
              <a:ext uri="{FF2B5EF4-FFF2-40B4-BE49-F238E27FC236}">
                <a16:creationId xmlns:a16="http://schemas.microsoft.com/office/drawing/2014/main" xmlns="" id="{847EF4F2-8463-C345-BD26-41417596A8BA}"/>
              </a:ext>
            </a:extLst>
          </p:cNvPr>
          <p:cNvSpPr>
            <a:spLocks noGrp="1"/>
          </p:cNvSpPr>
          <p:nvPr>
            <p:ph type="body" sz="quarter" idx="14" hasCustomPrompt="1"/>
          </p:nvPr>
        </p:nvSpPr>
        <p:spPr>
          <a:xfrm>
            <a:off x="1130954" y="1563240"/>
            <a:ext cx="3438963"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37520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0" name="Text Placeholder 9">
            <a:extLst>
              <a:ext uri="{FF2B5EF4-FFF2-40B4-BE49-F238E27FC236}">
                <a16:creationId xmlns:a16="http://schemas.microsoft.com/office/drawing/2014/main" xmlns="" id="{C1B5DE5E-701C-F94A-8940-19FE453292C7}"/>
              </a:ext>
            </a:extLst>
          </p:cNvPr>
          <p:cNvSpPr>
            <a:spLocks noGrp="1"/>
          </p:cNvSpPr>
          <p:nvPr>
            <p:ph type="body" sz="quarter" idx="14" hasCustomPrompt="1"/>
          </p:nvPr>
        </p:nvSpPr>
        <p:spPr>
          <a:xfrm>
            <a:off x="1135540" y="1557805"/>
            <a:ext cx="3054940" cy="172740"/>
          </a:xfrm>
        </p:spPr>
        <p:txBody>
          <a:bodyPr wrap="square">
            <a:spAutoFit/>
          </a:bodyPr>
          <a:lstStyle>
            <a:lvl1pPr marL="0">
              <a:lnSpc>
                <a:spcPct val="117000"/>
              </a:lnSpc>
              <a:spcAft>
                <a:spcPts val="500"/>
              </a:spcAft>
              <a:defRPr sz="1000" b="0">
                <a:solidFill>
                  <a:schemeClr val="tx1"/>
                </a:solidFill>
              </a:defRPr>
            </a:lvl1pPr>
            <a:lvl2pPr marL="0">
              <a:lnSpc>
                <a:spcPct val="117000"/>
              </a:lnSpc>
              <a:spcAft>
                <a:spcPts val="500"/>
              </a:spcAft>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500"/>
              </a:spcAft>
              <a:buFont typeface="Arial" panose="020B0604020202020204" pitchFamily="34" charset="0"/>
              <a:buNone/>
              <a:tabLst/>
              <a:defRPr/>
            </a:lvl4pPr>
            <a:lvl5pPr marL="0" indent="0">
              <a:lnSpc>
                <a:spcPct val="117000"/>
              </a:lnSpc>
              <a:spcAft>
                <a:spcPts val="500"/>
              </a:spcAft>
              <a:buFont typeface="Arial" panose="020B0604020202020204" pitchFamily="34" charset="0"/>
              <a:buNone/>
              <a:tabLst/>
              <a:defRPr/>
            </a:lvl5pPr>
          </a:lstStyle>
          <a:p>
            <a:pPr lvl="0"/>
            <a:r>
              <a:rPr lang="en-US"/>
              <a:t>Click to add text</a:t>
            </a:r>
          </a:p>
        </p:txBody>
      </p:sp>
      <p:sp>
        <p:nvSpPr>
          <p:cNvPr id="13" name="Text Placeholder 9">
            <a:extLst>
              <a:ext uri="{FF2B5EF4-FFF2-40B4-BE49-F238E27FC236}">
                <a16:creationId xmlns:a16="http://schemas.microsoft.com/office/drawing/2014/main" xmlns="" id="{B6F1B50A-A6CD-454A-BF8F-179FABBD814A}"/>
              </a:ext>
            </a:extLst>
          </p:cNvPr>
          <p:cNvSpPr>
            <a:spLocks noGrp="1"/>
          </p:cNvSpPr>
          <p:nvPr>
            <p:ph type="body" sz="quarter" idx="15" hasCustomPrompt="1"/>
          </p:nvPr>
        </p:nvSpPr>
        <p:spPr>
          <a:xfrm>
            <a:off x="1135540" y="277454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6" name="Text Placeholder 9">
            <a:extLst>
              <a:ext uri="{FF2B5EF4-FFF2-40B4-BE49-F238E27FC236}">
                <a16:creationId xmlns:a16="http://schemas.microsoft.com/office/drawing/2014/main" xmlns="" id="{92BB6A5F-4A27-3A45-A3A2-B24C0CFCE194}"/>
              </a:ext>
            </a:extLst>
          </p:cNvPr>
          <p:cNvSpPr>
            <a:spLocks noGrp="1"/>
          </p:cNvSpPr>
          <p:nvPr>
            <p:ph type="body" sz="quarter" idx="16" hasCustomPrompt="1"/>
          </p:nvPr>
        </p:nvSpPr>
        <p:spPr>
          <a:xfrm>
            <a:off x="1135540"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7" name="Text Placeholder 9">
            <a:extLst>
              <a:ext uri="{FF2B5EF4-FFF2-40B4-BE49-F238E27FC236}">
                <a16:creationId xmlns:a16="http://schemas.microsoft.com/office/drawing/2014/main" xmlns="" id="{F40F0EBB-2640-1C41-B3A1-4727F17E0E39}"/>
              </a:ext>
            </a:extLst>
          </p:cNvPr>
          <p:cNvSpPr>
            <a:spLocks noGrp="1"/>
          </p:cNvSpPr>
          <p:nvPr>
            <p:ph type="body" sz="quarter" idx="17" hasCustomPrompt="1"/>
          </p:nvPr>
        </p:nvSpPr>
        <p:spPr>
          <a:xfrm>
            <a:off x="1135540"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8" name="Text Placeholder 9">
            <a:extLst>
              <a:ext uri="{FF2B5EF4-FFF2-40B4-BE49-F238E27FC236}">
                <a16:creationId xmlns:a16="http://schemas.microsoft.com/office/drawing/2014/main" xmlns="" id="{1CE64662-D4B3-5249-ABA5-6779DB4C0A29}"/>
              </a:ext>
            </a:extLst>
          </p:cNvPr>
          <p:cNvSpPr>
            <a:spLocks noGrp="1"/>
          </p:cNvSpPr>
          <p:nvPr>
            <p:ph type="body" sz="quarter" idx="18" hasCustomPrompt="1"/>
          </p:nvPr>
        </p:nvSpPr>
        <p:spPr>
          <a:xfrm>
            <a:off x="3044977" y="2774547"/>
            <a:ext cx="1530046" cy="747449"/>
          </a:xfrm>
        </p:spPr>
        <p:txBody>
          <a:bodyPr wrap="square">
            <a:spAutoFit/>
          </a:bodyPr>
          <a:lstStyle>
            <a:lvl1pPr marL="0">
              <a:lnSpc>
                <a:spcPct val="117000"/>
              </a:lnSpc>
              <a:spcBef>
                <a:spcPts val="4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9" name="Text Placeholder 9">
            <a:extLst>
              <a:ext uri="{FF2B5EF4-FFF2-40B4-BE49-F238E27FC236}">
                <a16:creationId xmlns:a16="http://schemas.microsoft.com/office/drawing/2014/main" xmlns="" id="{4A7D8163-732A-F54A-8B73-00C95459C7BD}"/>
              </a:ext>
            </a:extLst>
          </p:cNvPr>
          <p:cNvSpPr>
            <a:spLocks noGrp="1"/>
          </p:cNvSpPr>
          <p:nvPr>
            <p:ph type="body" sz="quarter" idx="19" hasCustomPrompt="1"/>
          </p:nvPr>
        </p:nvSpPr>
        <p:spPr>
          <a:xfrm>
            <a:off x="3044977"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0" name="Text Placeholder 9">
            <a:extLst>
              <a:ext uri="{FF2B5EF4-FFF2-40B4-BE49-F238E27FC236}">
                <a16:creationId xmlns:a16="http://schemas.microsoft.com/office/drawing/2014/main" xmlns="" id="{42D5C87C-08A5-3F42-8CC3-9D155CECEC9E}"/>
              </a:ext>
            </a:extLst>
          </p:cNvPr>
          <p:cNvSpPr>
            <a:spLocks noGrp="1"/>
          </p:cNvSpPr>
          <p:nvPr>
            <p:ph type="body" sz="quarter" idx="20" hasCustomPrompt="1"/>
          </p:nvPr>
        </p:nvSpPr>
        <p:spPr>
          <a:xfrm>
            <a:off x="3044977"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2" name="Text Placeholder 9">
            <a:extLst>
              <a:ext uri="{FF2B5EF4-FFF2-40B4-BE49-F238E27FC236}">
                <a16:creationId xmlns:a16="http://schemas.microsoft.com/office/drawing/2014/main" xmlns="" id="{833593CB-E635-AD44-BA7D-B4DB0B562D78}"/>
              </a:ext>
            </a:extLst>
          </p:cNvPr>
          <p:cNvSpPr>
            <a:spLocks noGrp="1"/>
          </p:cNvSpPr>
          <p:nvPr>
            <p:ph type="body" sz="quarter" idx="21" hasCustomPrompt="1"/>
          </p:nvPr>
        </p:nvSpPr>
        <p:spPr>
          <a:xfrm>
            <a:off x="4945678" y="1557805"/>
            <a:ext cx="3084608" cy="1141210"/>
          </a:xfrm>
        </p:spPr>
        <p:txBody>
          <a:bodyPr wrap="square">
            <a:spAutoFit/>
          </a:bodyPr>
          <a:lstStyle>
            <a:lvl1pPr marL="0">
              <a:lnSpc>
                <a:spcPct val="117000"/>
              </a:lnSpc>
              <a:spcBef>
                <a:spcPts val="0"/>
              </a:spcBef>
              <a:spcAft>
                <a:spcPts val="40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Bef>
                <a:spcPts val="500"/>
              </a:spcBef>
              <a:spcAft>
                <a:spcPts val="250"/>
              </a:spcAft>
              <a:buFont typeface="Arial" panose="020B0604020202020204" pitchFamily="34" charset="0"/>
              <a:buNone/>
              <a:tabLst/>
              <a:defRPr sz="500" b="1" i="0">
                <a:solidFill>
                  <a:schemeClr val="tx1"/>
                </a:solidFill>
                <a:latin typeface="Helvetica Now Text" panose="020B0504030202020204" pitchFamily="34" charset="77"/>
              </a:defRPr>
            </a:lvl3pPr>
            <a:lvl4pPr marL="0" indent="0">
              <a:lnSpc>
                <a:spcPct val="100000"/>
              </a:lnSpc>
              <a:spcAft>
                <a:spcPts val="250"/>
              </a:spcAft>
              <a:buFont typeface="Arial" panose="020B0604020202020204" pitchFamily="34" charset="0"/>
              <a:buNone/>
              <a:tabLst/>
              <a:defRPr sz="5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 Click to add small text bold Third level. Click to add small text Fourth level </a:t>
            </a:r>
          </a:p>
          <a:p>
            <a:pPr lvl="1"/>
            <a:r>
              <a:rPr lang="en-US"/>
              <a:t>Second level</a:t>
            </a:r>
          </a:p>
          <a:p>
            <a:pPr lvl="2"/>
            <a:r>
              <a:rPr lang="en-US"/>
              <a:t>Third level</a:t>
            </a:r>
          </a:p>
          <a:p>
            <a:pPr lvl="3"/>
            <a:r>
              <a:rPr lang="en-US"/>
              <a:t>Fourth level</a:t>
            </a:r>
          </a:p>
        </p:txBody>
      </p:sp>
      <p:sp>
        <p:nvSpPr>
          <p:cNvPr id="14" name="Title 4">
            <a:extLst>
              <a:ext uri="{FF2B5EF4-FFF2-40B4-BE49-F238E27FC236}">
                <a16:creationId xmlns:a16="http://schemas.microsoft.com/office/drawing/2014/main" xmlns="" id="{A616470C-5D44-1543-BC17-F6DB941BB05A}"/>
              </a:ext>
            </a:extLst>
          </p:cNvPr>
          <p:cNvSpPr>
            <a:spLocks noGrp="1"/>
          </p:cNvSpPr>
          <p:nvPr>
            <p:ph type="title" hasCustomPrompt="1"/>
          </p:nvPr>
        </p:nvSpPr>
        <p:spPr>
          <a:xfrm>
            <a:off x="1123229" y="468192"/>
            <a:ext cx="10686952" cy="400110"/>
          </a:xfrm>
        </p:spPr>
        <p:txBody>
          <a:bodyPr/>
          <a:lstStyle/>
          <a:p>
            <a:r>
              <a:rPr lang="en-US"/>
              <a:t>Contacts – click to add title</a:t>
            </a:r>
            <a:endParaRPr lang="en-GB"/>
          </a:p>
        </p:txBody>
      </p:sp>
      <p:sp>
        <p:nvSpPr>
          <p:cNvPr id="15" name="Subtitle 2">
            <a:extLst>
              <a:ext uri="{FF2B5EF4-FFF2-40B4-BE49-F238E27FC236}">
                <a16:creationId xmlns:a16="http://schemas.microsoft.com/office/drawing/2014/main" xmlns="" id="{56B70E86-3214-1440-AB9C-6ABFB8CFCF04}"/>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4113862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25" name="Text Placeholder 24">
            <a:extLst>
              <a:ext uri="{FF2B5EF4-FFF2-40B4-BE49-F238E27FC236}">
                <a16:creationId xmlns:a16="http://schemas.microsoft.com/office/drawing/2014/main" xmlns="" id="{4E910327-66FD-5940-AD7F-B69B8A244A9F}"/>
              </a:ext>
            </a:extLst>
          </p:cNvPr>
          <p:cNvSpPr>
            <a:spLocks noGrp="1"/>
          </p:cNvSpPr>
          <p:nvPr>
            <p:ph type="body" sz="quarter" idx="14" hasCustomPrompt="1"/>
          </p:nvPr>
        </p:nvSpPr>
        <p:spPr>
          <a:xfrm>
            <a:off x="1148694"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xmlns="" id="{72E2517E-1DD9-2A41-A8C4-BC4A9768F3B4}"/>
              </a:ext>
            </a:extLst>
          </p:cNvPr>
          <p:cNvSpPr>
            <a:spLocks noGrp="1"/>
          </p:cNvSpPr>
          <p:nvPr>
            <p:ph type="body" sz="quarter" idx="15" hasCustomPrompt="1"/>
          </p:nvPr>
        </p:nvSpPr>
        <p:spPr>
          <a:xfrm>
            <a:off x="3812661"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xmlns="" id="{0F228426-CF81-2046-8520-D8823BD034F9}"/>
              </a:ext>
            </a:extLst>
          </p:cNvPr>
          <p:cNvSpPr>
            <a:spLocks noGrp="1"/>
          </p:cNvSpPr>
          <p:nvPr>
            <p:ph type="body" sz="quarter" idx="16" hasCustomPrompt="1"/>
          </p:nvPr>
        </p:nvSpPr>
        <p:spPr>
          <a:xfrm>
            <a:off x="6476628"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xmlns="" id="{BE23F920-5C18-B34A-8211-35DA063D9C52}"/>
              </a:ext>
            </a:extLst>
          </p:cNvPr>
          <p:cNvSpPr>
            <a:spLocks noGrp="1"/>
          </p:cNvSpPr>
          <p:nvPr>
            <p:ph type="body" sz="quarter" idx="17"/>
          </p:nvPr>
        </p:nvSpPr>
        <p:spPr>
          <a:xfrm>
            <a:off x="91405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xmlns=""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xmlns="" id="{F5CCAC0F-B7AD-3249-877F-A0604EDE631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1419609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13757886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US"/>
              <a:t>Click add title</a:t>
            </a:r>
            <a:endParaRPr lang="en-GB"/>
          </a:p>
        </p:txBody>
      </p:sp>
    </p:spTree>
    <p:extLst>
      <p:ext uri="{BB962C8B-B14F-4D97-AF65-F5344CB8AC3E}">
        <p14:creationId xmlns:p14="http://schemas.microsoft.com/office/powerpoint/2010/main" val="395381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7" name="Footer Placeholder 3">
            <a:extLst>
              <a:ext uri="{FF2B5EF4-FFF2-40B4-BE49-F238E27FC236}">
                <a16:creationId xmlns:a16="http://schemas.microsoft.com/office/drawing/2014/main" xmlns="" id="{F4320E87-12F0-46F5-A488-9424C59375E1}"/>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Tree>
    <p:extLst>
      <p:ext uri="{BB962C8B-B14F-4D97-AF65-F5344CB8AC3E}">
        <p14:creationId xmlns:p14="http://schemas.microsoft.com/office/powerpoint/2010/main" val="4141087053"/>
      </p:ext>
    </p:extLst>
  </p:cSld>
  <p:clrMapOvr>
    <a:masterClrMapping/>
  </p:clrMapOvr>
  <p:hf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ontact u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5" name="Text Placeholder 4">
            <a:extLst>
              <a:ext uri="{FF2B5EF4-FFF2-40B4-BE49-F238E27FC236}">
                <a16:creationId xmlns:a16="http://schemas.microsoft.com/office/drawing/2014/main" xmlns="" id="{76B40883-779E-2041-96B2-246837E86362}"/>
              </a:ext>
            </a:extLst>
          </p:cNvPr>
          <p:cNvSpPr>
            <a:spLocks noGrp="1"/>
          </p:cNvSpPr>
          <p:nvPr>
            <p:ph type="body" sz="quarter" idx="13" hasCustomPrompt="1"/>
          </p:nvPr>
        </p:nvSpPr>
        <p:spPr>
          <a:xfrm>
            <a:off x="1134080" y="1561122"/>
            <a:ext cx="3056399" cy="3898900"/>
          </a:xfrm>
        </p:spPr>
        <p:txBody>
          <a:bodyPr/>
          <a:lstStyle>
            <a:lvl1pPr>
              <a:lnSpc>
                <a:spcPct val="115000"/>
              </a:lnSpc>
              <a:spcBef>
                <a:spcPts val="1250"/>
              </a:spcBef>
              <a:spcAft>
                <a:spcPts val="300"/>
              </a:spcAft>
              <a:defRPr sz="1000" b="1" i="0">
                <a:solidFill>
                  <a:schemeClr val="bg1"/>
                </a:solidFill>
                <a:latin typeface="Helvetica Now Text" panose="020B0504030202020204" pitchFamily="34" charset="77"/>
              </a:defRPr>
            </a:lvl1pPr>
            <a:lvl2pPr>
              <a:lnSpc>
                <a:spcPct val="100000"/>
              </a:lnSpc>
              <a:spcAft>
                <a:spcPts val="0"/>
              </a:spcAft>
              <a:defRPr sz="900">
                <a:solidFill>
                  <a:schemeClr val="bg1"/>
                </a:solidFill>
              </a:defRPr>
            </a:lvl2pPr>
            <a:lvl3pPr marL="0" indent="0">
              <a:lnSpc>
                <a:spcPct val="115000"/>
              </a:lnSpc>
              <a:buNone/>
              <a:tabLst/>
              <a:defRPr sz="5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a:t>Click to add bold text First Level. Click to add text Second level. Click to add small text Third level</a:t>
            </a:r>
          </a:p>
          <a:p>
            <a:pPr lvl="1"/>
            <a:r>
              <a:rPr lang="en-US"/>
              <a:t>Second level</a:t>
            </a:r>
          </a:p>
          <a:p>
            <a:pPr lvl="2"/>
            <a:r>
              <a:rPr lang="en-US"/>
              <a:t>Third level</a:t>
            </a:r>
          </a:p>
        </p:txBody>
      </p:sp>
    </p:spTree>
    <p:extLst>
      <p:ext uri="{BB962C8B-B14F-4D97-AF65-F5344CB8AC3E}">
        <p14:creationId xmlns:p14="http://schemas.microsoft.com/office/powerpoint/2010/main" val="1153928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63432"/>
            <a:ext cx="9144000" cy="1846531"/>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Legal Copy Helvetica Regular 8/9.6 Black</a:t>
            </a:r>
          </a:p>
        </p:txBody>
      </p:sp>
      <p:sp>
        <p:nvSpPr>
          <p:cNvPr id="6" name="Slide Number Placeholder 5"/>
          <p:cNvSpPr>
            <a:spLocks noGrp="1"/>
          </p:cNvSpPr>
          <p:nvPr>
            <p:ph type="sldNum" sz="quarter" idx="12"/>
          </p:nvPr>
        </p:nvSpPr>
        <p:spPr/>
        <p:txBody>
          <a:bodyPr/>
          <a:lstStyle/>
          <a:p>
            <a:fld id="{EAAC0348-209D-41B2-AF64-6A239ACE092E}" type="slidenum">
              <a:rPr lang="en-US" smtClean="0"/>
              <a:t>‹#›</a:t>
            </a:fld>
            <a:endParaRPr lang="en-US"/>
          </a:p>
        </p:txBody>
      </p:sp>
    </p:spTree>
    <p:extLst>
      <p:ext uri="{BB962C8B-B14F-4D97-AF65-F5344CB8AC3E}">
        <p14:creationId xmlns:p14="http://schemas.microsoft.com/office/powerpoint/2010/main" val="18386143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381025" y="457200"/>
            <a:ext cx="761167" cy="287991"/>
          </a:xfrm>
          <a:prstGeom prst="rect">
            <a:avLst/>
          </a:prstGeom>
        </p:spPr>
      </p:pic>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4190479" y="0"/>
            <a:ext cx="8001521" cy="6857554"/>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366481" y="6277284"/>
            <a:ext cx="3442179"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Confidential &amp; Proprietary</a:t>
            </a:r>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381025" y="1562100"/>
            <a:ext cx="3427636" cy="4401972"/>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latin typeface="Helvetica Now Display" panose="020B0504030202020204" pitchFamily="34" charset="0"/>
              </a:defRPr>
            </a:lvl1pPr>
            <a:lvl2pPr>
              <a:lnSpc>
                <a:spcPct val="100000"/>
              </a:lnSpc>
              <a:spcBef>
                <a:spcPts val="500"/>
              </a:spcBef>
              <a:defRPr sz="2000">
                <a:solidFill>
                  <a:schemeClr val="bg1"/>
                </a:solidFill>
                <a:latin typeface="Helvetica Now Display" panose="020B0504030202020204" pitchFamily="34" charset="0"/>
              </a:defRPr>
            </a:lvl2pPr>
            <a:lvl3pPr marL="0" indent="0">
              <a:lnSpc>
                <a:spcPct val="100000"/>
              </a:lnSpc>
              <a:spcBef>
                <a:spcPts val="2000"/>
              </a:spcBef>
              <a:spcAft>
                <a:spcPts val="500"/>
              </a:spcAft>
              <a:buNone/>
              <a:defRPr sz="1200">
                <a:solidFill>
                  <a:schemeClr val="bg1"/>
                </a:solidFill>
                <a:latin typeface="Helvetica Now Display" panose="020B0504030202020204" pitchFamily="34" charset="0"/>
              </a:defRPr>
            </a:lvl3pPr>
            <a:lvl4pPr marL="0" indent="0">
              <a:lnSpc>
                <a:spcPct val="100000"/>
              </a:lnSpc>
              <a:spcBef>
                <a:spcPts val="500"/>
              </a:spcBef>
              <a:spcAft>
                <a:spcPts val="500"/>
              </a:spcAft>
              <a:buNone/>
              <a:tabLst/>
              <a:defRPr>
                <a:solidFill>
                  <a:schemeClr val="bg1"/>
                </a:solidFill>
                <a:latin typeface="Helvetica Now Display" panose="020B0504030202020204" pitchFamily="34" charset="0"/>
              </a:defRPr>
            </a:lvl4pPr>
            <a:lvl5pPr marL="0" indent="0">
              <a:lnSpc>
                <a:spcPct val="100000"/>
              </a:lnSpc>
              <a:spcBef>
                <a:spcPts val="500"/>
              </a:spcBef>
              <a:spcAft>
                <a:spcPts val="500"/>
              </a:spcAft>
              <a:buNone/>
              <a:tabLst/>
              <a:defRPr>
                <a:solidFill>
                  <a:schemeClr val="bg1"/>
                </a:solidFill>
                <a:latin typeface="Helvetica Now Display" panose="020B0504030202020204" pitchFamily="34" charset="0"/>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Tree>
    <p:extLst>
      <p:ext uri="{BB962C8B-B14F-4D97-AF65-F5344CB8AC3E}">
        <p14:creationId xmlns:p14="http://schemas.microsoft.com/office/powerpoint/2010/main" val="5239334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Confidential &amp; Proprietary</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80958" y="1562100"/>
            <a:ext cx="3425911"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rgbClr val="262836"/>
                </a:solidFill>
                <a:latin typeface="Helvetica Now Display" panose="020B0504030202020204" pitchFamily="34" charset="0"/>
              </a:defRPr>
            </a:lvl1pPr>
            <a:lvl2pPr>
              <a:lnSpc>
                <a:spcPct val="100000"/>
              </a:lnSpc>
              <a:spcBef>
                <a:spcPts val="500"/>
              </a:spcBef>
              <a:defRPr sz="2000">
                <a:solidFill>
                  <a:srgbClr val="262836"/>
                </a:solidFill>
                <a:latin typeface="Helvetica Now Display" panose="020B0504030202020204" pitchFamily="34" charset="0"/>
              </a:defRPr>
            </a:lvl2pPr>
            <a:lvl3pPr marL="0" indent="0">
              <a:lnSpc>
                <a:spcPct val="100000"/>
              </a:lnSpc>
              <a:spcBef>
                <a:spcPts val="2000"/>
              </a:spcBef>
              <a:spcAft>
                <a:spcPts val="500"/>
              </a:spcAft>
              <a:buNone/>
              <a:defRPr sz="1200">
                <a:solidFill>
                  <a:srgbClr val="262836"/>
                </a:solidFill>
                <a:latin typeface="Helvetica Now Display" panose="020B0504030202020204" pitchFamily="34" charset="0"/>
              </a:defRPr>
            </a:lvl3pPr>
            <a:lvl4pPr marL="0" indent="0">
              <a:lnSpc>
                <a:spcPct val="100000"/>
              </a:lnSpc>
              <a:spcBef>
                <a:spcPts val="500"/>
              </a:spcBef>
              <a:spcAft>
                <a:spcPts val="500"/>
              </a:spcAft>
              <a:buNone/>
              <a:tabLst/>
              <a:defRPr>
                <a:solidFill>
                  <a:srgbClr val="262836"/>
                </a:solidFill>
                <a:latin typeface="Helvetica Now Display" panose="020B0504030202020204" pitchFamily="34" charset="0"/>
              </a:defRPr>
            </a:lvl4pPr>
            <a:lvl5pPr marL="0" indent="0">
              <a:lnSpc>
                <a:spcPct val="100000"/>
              </a:lnSpc>
              <a:spcBef>
                <a:spcPts val="500"/>
              </a:spcBef>
              <a:spcAft>
                <a:spcPts val="500"/>
              </a:spcAft>
              <a:buNone/>
              <a:tabLst/>
              <a:defRPr>
                <a:solidFill>
                  <a:srgbClr val="262836"/>
                </a:solidFill>
                <a:latin typeface="Helvetica Now Display" panose="020B0504030202020204" pitchFamily="34" charset="0"/>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12478535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Confidential &amp; Proprietary</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80958" y="1562100"/>
            <a:ext cx="3425911"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rgbClr val="262836"/>
                </a:solidFill>
                <a:latin typeface="Helvetica Now Display" panose="020B0504030202020204" pitchFamily="34" charset="0"/>
              </a:defRPr>
            </a:lvl1pPr>
            <a:lvl2pPr>
              <a:lnSpc>
                <a:spcPct val="100000"/>
              </a:lnSpc>
              <a:spcBef>
                <a:spcPts val="500"/>
              </a:spcBef>
              <a:defRPr sz="2000">
                <a:solidFill>
                  <a:srgbClr val="262836"/>
                </a:solidFill>
                <a:latin typeface="Helvetica Now Display" panose="020B0504030202020204" pitchFamily="34" charset="0"/>
              </a:defRPr>
            </a:lvl2pPr>
            <a:lvl3pPr marL="0" indent="0">
              <a:lnSpc>
                <a:spcPct val="100000"/>
              </a:lnSpc>
              <a:spcBef>
                <a:spcPts val="2000"/>
              </a:spcBef>
              <a:spcAft>
                <a:spcPts val="500"/>
              </a:spcAft>
              <a:buNone/>
              <a:defRPr sz="1200">
                <a:solidFill>
                  <a:srgbClr val="262836"/>
                </a:solidFill>
                <a:latin typeface="Helvetica Now Display" panose="020B0504030202020204" pitchFamily="34" charset="0"/>
              </a:defRPr>
            </a:lvl3pPr>
            <a:lvl4pPr marL="0" indent="0">
              <a:lnSpc>
                <a:spcPct val="100000"/>
              </a:lnSpc>
              <a:spcBef>
                <a:spcPts val="500"/>
              </a:spcBef>
              <a:spcAft>
                <a:spcPts val="500"/>
              </a:spcAft>
              <a:buNone/>
              <a:tabLst/>
              <a:defRPr>
                <a:solidFill>
                  <a:srgbClr val="262836"/>
                </a:solidFill>
                <a:latin typeface="Helvetica Now Display" panose="020B0504030202020204" pitchFamily="34" charset="0"/>
              </a:defRPr>
            </a:lvl4pPr>
            <a:lvl5pPr marL="0" indent="0">
              <a:lnSpc>
                <a:spcPct val="100000"/>
              </a:lnSpc>
              <a:spcBef>
                <a:spcPts val="500"/>
              </a:spcBef>
              <a:spcAft>
                <a:spcPts val="500"/>
              </a:spcAft>
              <a:buNone/>
              <a:tabLst/>
              <a:defRPr>
                <a:solidFill>
                  <a:srgbClr val="262836"/>
                </a:solidFill>
                <a:latin typeface="Helvetica Now Display" panose="020B0504030202020204" pitchFamily="34" charset="0"/>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0"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8" name="Picture Placeholder 10">
            <a:extLst>
              <a:ext uri="{FF2B5EF4-FFF2-40B4-BE49-F238E27FC236}">
                <a16:creationId xmlns:a16="http://schemas.microsoft.com/office/drawing/2014/main" xmlns="" id="{B2AE95DD-6549-F74E-B4A5-F644AEF2E16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500705" y="-447"/>
            <a:ext cx="6483665" cy="6857554"/>
          </a:xfrm>
          <a:prstGeom prst="rect">
            <a:avLst/>
          </a:prstGeom>
        </p:spPr>
      </p:pic>
    </p:spTree>
    <p:extLst>
      <p:ext uri="{BB962C8B-B14F-4D97-AF65-F5344CB8AC3E}">
        <p14:creationId xmlns:p14="http://schemas.microsoft.com/office/powerpoint/2010/main" val="35591967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748444" y="381000"/>
            <a:ext cx="761167"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3" name="Picture Placeholder 10">
            <a:extLst>
              <a:ext uri="{FF2B5EF4-FFF2-40B4-BE49-F238E27FC236}">
                <a16:creationId xmlns:a16="http://schemas.microsoft.com/office/drawing/2014/main" xmlns="" id="{6C3C968F-382E-D845-A447-BA8A7CEE9E68}"/>
              </a:ext>
            </a:extLst>
          </p:cNvPr>
          <p:cNvSpPr>
            <a:spLocks noGrp="1"/>
          </p:cNvSpPr>
          <p:nvPr>
            <p:ph type="pic" sz="quarter" idx="13"/>
          </p:nvPr>
        </p:nvSpPr>
        <p:spPr>
          <a:xfrm>
            <a:off x="5333554" y="0"/>
            <a:ext cx="6858446" cy="6857554"/>
          </a:xfrm>
          <a:solidFill>
            <a:schemeClr val="bg1">
              <a:lumMod val="95000"/>
            </a:schemeClr>
          </a:solidFill>
        </p:spPr>
        <p:txBody>
          <a:bodyPr tIns="5577840"/>
          <a:lstStyle>
            <a:lvl1pPr algn="ctr">
              <a:defRPr b="0"/>
            </a:lvl1pPr>
          </a:lstStyle>
          <a:p>
            <a:r>
              <a:rPr lang="en-US"/>
              <a:t>Click icon to add picture</a:t>
            </a:r>
            <a:endParaRPr lang="en-GB"/>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4"/>
            <a:ext cx="3821472"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61256" y="1562100"/>
            <a:ext cx="3808660" cy="4438650"/>
          </a:xfrm>
        </p:spPr>
        <p:txBody>
          <a:bodyPr/>
          <a:lstStyle>
            <a:lvl1pPr>
              <a:spcBef>
                <a:spcPts val="700"/>
              </a:spcBef>
              <a:defRPr sz="3000">
                <a:solidFill>
                  <a:schemeClr val="tx1"/>
                </a:solidFill>
                <a:latin typeface="Helvetica Now Display" panose="020B0504030202020204" pitchFamily="34" charset="0"/>
              </a:defRPr>
            </a:lvl1pPr>
            <a:lvl2pPr>
              <a:lnSpc>
                <a:spcPct val="100000"/>
              </a:lnSpc>
              <a:spcBef>
                <a:spcPts val="500"/>
              </a:spcBef>
              <a:defRPr sz="2000">
                <a:solidFill>
                  <a:schemeClr val="tx1"/>
                </a:solidFill>
                <a:latin typeface="Helvetica Now Display" panose="020B0504030202020204" pitchFamily="34" charset="0"/>
              </a:defRPr>
            </a:lvl2pPr>
            <a:lvl3pPr marL="0" indent="0">
              <a:lnSpc>
                <a:spcPct val="100000"/>
              </a:lnSpc>
              <a:spcBef>
                <a:spcPts val="2000"/>
              </a:spcBef>
              <a:spcAft>
                <a:spcPts val="500"/>
              </a:spcAft>
              <a:buNone/>
              <a:defRPr sz="1200">
                <a:solidFill>
                  <a:schemeClr val="tx1"/>
                </a:solidFill>
                <a:latin typeface="Helvetica Now Display" panose="020B0504030202020204" pitchFamily="34" charset="0"/>
              </a:defRPr>
            </a:lvl3pPr>
            <a:lvl4pPr marL="0" indent="0">
              <a:lnSpc>
                <a:spcPct val="100000"/>
              </a:lnSpc>
              <a:spcBef>
                <a:spcPts val="500"/>
              </a:spcBef>
              <a:spcAft>
                <a:spcPts val="500"/>
              </a:spcAft>
              <a:buNone/>
              <a:tabLst/>
              <a:defRPr>
                <a:solidFill>
                  <a:schemeClr val="tx1"/>
                </a:solidFill>
                <a:latin typeface="Helvetica Now Display" panose="020B0504030202020204" pitchFamily="34" charset="0"/>
              </a:defRPr>
            </a:lvl4pPr>
            <a:lvl5pPr marL="0" indent="0">
              <a:lnSpc>
                <a:spcPct val="100000"/>
              </a:lnSpc>
              <a:spcBef>
                <a:spcPts val="500"/>
              </a:spcBef>
              <a:spcAft>
                <a:spcPts val="500"/>
              </a:spcAft>
              <a:buNone/>
              <a:tabLst/>
              <a:defRPr>
                <a:solidFill>
                  <a:schemeClr val="tx1"/>
                </a:solidFill>
                <a:latin typeface="Helvetica Now Display" panose="020B0504030202020204" pitchFamily="34" charset="0"/>
              </a:defRPr>
            </a:lvl5pPr>
          </a:lstStyle>
          <a:p>
            <a:pPr lvl="0"/>
            <a:r>
              <a:rPr lang="en-GB" dirty="0"/>
              <a:t>First level – title. Second level – subtitle. Third level – date</a:t>
            </a:r>
          </a:p>
          <a:p>
            <a:pPr lvl="1"/>
            <a:r>
              <a:rPr lang="en-GB" dirty="0"/>
              <a:t>Second level </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Tree>
    <p:extLst>
      <p:ext uri="{BB962C8B-B14F-4D97-AF65-F5344CB8AC3E}">
        <p14:creationId xmlns:p14="http://schemas.microsoft.com/office/powerpoint/2010/main" val="8990633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748444" y="381000"/>
            <a:ext cx="761167"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4"/>
            <a:ext cx="3821472"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14" name="Picture Placeholder 36">
            <a:extLst>
              <a:ext uri="{FF2B5EF4-FFF2-40B4-BE49-F238E27FC236}">
                <a16:creationId xmlns:a16="http://schemas.microsoft.com/office/drawing/2014/main" xmlns="" id="{A8B9D7FD-619E-2340-849E-CBE5236E20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0"/>
          <a:stretch/>
        </p:blipFill>
        <p:spPr>
          <a:xfrm>
            <a:off x="5333554" y="0"/>
            <a:ext cx="6858446" cy="6857554"/>
          </a:xfrm>
          <a:prstGeom prst="rect">
            <a:avLst/>
          </a:prstGeom>
        </p:spPr>
      </p:pic>
    </p:spTree>
    <p:extLst>
      <p:ext uri="{BB962C8B-B14F-4D97-AF65-F5344CB8AC3E}">
        <p14:creationId xmlns:p14="http://schemas.microsoft.com/office/powerpoint/2010/main" val="41474044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836469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Tree>
    <p:extLst>
      <p:ext uri="{BB962C8B-B14F-4D97-AF65-F5344CB8AC3E}">
        <p14:creationId xmlns:p14="http://schemas.microsoft.com/office/powerpoint/2010/main" val="40170234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836469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4" name="Picture Placeholder 9">
            <a:extLst>
              <a:ext uri="{FF2B5EF4-FFF2-40B4-BE49-F238E27FC236}">
                <a16:creationId xmlns:a16="http://schemas.microsoft.com/office/drawing/2014/main" xmlns="" id="{B7999D87-449E-B548-A4B0-E7455602C6A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522512" y="-1"/>
            <a:ext cx="6483665" cy="6857554"/>
          </a:xfrm>
          <a:prstGeom prst="rect">
            <a:avLst/>
          </a:prstGeom>
        </p:spPr>
      </p:pic>
    </p:spTree>
    <p:extLst>
      <p:ext uri="{BB962C8B-B14F-4D97-AF65-F5344CB8AC3E}">
        <p14:creationId xmlns:p14="http://schemas.microsoft.com/office/powerpoint/2010/main" val="41612878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xmlns="" id="{5BB202A0-3E3B-F343-940D-EC8DA58AFD3D}"/>
              </a:ext>
            </a:extLst>
          </p:cNvPr>
          <p:cNvSpPr>
            <a:spLocks noGrp="1"/>
          </p:cNvSpPr>
          <p:nvPr>
            <p:ph type="pic" sz="quarter" idx="14"/>
          </p:nvPr>
        </p:nvSpPr>
        <p:spPr>
          <a:xfrm>
            <a:off x="4951735" y="0"/>
            <a:ext cx="7240265" cy="6857554"/>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81025" y="2592682"/>
            <a:ext cx="4185177" cy="934499"/>
          </a:xfrm>
        </p:spPr>
        <p:txBody>
          <a:bodyPr anchor="t">
            <a:noAutofit/>
          </a:bodyPr>
          <a:lstStyle>
            <a:lvl1pPr algn="l">
              <a:lnSpc>
                <a:spcPct val="100000"/>
              </a:lnSpc>
              <a:defRPr sz="2500" b="0" i="0">
                <a:solidFill>
                  <a:srgbClr val="262836"/>
                </a:solidFill>
                <a:latin typeface="Helvetica Now Display" panose="020B0504030202020204" pitchFamily="34" charset="0"/>
              </a:defRPr>
            </a:lvl1pPr>
          </a:lstStyle>
          <a:p>
            <a:r>
              <a:rPr lang="en-GB" dirty="0"/>
              <a:t>Click to edit </a:t>
            </a:r>
            <a:br>
              <a:rPr lang="en-GB" dirty="0"/>
            </a:br>
            <a:r>
              <a:rPr lang="en-GB" dirty="0"/>
              <a:t>Divider title</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lvl1pPr>
              <a:defRPr>
                <a:solidFill>
                  <a:schemeClr val="bg1"/>
                </a:solidFill>
              </a:defRPr>
            </a:lvl1pPr>
          </a:lstStyle>
          <a:p>
            <a:r>
              <a:rPr lang="en-GB"/>
              <a:t>Confidential &amp; Proprietary</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381025" y="457200"/>
            <a:ext cx="4136488" cy="2045835"/>
          </a:xfrm>
        </p:spPr>
        <p:txBody>
          <a:bodyPr wrap="square">
            <a:noAutofit/>
          </a:bodyPr>
          <a:lstStyle>
            <a:lvl1pPr marL="0" indent="0" algn="l">
              <a:spcAft>
                <a:spcPts val="0"/>
              </a:spcAft>
              <a:buNone/>
              <a:defRPr sz="15400" b="0" i="0">
                <a:solidFill>
                  <a:schemeClr val="accent1"/>
                </a:solidFill>
                <a:latin typeface="Helvetica Now Display" panose="020B050403020202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0</a:t>
            </a:r>
            <a:endParaRPr lang="en-US" dirty="0"/>
          </a:p>
        </p:txBody>
      </p:sp>
    </p:spTree>
    <p:extLst>
      <p:ext uri="{BB962C8B-B14F-4D97-AF65-F5344CB8AC3E}">
        <p14:creationId xmlns:p14="http://schemas.microsoft.com/office/powerpoint/2010/main" val="2504837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3" y="1561985"/>
            <a:ext cx="3048199" cy="4439573"/>
          </a:xfrm>
        </p:spPr>
        <p:txBody>
          <a:bodyPr/>
          <a:lstStyle>
            <a:lvl1pPr>
              <a:defRPr>
                <a:solidFill>
                  <a:schemeClr val="tx2"/>
                </a:solidFill>
              </a:defRPr>
            </a:lvl1pPr>
            <a:lvl2pPr>
              <a:defRPr>
                <a:solidFill>
                  <a:schemeClr val="tx1"/>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Type a subheading – First level. Type text Second level</a:t>
            </a:r>
          </a:p>
          <a:p>
            <a:pPr lvl="1"/>
            <a:r>
              <a:rPr lang="en-GB"/>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0" y="843286"/>
            <a:ext cx="1090123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a:xfrm>
            <a:off x="1123230" y="468193"/>
            <a:ext cx="10901230" cy="200055"/>
          </a:xfrm>
        </p:spPr>
        <p:txBody>
          <a:bodyPr/>
          <a:lstStyle/>
          <a:p>
            <a:r>
              <a:rPr lang="en-GB"/>
              <a:t>Click to add title</a:t>
            </a:r>
          </a:p>
        </p:txBody>
      </p:sp>
      <p:sp>
        <p:nvSpPr>
          <p:cNvPr id="4" name="Text Placeholder 3">
            <a:extLst>
              <a:ext uri="{FF2B5EF4-FFF2-40B4-BE49-F238E27FC236}">
                <a16:creationId xmlns:a16="http://schemas.microsoft.com/office/drawing/2014/main" xmlns="" id="{6AF2102A-8DDB-5D4A-B5F4-F105419B0B6E}"/>
              </a:ext>
            </a:extLst>
          </p:cNvPr>
          <p:cNvSpPr>
            <a:spLocks noGrp="1"/>
          </p:cNvSpPr>
          <p:nvPr>
            <p:ph type="body" sz="quarter" idx="14" hasCustomPrompt="1"/>
          </p:nvPr>
        </p:nvSpPr>
        <p:spPr>
          <a:xfrm>
            <a:off x="9905954" y="2127424"/>
            <a:ext cx="1560043" cy="2444578"/>
          </a:xfrm>
        </p:spPr>
        <p:txBody>
          <a:bodyPr/>
          <a:lstStyle>
            <a:lvl1pPr marL="104386" indent="-104386">
              <a:lnSpc>
                <a:spcPct val="100000"/>
              </a:lnSpc>
              <a:spcAft>
                <a:spcPts val="250"/>
              </a:spcAft>
              <a:buFont typeface="+mj-lt"/>
              <a:buAutoNum type="arabicPeriod"/>
              <a:tabLst/>
              <a:defRPr sz="500" b="0" i="0">
                <a:solidFill>
                  <a:schemeClr val="tx1"/>
                </a:solidFill>
                <a:latin typeface="Helvetica Now Text" panose="020B0504030202020204" pitchFamily="34" charset="77"/>
              </a:defRPr>
            </a:lvl1pPr>
            <a:lvl2pPr>
              <a:lnSpc>
                <a:spcPct val="100000"/>
              </a:lnSpc>
              <a:spcAft>
                <a:spcPts val="250"/>
              </a:spcAft>
              <a:defRPr sz="500">
                <a:solidFill>
                  <a:schemeClr val="tx1"/>
                </a:solidFill>
              </a:defRPr>
            </a:lvl2pPr>
            <a:lvl3pPr marL="100792" indent="-100792">
              <a:lnSpc>
                <a:spcPct val="100000"/>
              </a:lnSpc>
              <a:spcAft>
                <a:spcPts val="250"/>
              </a:spcAft>
              <a:tabLst/>
              <a:defRPr sz="500">
                <a:solidFill>
                  <a:schemeClr val="tx1"/>
                </a:solidFill>
              </a:defRPr>
            </a:lvl3pPr>
            <a:lvl4pPr marL="187298" indent="-82539">
              <a:lnSpc>
                <a:spcPct val="100000"/>
              </a:lnSpc>
              <a:spcAft>
                <a:spcPts val="250"/>
              </a:spcAft>
              <a:tabLst/>
              <a:defRPr sz="500">
                <a:solidFill>
                  <a:schemeClr val="tx1"/>
                </a:solidFill>
              </a:defRPr>
            </a:lvl4pPr>
            <a:lvl5pPr marL="290471" indent="-101585">
              <a:lnSpc>
                <a:spcPct val="100000"/>
              </a:lnSpc>
              <a:spcAft>
                <a:spcPts val="250"/>
              </a:spcAft>
              <a:tabLst/>
              <a:defRPr sz="500">
                <a:solidFill>
                  <a:schemeClr val="tx1"/>
                </a:solidFill>
              </a:defRPr>
            </a:lvl5pPr>
          </a:lstStyle>
          <a:p>
            <a:pPr lvl="0"/>
            <a:r>
              <a:rPr lang="en-GB"/>
              <a:t>Type a a list or notes – First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295903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bg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Confidential &amp; Proprietary</a:t>
            </a:r>
          </a:p>
        </p:txBody>
      </p:sp>
      <p:sp>
        <p:nvSpPr>
          <p:cNvPr id="9" name="Text Placeholder 8">
            <a:extLst>
              <a:ext uri="{FF2B5EF4-FFF2-40B4-BE49-F238E27FC236}">
                <a16:creationId xmlns:a16="http://schemas.microsoft.com/office/drawing/2014/main" xmlns="" id="{0DD1AB83-01DE-0A49-98C3-4736CB7E9B49}"/>
              </a:ext>
            </a:extLst>
          </p:cNvPr>
          <p:cNvSpPr>
            <a:spLocks noGrp="1"/>
          </p:cNvSpPr>
          <p:nvPr>
            <p:ph type="body" sz="quarter" idx="14" hasCustomPrompt="1"/>
          </p:nvPr>
        </p:nvSpPr>
        <p:spPr>
          <a:xfrm>
            <a:off x="1134878"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xmlns="" id="{FE7811F0-B8DA-4A4B-AB9D-AC55F824C77B}"/>
              </a:ext>
            </a:extLst>
          </p:cNvPr>
          <p:cNvSpPr>
            <a:spLocks noGrp="1"/>
          </p:cNvSpPr>
          <p:nvPr>
            <p:ph type="body" sz="quarter" idx="15" hasCustomPrompt="1"/>
          </p:nvPr>
        </p:nvSpPr>
        <p:spPr>
          <a:xfrm>
            <a:off x="3811274"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p:txBody>
          <a:bodyPr/>
          <a:lstStyle>
            <a:lvl1pPr>
              <a:defRPr>
                <a:solidFill>
                  <a:schemeClr val="bg1"/>
                </a:solidFill>
              </a:defRPr>
            </a:lvl1pPr>
          </a:lstStyle>
          <a:p>
            <a:r>
              <a:rPr lang="en-GB"/>
              <a:t>Contents – click to add title</a:t>
            </a:r>
          </a:p>
        </p:txBody>
      </p:sp>
    </p:spTree>
    <p:extLst>
      <p:ext uri="{BB962C8B-B14F-4D97-AF65-F5344CB8AC3E}">
        <p14:creationId xmlns:p14="http://schemas.microsoft.com/office/powerpoint/2010/main" val="11533248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10" name="Picture Placeholder 9">
            <a:extLst>
              <a:ext uri="{FF2B5EF4-FFF2-40B4-BE49-F238E27FC236}">
                <a16:creationId xmlns:a16="http://schemas.microsoft.com/office/drawing/2014/main" xmlns="" id="{13ABD6EA-57B1-E841-A2FC-D564D9E5FDC6}"/>
              </a:ext>
            </a:extLst>
          </p:cNvPr>
          <p:cNvSpPr>
            <a:spLocks noGrp="1"/>
          </p:cNvSpPr>
          <p:nvPr>
            <p:ph type="pic" sz="quarter" idx="14"/>
          </p:nvPr>
        </p:nvSpPr>
        <p:spPr>
          <a:xfrm>
            <a:off x="1146592" y="1562100"/>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32524" y="4001952"/>
            <a:ext cx="1906296" cy="1196182"/>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xmlns="" id="{37A97B9B-8660-E34D-8A5E-ED215B1104FD}"/>
              </a:ext>
            </a:extLst>
          </p:cNvPr>
          <p:cNvSpPr>
            <a:spLocks noGrp="1"/>
          </p:cNvSpPr>
          <p:nvPr>
            <p:ph type="pic" sz="quarter" idx="16"/>
          </p:nvPr>
        </p:nvSpPr>
        <p:spPr>
          <a:xfrm>
            <a:off x="3810249" y="1562100"/>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xmlns="" id="{9BEC9BDE-AEC9-004B-A6D3-C047F4216329}"/>
              </a:ext>
            </a:extLst>
          </p:cNvPr>
          <p:cNvSpPr>
            <a:spLocks noGrp="1"/>
          </p:cNvSpPr>
          <p:nvPr>
            <p:ph type="body" sz="quarter" idx="17" hasCustomPrompt="1"/>
          </p:nvPr>
        </p:nvSpPr>
        <p:spPr>
          <a:xfrm>
            <a:off x="3798525"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xmlns="" id="{1591472C-0982-C04B-B734-610F55B85769}"/>
              </a:ext>
            </a:extLst>
          </p:cNvPr>
          <p:cNvSpPr>
            <a:spLocks noGrp="1"/>
          </p:cNvSpPr>
          <p:nvPr>
            <p:ph type="pic" sz="quarter" idx="18"/>
          </p:nvPr>
        </p:nvSpPr>
        <p:spPr>
          <a:xfrm>
            <a:off x="6473905" y="1562100"/>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xmlns="" id="{960251DD-ACC3-EA47-91CA-CB389DDF49AA}"/>
              </a:ext>
            </a:extLst>
          </p:cNvPr>
          <p:cNvSpPr>
            <a:spLocks noGrp="1"/>
          </p:cNvSpPr>
          <p:nvPr>
            <p:ph type="body" sz="quarter" idx="19" hasCustomPrompt="1"/>
          </p:nvPr>
        </p:nvSpPr>
        <p:spPr>
          <a:xfrm>
            <a:off x="6464526"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xmlns="" id="{313F46F7-0EF6-244D-A236-B4BEBB2D08F1}"/>
              </a:ext>
            </a:extLst>
          </p:cNvPr>
          <p:cNvSpPr>
            <a:spLocks noGrp="1"/>
          </p:cNvSpPr>
          <p:nvPr>
            <p:ph type="pic" sz="quarter" idx="20"/>
          </p:nvPr>
        </p:nvSpPr>
        <p:spPr>
          <a:xfrm>
            <a:off x="9137561" y="1562100"/>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xmlns="" id="{143326D2-32A3-424F-A62C-215653886E75}"/>
              </a:ext>
            </a:extLst>
          </p:cNvPr>
          <p:cNvSpPr>
            <a:spLocks noGrp="1"/>
          </p:cNvSpPr>
          <p:nvPr>
            <p:ph type="body" sz="quarter" idx="21" hasCustomPrompt="1"/>
          </p:nvPr>
        </p:nvSpPr>
        <p:spPr>
          <a:xfrm>
            <a:off x="9123493"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xmlns=""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4219659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25489"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xmlns="" id="{E49045D9-F474-534B-B66E-E6ADDDF84880}"/>
              </a:ext>
            </a:extLst>
          </p:cNvPr>
          <p:cNvSpPr>
            <a:spLocks noGrp="1"/>
          </p:cNvSpPr>
          <p:nvPr>
            <p:ph type="body" idx="1" hasCustomPrompt="1"/>
          </p:nvPr>
        </p:nvSpPr>
        <p:spPr>
          <a:xfrm>
            <a:off x="1024845"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0" name="Text Placeholder 2">
            <a:extLst>
              <a:ext uri="{FF2B5EF4-FFF2-40B4-BE49-F238E27FC236}">
                <a16:creationId xmlns:a16="http://schemas.microsoft.com/office/drawing/2014/main" xmlns="" id="{54251FBB-F5DB-CF4D-9F5D-7C56555892F7}"/>
              </a:ext>
            </a:extLst>
          </p:cNvPr>
          <p:cNvSpPr>
            <a:spLocks noGrp="1"/>
          </p:cNvSpPr>
          <p:nvPr>
            <p:ph type="body" idx="16" hasCustomPrompt="1"/>
          </p:nvPr>
        </p:nvSpPr>
        <p:spPr>
          <a:xfrm>
            <a:off x="3703087"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1" name="Text Placeholder 2">
            <a:extLst>
              <a:ext uri="{FF2B5EF4-FFF2-40B4-BE49-F238E27FC236}">
                <a16:creationId xmlns:a16="http://schemas.microsoft.com/office/drawing/2014/main" xmlns="" id="{F79A4968-9A45-1F43-9FBF-F939A432017B}"/>
              </a:ext>
            </a:extLst>
          </p:cNvPr>
          <p:cNvSpPr>
            <a:spLocks noGrp="1"/>
          </p:cNvSpPr>
          <p:nvPr>
            <p:ph type="body" idx="17" hasCustomPrompt="1"/>
          </p:nvPr>
        </p:nvSpPr>
        <p:spPr>
          <a:xfrm>
            <a:off x="6381328" y="1472945"/>
            <a:ext cx="2107585" cy="823912"/>
          </a:xfrm>
        </p:spPr>
        <p:txBody>
          <a:bodyPr anchor="t"/>
          <a:lstStyle>
            <a:lvl1pPr marL="0" indent="0" algn="ctr">
              <a:spcAft>
                <a:spcPts val="0"/>
              </a:spcAft>
              <a:buNone/>
              <a:defRPr sz="5000" b="0" i="0" spc="-50" baseline="0">
                <a:solidFill>
                  <a:schemeClr val="accent2"/>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2" name="Text Placeholder 2">
            <a:extLst>
              <a:ext uri="{FF2B5EF4-FFF2-40B4-BE49-F238E27FC236}">
                <a16:creationId xmlns:a16="http://schemas.microsoft.com/office/drawing/2014/main" xmlns="" id="{81177350-D59D-1A4B-866F-F6B33BFE23C9}"/>
              </a:ext>
            </a:extLst>
          </p:cNvPr>
          <p:cNvSpPr>
            <a:spLocks noGrp="1"/>
          </p:cNvSpPr>
          <p:nvPr>
            <p:ph type="body" idx="18" hasCustomPrompt="1"/>
          </p:nvPr>
        </p:nvSpPr>
        <p:spPr>
          <a:xfrm>
            <a:off x="9059570"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3" name="Text Placeholder 11">
            <a:extLst>
              <a:ext uri="{FF2B5EF4-FFF2-40B4-BE49-F238E27FC236}">
                <a16:creationId xmlns:a16="http://schemas.microsoft.com/office/drawing/2014/main" xmlns="" id="{CFCF217A-3A08-6B4F-B3FF-408C4E3EF83E}"/>
              </a:ext>
            </a:extLst>
          </p:cNvPr>
          <p:cNvSpPr>
            <a:spLocks noGrp="1"/>
          </p:cNvSpPr>
          <p:nvPr>
            <p:ph type="body" sz="quarter" idx="19" hasCustomPrompt="1"/>
          </p:nvPr>
        </p:nvSpPr>
        <p:spPr>
          <a:xfrm>
            <a:off x="3791491"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xmlns="" id="{2A7FD1F4-E4CD-AF49-AF5B-9130F9B4A088}"/>
              </a:ext>
            </a:extLst>
          </p:cNvPr>
          <p:cNvSpPr>
            <a:spLocks noGrp="1"/>
          </p:cNvSpPr>
          <p:nvPr>
            <p:ph type="body" sz="quarter" idx="20" hasCustomPrompt="1"/>
          </p:nvPr>
        </p:nvSpPr>
        <p:spPr>
          <a:xfrm>
            <a:off x="6457492"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xmlns="" id="{5C32491C-7CCF-1342-BDE0-FE357B42D453}"/>
              </a:ext>
            </a:extLst>
          </p:cNvPr>
          <p:cNvSpPr>
            <a:spLocks noGrp="1"/>
          </p:cNvSpPr>
          <p:nvPr>
            <p:ph type="body" sz="quarter" idx="21" hasCustomPrompt="1"/>
          </p:nvPr>
        </p:nvSpPr>
        <p:spPr>
          <a:xfrm>
            <a:off x="9123493"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xmlns=""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23965872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81025" y="3503443"/>
            <a:ext cx="9524826" cy="785613"/>
          </a:xfrm>
        </p:spPr>
        <p:txBody>
          <a:bodyPr anchor="t">
            <a:noAutofit/>
          </a:bodyPr>
          <a:lstStyle>
            <a:lvl1pPr algn="l">
              <a:lnSpc>
                <a:spcPct val="100000"/>
              </a:lnSpc>
              <a:defRPr sz="1600" b="0" i="0">
                <a:solidFill>
                  <a:srgbClr val="262836"/>
                </a:solidFill>
                <a:latin typeface="Helvetica Now Display" panose="020B0504030202020204" pitchFamily="34" charset="0"/>
              </a:defRPr>
            </a:lvl1pPr>
          </a:lstStyle>
          <a:p>
            <a:r>
              <a:rPr lang="en-GB" dirty="0"/>
              <a:t>Click to edit callout subhead</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p>
            <a:r>
              <a:rPr lang="en-GB"/>
              <a:t>Confidential &amp; Proprietary</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381025" y="876300"/>
            <a:ext cx="9524826" cy="2478257"/>
          </a:xfrm>
        </p:spPr>
        <p:txBody>
          <a:bodyPr wrap="square" anchor="b" anchorCtr="0">
            <a:noAutofit/>
          </a:bodyPr>
          <a:lstStyle>
            <a:lvl1pPr marL="0" indent="0" algn="l">
              <a:lnSpc>
                <a:spcPct val="100000"/>
              </a:lnSpc>
              <a:spcAft>
                <a:spcPts val="0"/>
              </a:spcAft>
              <a:buNone/>
              <a:defRPr sz="4400" b="0" i="0">
                <a:solidFill>
                  <a:srgbClr val="262836"/>
                </a:solidFill>
                <a:latin typeface="Helvetica Now Display" panose="020B050403020202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US" dirty="0"/>
              <a:t>Click to enter Callout</a:t>
            </a:r>
          </a:p>
        </p:txBody>
      </p:sp>
    </p:spTree>
    <p:extLst>
      <p:ext uri="{BB962C8B-B14F-4D97-AF65-F5344CB8AC3E}">
        <p14:creationId xmlns:p14="http://schemas.microsoft.com/office/powerpoint/2010/main" val="38584443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42281" y="876300"/>
            <a:ext cx="10667900" cy="307777"/>
          </a:xfrm>
        </p:spPr>
        <p:txBody>
          <a:bodyPr wrap="square">
            <a:spAutoFit/>
          </a:bodyPr>
          <a:lstStyle>
            <a:lvl1pPr marL="0" indent="0" algn="l">
              <a:buNone/>
              <a:defRPr sz="2000" b="0" i="0">
                <a:solidFill>
                  <a:srgbClr val="262836"/>
                </a:solidFill>
                <a:latin typeface="Helvetica Now Display" panose="020B050403020202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9149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xmlns="" id="{C4727DAE-2E97-A443-B677-9D8220C5E4C4}"/>
              </a:ext>
            </a:extLst>
          </p:cNvPr>
          <p:cNvSpPr>
            <a:spLocks noGrp="1"/>
          </p:cNvSpPr>
          <p:nvPr>
            <p:ph sz="quarter" idx="15"/>
          </p:nvPr>
        </p:nvSpPr>
        <p:spPr>
          <a:xfrm>
            <a:off x="6476628" y="1562100"/>
            <a:ext cx="5333554"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3431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xmlns="" id="{3D3C49DE-9CF0-D64E-B027-761F00728619}"/>
              </a:ext>
            </a:extLst>
          </p:cNvPr>
          <p:cNvSpPr>
            <a:spLocks noGrp="1"/>
          </p:cNvSpPr>
          <p:nvPr>
            <p:ph sz="quarter" idx="15"/>
          </p:nvPr>
        </p:nvSpPr>
        <p:spPr>
          <a:xfrm>
            <a:off x="4957784"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xmlns="" id="{D748340F-E610-DD45-9760-F316BD6985AA}"/>
              </a:ext>
            </a:extLst>
          </p:cNvPr>
          <p:cNvSpPr>
            <a:spLocks noGrp="1"/>
          </p:cNvSpPr>
          <p:nvPr>
            <p:ph sz="quarter" idx="16"/>
          </p:nvPr>
        </p:nvSpPr>
        <p:spPr>
          <a:xfrm>
            <a:off x="8773288" y="1562100"/>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7695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30264" y="1560736"/>
            <a:ext cx="10686952"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41528559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8826429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7" name="Footer Placeholder 3">
            <a:extLst>
              <a:ext uri="{FF2B5EF4-FFF2-40B4-BE49-F238E27FC236}">
                <a16:creationId xmlns:a16="http://schemas.microsoft.com/office/drawing/2014/main" xmlns="" id="{F4320E87-12F0-46F5-A488-9424C59375E1}"/>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Tree>
    <p:extLst>
      <p:ext uri="{BB962C8B-B14F-4D97-AF65-F5344CB8AC3E}">
        <p14:creationId xmlns:p14="http://schemas.microsoft.com/office/powerpoint/2010/main" val="231385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1"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1522513" y="1"/>
            <a:ext cx="6483664" cy="6857554"/>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6"/>
            <a:ext cx="3449908"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64690" y="1562100"/>
            <a:ext cx="3442180" cy="4438650"/>
          </a:xfrm>
        </p:spPr>
        <p:txBody>
          <a:bodyPr/>
          <a:lstStyle>
            <a:lvl1pPr marL="0" marR="0" indent="0" algn="l" defTabSz="914221"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21"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1"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1"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1"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Tree>
    <p:extLst>
      <p:ext uri="{BB962C8B-B14F-4D97-AF65-F5344CB8AC3E}">
        <p14:creationId xmlns:p14="http://schemas.microsoft.com/office/powerpoint/2010/main" val="1372270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xmlns="" id="{04AD07C5-4AC5-0847-BB1D-A611D2FFA5E5}"/>
              </a:ext>
            </a:extLst>
          </p:cNvPr>
          <p:cNvSpPr>
            <a:spLocks noGrp="1"/>
          </p:cNvSpPr>
          <p:nvPr>
            <p:ph type="body" sz="quarter" idx="14" hasCustomPrompt="1"/>
          </p:nvPr>
        </p:nvSpPr>
        <p:spPr>
          <a:xfrm>
            <a:off x="1142283" y="2164226"/>
            <a:ext cx="6856859"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5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xmlns="" id="{A9BB17E7-401E-184B-9F87-B7BC8F05293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1138247" y="1596389"/>
            <a:ext cx="400136" cy="400110"/>
          </a:xfrm>
          <a:prstGeom prst="rect">
            <a:avLst/>
          </a:prstGeom>
        </p:spPr>
      </p:pic>
      <p:pic>
        <p:nvPicPr>
          <p:cNvPr id="7" name="Graphic 6">
            <a:extLst>
              <a:ext uri="{FF2B5EF4-FFF2-40B4-BE49-F238E27FC236}">
                <a16:creationId xmlns:a16="http://schemas.microsoft.com/office/drawing/2014/main" xmlns="" id="{52E2AFBC-6ABB-4EED-ACC1-794B5A7A71A3}"/>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1138247" y="1596389"/>
            <a:ext cx="400136" cy="400110"/>
          </a:xfrm>
          <a:prstGeom prst="rect">
            <a:avLst/>
          </a:prstGeom>
        </p:spPr>
      </p:pic>
      <p:pic>
        <p:nvPicPr>
          <p:cNvPr id="9" name="Graphic 8">
            <a:extLst>
              <a:ext uri="{FF2B5EF4-FFF2-40B4-BE49-F238E27FC236}">
                <a16:creationId xmlns:a16="http://schemas.microsoft.com/office/drawing/2014/main" xmlns="" id="{511D52FE-5000-418C-9A8E-3E1400D26F86}"/>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1138247" y="1596389"/>
            <a:ext cx="400136" cy="400110"/>
          </a:xfrm>
          <a:prstGeom prst="rect">
            <a:avLst/>
          </a:prstGeom>
        </p:spPr>
      </p:pic>
      <p:pic>
        <p:nvPicPr>
          <p:cNvPr id="10" name="Graphic 9">
            <a:extLst>
              <a:ext uri="{FF2B5EF4-FFF2-40B4-BE49-F238E27FC236}">
                <a16:creationId xmlns:a16="http://schemas.microsoft.com/office/drawing/2014/main" xmlns="" id="{84AF1C63-4301-406B-AAF7-C988694E33A0}"/>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1138247" y="1596389"/>
            <a:ext cx="400136" cy="400110"/>
          </a:xfrm>
          <a:prstGeom prst="rect">
            <a:avLst/>
          </a:prstGeom>
        </p:spPr>
      </p:pic>
    </p:spTree>
    <p:extLst>
      <p:ext uri="{BB962C8B-B14F-4D97-AF65-F5344CB8AC3E}">
        <p14:creationId xmlns:p14="http://schemas.microsoft.com/office/powerpoint/2010/main" val="7398841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1" y="1561982"/>
            <a:ext cx="3048198" cy="44395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0" y="843284"/>
            <a:ext cx="1090123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a:xfrm>
            <a:off x="1123230" y="468192"/>
            <a:ext cx="10901230" cy="400110"/>
          </a:xfrm>
        </p:spPr>
        <p:txBody>
          <a:bodyPr/>
          <a:lstStyle/>
          <a:p>
            <a:r>
              <a:rPr lang="en-GB"/>
              <a:t>Click to add title</a:t>
            </a:r>
          </a:p>
        </p:txBody>
      </p:sp>
      <p:sp>
        <p:nvSpPr>
          <p:cNvPr id="4" name="Text Placeholder 3">
            <a:extLst>
              <a:ext uri="{FF2B5EF4-FFF2-40B4-BE49-F238E27FC236}">
                <a16:creationId xmlns:a16="http://schemas.microsoft.com/office/drawing/2014/main" xmlns="" id="{6AF2102A-8DDB-5D4A-B5F4-F105419B0B6E}"/>
              </a:ext>
            </a:extLst>
          </p:cNvPr>
          <p:cNvSpPr>
            <a:spLocks noGrp="1"/>
          </p:cNvSpPr>
          <p:nvPr>
            <p:ph type="body" sz="quarter" idx="14" hasCustomPrompt="1"/>
          </p:nvPr>
        </p:nvSpPr>
        <p:spPr>
          <a:xfrm>
            <a:off x="9905952" y="2127423"/>
            <a:ext cx="1560043" cy="2444578"/>
          </a:xfrm>
        </p:spPr>
        <p:txBody>
          <a:bodyPr/>
          <a:lstStyle>
            <a:lvl1pPr marL="104400" indent="-104400">
              <a:lnSpc>
                <a:spcPct val="100000"/>
              </a:lnSpc>
              <a:spcAft>
                <a:spcPts val="250"/>
              </a:spcAft>
              <a:buFont typeface="+mj-lt"/>
              <a:buAutoNum type="arabicPeriod"/>
              <a:tabLst/>
              <a:defRPr sz="500" b="0" i="0">
                <a:solidFill>
                  <a:schemeClr val="tx1"/>
                </a:solidFill>
                <a:latin typeface="Helvetica Now Text" panose="020B0504030202020204" pitchFamily="34" charset="77"/>
              </a:defRPr>
            </a:lvl1pPr>
            <a:lvl2pPr>
              <a:lnSpc>
                <a:spcPct val="100000"/>
              </a:lnSpc>
              <a:spcAft>
                <a:spcPts val="250"/>
              </a:spcAft>
              <a:defRPr sz="500">
                <a:solidFill>
                  <a:schemeClr val="tx1"/>
                </a:solidFill>
              </a:defRPr>
            </a:lvl2pPr>
            <a:lvl3pPr marL="100807" indent="-100807">
              <a:lnSpc>
                <a:spcPct val="100000"/>
              </a:lnSpc>
              <a:spcAft>
                <a:spcPts val="250"/>
              </a:spcAft>
              <a:tabLst/>
              <a:defRPr sz="500">
                <a:solidFill>
                  <a:schemeClr val="tx1"/>
                </a:solidFill>
              </a:defRPr>
            </a:lvl3pPr>
            <a:lvl4pPr marL="187325" indent="-82550">
              <a:lnSpc>
                <a:spcPct val="100000"/>
              </a:lnSpc>
              <a:spcAft>
                <a:spcPts val="250"/>
              </a:spcAft>
              <a:tabLst/>
              <a:defRPr sz="500">
                <a:solidFill>
                  <a:schemeClr val="tx1"/>
                </a:solidFill>
              </a:defRPr>
            </a:lvl4pPr>
            <a:lvl5pPr marL="290513" indent="-101600">
              <a:lnSpc>
                <a:spcPct val="100000"/>
              </a:lnSpc>
              <a:spcAft>
                <a:spcPts val="250"/>
              </a:spcAft>
              <a:tabLst/>
              <a:defRPr sz="500">
                <a:solidFill>
                  <a:schemeClr val="tx1"/>
                </a:solidFill>
              </a:defRPr>
            </a:lvl5pPr>
            <a:lvl6pPr marL="105156" indent="-105156">
              <a:buFont typeface="+mj-lt"/>
              <a:buAutoNum type="arabicPeriod"/>
              <a:defRPr sz="500"/>
            </a:lvl6pPr>
            <a:lvl7pPr marL="105156" indent="-105156">
              <a:defRPr sz="500"/>
            </a:lvl7pPr>
            <a:lvl8pPr marL="105156" indent="-105156">
              <a:defRPr sz="500"/>
            </a:lvl8pPr>
            <a:lvl9pPr marL="105156" indent="-105156">
              <a:defRPr sz="500"/>
            </a:lvl9pPr>
          </a:lstStyle>
          <a:p>
            <a:pPr lvl="0"/>
            <a:r>
              <a:rPr lang="en-GB"/>
              <a:t>Type a a list or notes – First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326063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xmlns="" id="{04AD07C5-4AC5-0847-BB1D-A611D2FFA5E5}"/>
              </a:ext>
            </a:extLst>
          </p:cNvPr>
          <p:cNvSpPr>
            <a:spLocks noGrp="1"/>
          </p:cNvSpPr>
          <p:nvPr>
            <p:ph type="body" sz="quarter" idx="14" hasCustomPrompt="1"/>
          </p:nvPr>
        </p:nvSpPr>
        <p:spPr>
          <a:xfrm>
            <a:off x="1142280" y="2164226"/>
            <a:ext cx="6856859"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5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xmlns="" id="{A9BB17E7-401E-184B-9F87-B7BC8F052939}"/>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1138246" y="1596389"/>
            <a:ext cx="400136" cy="400110"/>
          </a:xfrm>
          <a:prstGeom prst="rect">
            <a:avLst/>
          </a:prstGeom>
        </p:spPr>
      </p:pic>
      <p:pic>
        <p:nvPicPr>
          <p:cNvPr id="7" name="Graphic 6">
            <a:extLst>
              <a:ext uri="{FF2B5EF4-FFF2-40B4-BE49-F238E27FC236}">
                <a16:creationId xmlns:a16="http://schemas.microsoft.com/office/drawing/2014/main" xmlns="" id="{52E2AFBC-6ABB-4EED-ACC1-794B5A7A71A3}"/>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pic>
        <p:nvPicPr>
          <p:cNvPr id="9" name="Graphic 8">
            <a:extLst>
              <a:ext uri="{FF2B5EF4-FFF2-40B4-BE49-F238E27FC236}">
                <a16:creationId xmlns:a16="http://schemas.microsoft.com/office/drawing/2014/main" xmlns="" id="{511D52FE-5000-418C-9A8E-3E1400D26F86}"/>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pic>
        <p:nvPicPr>
          <p:cNvPr id="10" name="Graphic 9">
            <a:extLst>
              <a:ext uri="{FF2B5EF4-FFF2-40B4-BE49-F238E27FC236}">
                <a16:creationId xmlns:a16="http://schemas.microsoft.com/office/drawing/2014/main" xmlns="" id="{84AF1C63-4301-406B-AAF7-C988694E33A0}"/>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spTree>
    <p:extLst>
      <p:ext uri="{BB962C8B-B14F-4D97-AF65-F5344CB8AC3E}">
        <p14:creationId xmlns:p14="http://schemas.microsoft.com/office/powerpoint/2010/main" val="10940263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2281" y="1501531"/>
            <a:ext cx="4573091"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F187AB40-3171-FE41-90BE-9608605351B5}"/>
              </a:ext>
            </a:extLst>
          </p:cNvPr>
          <p:cNvSpPr>
            <a:spLocks noGrp="1"/>
          </p:cNvSpPr>
          <p:nvPr>
            <p:ph type="ftr" sz="quarter" idx="1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4" name="Title 3">
            <a:extLst>
              <a:ext uri="{FF2B5EF4-FFF2-40B4-BE49-F238E27FC236}">
                <a16:creationId xmlns:a16="http://schemas.microsoft.com/office/drawing/2014/main" xmlns="" id="{3C323A1D-0DF6-D04A-99CF-6DDF3BC3DD22}"/>
              </a:ext>
            </a:extLst>
          </p:cNvPr>
          <p:cNvSpPr>
            <a:spLocks noGrp="1"/>
          </p:cNvSpPr>
          <p:nvPr>
            <p:ph type="title" hasCustomPrompt="1"/>
          </p:nvPr>
        </p:nvSpPr>
        <p:spPr/>
        <p:txBody>
          <a:bodyPr/>
          <a:lstStyle/>
          <a:p>
            <a:r>
              <a:rPr lang="en-US"/>
              <a:t>Click to add title</a:t>
            </a:r>
            <a:endParaRPr lang="en-GB"/>
          </a:p>
        </p:txBody>
      </p:sp>
      <p:sp>
        <p:nvSpPr>
          <p:cNvPr id="10" name="Text Placeholder 2">
            <a:extLst>
              <a:ext uri="{FF2B5EF4-FFF2-40B4-BE49-F238E27FC236}">
                <a16:creationId xmlns:a16="http://schemas.microsoft.com/office/drawing/2014/main" xmlns="" id="{967649EE-8531-9141-870B-101EFCCD3878}"/>
              </a:ext>
            </a:extLst>
          </p:cNvPr>
          <p:cNvSpPr>
            <a:spLocks noGrp="1"/>
          </p:cNvSpPr>
          <p:nvPr>
            <p:ph type="body" idx="14" hasCustomPrompt="1"/>
          </p:nvPr>
        </p:nvSpPr>
        <p:spPr>
          <a:xfrm>
            <a:off x="6096000" y="1501531"/>
            <a:ext cx="4592142"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11" name="Text Placeholder 4">
            <a:extLst>
              <a:ext uri="{FF2B5EF4-FFF2-40B4-BE49-F238E27FC236}">
                <a16:creationId xmlns:a16="http://schemas.microsoft.com/office/drawing/2014/main" xmlns="" id="{AC2DF545-6082-A640-B304-75B032E949CA}"/>
              </a:ext>
            </a:extLst>
          </p:cNvPr>
          <p:cNvSpPr>
            <a:spLocks noGrp="1"/>
          </p:cNvSpPr>
          <p:nvPr>
            <p:ph type="body" sz="quarter" idx="17" hasCustomPrompt="1"/>
          </p:nvPr>
        </p:nvSpPr>
        <p:spPr>
          <a:xfrm>
            <a:off x="1142281" y="2464226"/>
            <a:ext cx="4573091" cy="823912"/>
          </a:xfrm>
        </p:spPr>
        <p:txBody>
          <a:bodyPr/>
          <a:lstStyle/>
          <a:p>
            <a:pPr lvl="1"/>
            <a:r>
              <a:rPr lang="en-US"/>
              <a:t>Click to add text</a:t>
            </a:r>
          </a:p>
        </p:txBody>
      </p:sp>
      <p:sp>
        <p:nvSpPr>
          <p:cNvPr id="14" name="Text Placeholder 4">
            <a:extLst>
              <a:ext uri="{FF2B5EF4-FFF2-40B4-BE49-F238E27FC236}">
                <a16:creationId xmlns:a16="http://schemas.microsoft.com/office/drawing/2014/main" xmlns="" id="{A5880E28-365C-DB4B-A4C5-2FAC63536DB5}"/>
              </a:ext>
            </a:extLst>
          </p:cNvPr>
          <p:cNvSpPr>
            <a:spLocks noGrp="1"/>
          </p:cNvSpPr>
          <p:nvPr>
            <p:ph type="body" sz="quarter" idx="18" hasCustomPrompt="1"/>
          </p:nvPr>
        </p:nvSpPr>
        <p:spPr>
          <a:xfrm>
            <a:off x="6096000" y="2464226"/>
            <a:ext cx="4592142" cy="823912"/>
          </a:xfrm>
        </p:spPr>
        <p:txBody>
          <a:bodyPr/>
          <a:lstStyle/>
          <a:p>
            <a:pPr lvl="1"/>
            <a:r>
              <a:rPr lang="en-US"/>
              <a:t>Click to add text</a:t>
            </a:r>
          </a:p>
        </p:txBody>
      </p:sp>
    </p:spTree>
    <p:extLst>
      <p:ext uri="{BB962C8B-B14F-4D97-AF65-F5344CB8AC3E}">
        <p14:creationId xmlns:p14="http://schemas.microsoft.com/office/powerpoint/2010/main" val="6195393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0705" y="1561982"/>
            <a:ext cx="2347507"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30226465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xmlns="" id="{B4141CF5-C122-744F-857C-AA1004915627}"/>
              </a:ext>
            </a:extLst>
          </p:cNvPr>
          <p:cNvSpPr>
            <a:spLocks noGrp="1"/>
          </p:cNvSpPr>
          <p:nvPr>
            <p:ph type="body" idx="15" hasCustomPrompt="1"/>
          </p:nvPr>
        </p:nvSpPr>
        <p:spPr>
          <a:xfrm>
            <a:off x="6445142"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6471662"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xmlns="" id="{49273EFD-3DDE-2F47-97FB-1C15769A515C}"/>
              </a:ext>
            </a:extLst>
          </p:cNvPr>
          <p:cNvSpPr>
            <a:spLocks noGrp="1"/>
          </p:cNvSpPr>
          <p:nvPr>
            <p:ph type="body" idx="18" hasCustomPrompt="1"/>
          </p:nvPr>
        </p:nvSpPr>
        <p:spPr>
          <a:xfrm>
            <a:off x="9124606"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4" name="Text Placeholder 2">
            <a:extLst>
              <a:ext uri="{FF2B5EF4-FFF2-40B4-BE49-F238E27FC236}">
                <a16:creationId xmlns:a16="http://schemas.microsoft.com/office/drawing/2014/main" xmlns="" id="{1051634F-5956-984C-AD6F-7C778C53277A}"/>
              </a:ext>
            </a:extLst>
          </p:cNvPr>
          <p:cNvSpPr>
            <a:spLocks noGrp="1"/>
          </p:cNvSpPr>
          <p:nvPr>
            <p:ph type="body" idx="19" hasCustomPrompt="1"/>
          </p:nvPr>
        </p:nvSpPr>
        <p:spPr>
          <a:xfrm>
            <a:off x="9144199" y="3043312"/>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xmlns="" id="{34CAA191-4F71-C849-9E26-C6A68608B721}"/>
              </a:ext>
            </a:extLst>
          </p:cNvPr>
          <p:cNvSpPr>
            <a:spLocks noGrp="1"/>
          </p:cNvSpPr>
          <p:nvPr>
            <p:ph type="body" idx="21" hasCustomPrompt="1"/>
          </p:nvPr>
        </p:nvSpPr>
        <p:spPr>
          <a:xfrm>
            <a:off x="6445142" y="4634319"/>
            <a:ext cx="1935816" cy="823912"/>
          </a:xfrm>
        </p:spPr>
        <p:txBody>
          <a:bodyPr wrap="none" anchor="t"/>
          <a:lstStyle>
            <a:lvl1pPr marL="0" indent="0">
              <a:spcAft>
                <a:spcPts val="0"/>
              </a:spcAft>
              <a:buNone/>
              <a:defRPr sz="6000" b="0" i="0" spc="-500" baseline="0">
                <a:solidFill>
                  <a:schemeClr val="accent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17" name="Text Placeholder 2">
            <a:extLst>
              <a:ext uri="{FF2B5EF4-FFF2-40B4-BE49-F238E27FC236}">
                <a16:creationId xmlns:a16="http://schemas.microsoft.com/office/drawing/2014/main" xmlns="" id="{52122151-25C4-CE4D-BDB4-2A7224A1EE0D}"/>
              </a:ext>
            </a:extLst>
          </p:cNvPr>
          <p:cNvSpPr>
            <a:spLocks noGrp="1"/>
          </p:cNvSpPr>
          <p:nvPr>
            <p:ph type="body" idx="22" hasCustomPrompt="1"/>
          </p:nvPr>
        </p:nvSpPr>
        <p:spPr>
          <a:xfrm>
            <a:off x="6471662"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xmlns="" id="{7D663243-01E6-4C4B-B90D-EC423A714AA6}"/>
              </a:ext>
            </a:extLst>
          </p:cNvPr>
          <p:cNvSpPr>
            <a:spLocks noGrp="1"/>
          </p:cNvSpPr>
          <p:nvPr>
            <p:ph type="body" idx="24" hasCustomPrompt="1"/>
          </p:nvPr>
        </p:nvSpPr>
        <p:spPr>
          <a:xfrm>
            <a:off x="9124606" y="4634319"/>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0" name="Text Placeholder 2">
            <a:extLst>
              <a:ext uri="{FF2B5EF4-FFF2-40B4-BE49-F238E27FC236}">
                <a16:creationId xmlns:a16="http://schemas.microsoft.com/office/drawing/2014/main" xmlns="" id="{B017BDB7-EC1E-A74A-A6D6-463400318A5C}"/>
              </a:ext>
            </a:extLst>
          </p:cNvPr>
          <p:cNvSpPr>
            <a:spLocks noGrp="1"/>
          </p:cNvSpPr>
          <p:nvPr>
            <p:ph type="body" idx="25" hasCustomPrompt="1"/>
          </p:nvPr>
        </p:nvSpPr>
        <p:spPr>
          <a:xfrm>
            <a:off x="9144199" y="5481711"/>
            <a:ext cx="1935816" cy="172740"/>
          </a:xfrm>
        </p:spPr>
        <p:txBody>
          <a:bodyPr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003838F2-65DE-3C49-9956-BA8976557CF3}"/>
              </a:ext>
            </a:extLst>
          </p:cNvPr>
          <p:cNvSpPr>
            <a:spLocks noGrp="1"/>
          </p:cNvSpPr>
          <p:nvPr>
            <p:ph type="body" idx="14" hasCustomPrompt="1"/>
          </p:nvPr>
        </p:nvSpPr>
        <p:spPr>
          <a:xfrm>
            <a:off x="6464941"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xmlns="" id="{212AE347-42B7-6847-8450-27FA8B440BA4}"/>
              </a:ext>
            </a:extLst>
          </p:cNvPr>
          <p:cNvSpPr>
            <a:spLocks noGrp="1"/>
          </p:cNvSpPr>
          <p:nvPr>
            <p:ph type="body" idx="17" hasCustomPrompt="1"/>
          </p:nvPr>
        </p:nvSpPr>
        <p:spPr>
          <a:xfrm>
            <a:off x="9130757" y="15479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xmlns="" id="{90257A75-8571-B849-AF0B-8DD2D2B8AD36}"/>
              </a:ext>
            </a:extLst>
          </p:cNvPr>
          <p:cNvSpPr>
            <a:spLocks noGrp="1"/>
          </p:cNvSpPr>
          <p:nvPr>
            <p:ph type="body" idx="20" hasCustomPrompt="1"/>
          </p:nvPr>
        </p:nvSpPr>
        <p:spPr>
          <a:xfrm>
            <a:off x="6464941"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xmlns="" id="{25E49900-118F-CD48-A42D-869AF2F28CA7}"/>
              </a:ext>
            </a:extLst>
          </p:cNvPr>
          <p:cNvSpPr>
            <a:spLocks noGrp="1"/>
          </p:cNvSpPr>
          <p:nvPr>
            <p:ph type="body" idx="23" hasCustomPrompt="1"/>
          </p:nvPr>
        </p:nvSpPr>
        <p:spPr>
          <a:xfrm>
            <a:off x="9130757" y="3986314"/>
            <a:ext cx="1935816" cy="615553"/>
          </a:xfrm>
        </p:spPr>
        <p:txBody>
          <a:bodyPr wrap="square" anchor="b">
            <a:spAutoFit/>
          </a:bodyPr>
          <a:lstStyle>
            <a:lvl1pPr marL="0" indent="0">
              <a:spcAft>
                <a:spcPts val="0"/>
              </a:spcAft>
              <a:buNone/>
              <a:defRPr sz="20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xmlns="" id="{358F7CBF-9194-8A48-AC58-659219153433}"/>
              </a:ext>
            </a:extLst>
          </p:cNvPr>
          <p:cNvSpPr>
            <a:spLocks noGrp="1"/>
          </p:cNvSpPr>
          <p:nvPr>
            <p:ph idx="26" hasCustomPrompt="1"/>
          </p:nvPr>
        </p:nvSpPr>
        <p:spPr>
          <a:xfrm>
            <a:off x="1130705" y="1561982"/>
            <a:ext cx="4589633"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0311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xmlns="" id="{16642512-3957-EF43-9667-13221E404F43}"/>
              </a:ext>
            </a:extLst>
          </p:cNvPr>
          <p:cNvSpPr>
            <a:spLocks noGrp="1"/>
          </p:cNvSpPr>
          <p:nvPr>
            <p:ph type="body" idx="14" hasCustomPrompt="1"/>
          </p:nvPr>
        </p:nvSpPr>
        <p:spPr>
          <a:xfrm>
            <a:off x="1131648"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1142281"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FDAEB2EA-AE24-1443-9762-CED602863704}"/>
              </a:ext>
            </a:extLst>
          </p:cNvPr>
          <p:cNvSpPr>
            <a:spLocks noGrp="1"/>
          </p:cNvSpPr>
          <p:nvPr>
            <p:ph type="body" idx="17" hasCustomPrompt="1"/>
          </p:nvPr>
        </p:nvSpPr>
        <p:spPr>
          <a:xfrm>
            <a:off x="1131648"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2" name="Text Placeholder 2">
            <a:extLst>
              <a:ext uri="{FF2B5EF4-FFF2-40B4-BE49-F238E27FC236}">
                <a16:creationId xmlns:a16="http://schemas.microsoft.com/office/drawing/2014/main" xmlns="" id="{7D2B43BB-F80F-E94B-9590-490166D84912}"/>
              </a:ext>
            </a:extLst>
          </p:cNvPr>
          <p:cNvSpPr>
            <a:spLocks noGrp="1"/>
          </p:cNvSpPr>
          <p:nvPr>
            <p:ph type="body" idx="18" hasCustomPrompt="1"/>
          </p:nvPr>
        </p:nvSpPr>
        <p:spPr>
          <a:xfrm>
            <a:off x="1142281"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xmlns="" id="{5D11586B-BB88-E841-BDE0-C232DC44FD95}"/>
              </a:ext>
            </a:extLst>
          </p:cNvPr>
          <p:cNvSpPr>
            <a:spLocks noGrp="1"/>
          </p:cNvSpPr>
          <p:nvPr>
            <p:ph type="body" idx="19" hasCustomPrompt="1"/>
          </p:nvPr>
        </p:nvSpPr>
        <p:spPr>
          <a:xfrm>
            <a:off x="3793906"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xmlns="" id="{59FB3666-1E87-CB46-90C6-24A9ED043E99}"/>
              </a:ext>
            </a:extLst>
          </p:cNvPr>
          <p:cNvSpPr>
            <a:spLocks noGrp="1"/>
          </p:cNvSpPr>
          <p:nvPr>
            <p:ph type="body" idx="20" hasCustomPrompt="1"/>
          </p:nvPr>
        </p:nvSpPr>
        <p:spPr>
          <a:xfrm>
            <a:off x="3804538"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xmlns="" id="{71D06E88-E1C6-554B-ACB2-1388ECCFC477}"/>
              </a:ext>
            </a:extLst>
          </p:cNvPr>
          <p:cNvSpPr>
            <a:spLocks noGrp="1"/>
          </p:cNvSpPr>
          <p:nvPr>
            <p:ph type="body" idx="21" hasCustomPrompt="1"/>
          </p:nvPr>
        </p:nvSpPr>
        <p:spPr>
          <a:xfrm>
            <a:off x="3793906"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26" name="Text Placeholder 2">
            <a:extLst>
              <a:ext uri="{FF2B5EF4-FFF2-40B4-BE49-F238E27FC236}">
                <a16:creationId xmlns:a16="http://schemas.microsoft.com/office/drawing/2014/main" xmlns="" id="{04E1B498-F789-6B4C-929F-448D3A7E09A9}"/>
              </a:ext>
            </a:extLst>
          </p:cNvPr>
          <p:cNvSpPr>
            <a:spLocks noGrp="1"/>
          </p:cNvSpPr>
          <p:nvPr>
            <p:ph type="body" idx="22" hasCustomPrompt="1"/>
          </p:nvPr>
        </p:nvSpPr>
        <p:spPr>
          <a:xfrm>
            <a:off x="3804538"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xmlns="" id="{703D466C-3718-F242-B9DF-2DB7662AB580}"/>
              </a:ext>
            </a:extLst>
          </p:cNvPr>
          <p:cNvSpPr>
            <a:spLocks noGrp="1"/>
          </p:cNvSpPr>
          <p:nvPr>
            <p:ph type="body" idx="23" hasCustomPrompt="1"/>
          </p:nvPr>
        </p:nvSpPr>
        <p:spPr>
          <a:xfrm>
            <a:off x="6456163"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xmlns="" id="{B73F0385-ED67-AD4D-8608-C489961D5B62}"/>
              </a:ext>
            </a:extLst>
          </p:cNvPr>
          <p:cNvSpPr>
            <a:spLocks noGrp="1"/>
          </p:cNvSpPr>
          <p:nvPr>
            <p:ph type="body" idx="24" hasCustomPrompt="1"/>
          </p:nvPr>
        </p:nvSpPr>
        <p:spPr>
          <a:xfrm>
            <a:off x="6466796"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xmlns="" id="{ADFBF102-F707-8A41-9092-931F5DD49E87}"/>
              </a:ext>
            </a:extLst>
          </p:cNvPr>
          <p:cNvSpPr>
            <a:spLocks noGrp="1"/>
          </p:cNvSpPr>
          <p:nvPr>
            <p:ph type="body" idx="25" hasCustomPrompt="1"/>
          </p:nvPr>
        </p:nvSpPr>
        <p:spPr>
          <a:xfrm>
            <a:off x="6456163"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0" name="Text Placeholder 2">
            <a:extLst>
              <a:ext uri="{FF2B5EF4-FFF2-40B4-BE49-F238E27FC236}">
                <a16:creationId xmlns:a16="http://schemas.microsoft.com/office/drawing/2014/main" xmlns="" id="{572CE571-3876-B640-86F0-2ECB5F3F94B7}"/>
              </a:ext>
            </a:extLst>
          </p:cNvPr>
          <p:cNvSpPr>
            <a:spLocks noGrp="1"/>
          </p:cNvSpPr>
          <p:nvPr>
            <p:ph type="body" idx="26" hasCustomPrompt="1"/>
          </p:nvPr>
        </p:nvSpPr>
        <p:spPr>
          <a:xfrm>
            <a:off x="6466796"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xmlns="" id="{3284B7DF-717C-CE45-BCC4-A7884A8632E7}"/>
              </a:ext>
            </a:extLst>
          </p:cNvPr>
          <p:cNvSpPr>
            <a:spLocks noGrp="1"/>
          </p:cNvSpPr>
          <p:nvPr>
            <p:ph type="body" idx="27" hasCustomPrompt="1"/>
          </p:nvPr>
        </p:nvSpPr>
        <p:spPr>
          <a:xfrm>
            <a:off x="9118420" y="1563863"/>
            <a:ext cx="2284561" cy="230833"/>
          </a:xfrm>
        </p:spPr>
        <p:txBody>
          <a:bodyPr wrap="square" anchor="t">
            <a:spAutoFit/>
          </a:bodyPr>
          <a:lstStyle>
            <a:lvl1pPr marL="0" indent="0">
              <a:spcAft>
                <a:spcPts val="0"/>
              </a:spcAft>
              <a:buNone/>
              <a:defRPr sz="15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xmlns="" id="{FCD03DDE-4D27-E546-B96D-0ED1DF019ACA}"/>
              </a:ext>
            </a:extLst>
          </p:cNvPr>
          <p:cNvSpPr>
            <a:spLocks noGrp="1"/>
          </p:cNvSpPr>
          <p:nvPr>
            <p:ph type="body" idx="28" hasCustomPrompt="1"/>
          </p:nvPr>
        </p:nvSpPr>
        <p:spPr>
          <a:xfrm>
            <a:off x="9129053" y="1874778"/>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xmlns="" id="{7FA2519B-6FFC-4340-BAFA-E118D8DC4800}"/>
              </a:ext>
            </a:extLst>
          </p:cNvPr>
          <p:cNvSpPr>
            <a:spLocks noGrp="1"/>
          </p:cNvSpPr>
          <p:nvPr>
            <p:ph type="body" idx="29" hasCustomPrompt="1"/>
          </p:nvPr>
        </p:nvSpPr>
        <p:spPr>
          <a:xfrm>
            <a:off x="9118420" y="3307602"/>
            <a:ext cx="2295194" cy="430887"/>
          </a:xfrm>
        </p:spPr>
        <p:txBody>
          <a:bodyPr wrap="square" anchor="b">
            <a:spAutoFit/>
          </a:bodyPr>
          <a:lstStyle>
            <a:lvl1pPr marL="0" indent="0">
              <a:spcAft>
                <a:spcPts val="0"/>
              </a:spcAft>
              <a:buNone/>
              <a:defRPr sz="28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a:t>
            </a:r>
          </a:p>
        </p:txBody>
      </p:sp>
      <p:sp>
        <p:nvSpPr>
          <p:cNvPr id="34" name="Text Placeholder 2">
            <a:extLst>
              <a:ext uri="{FF2B5EF4-FFF2-40B4-BE49-F238E27FC236}">
                <a16:creationId xmlns:a16="http://schemas.microsoft.com/office/drawing/2014/main" xmlns="" id="{B8BADAC4-27A3-4E45-B1B1-1007DA629489}"/>
              </a:ext>
            </a:extLst>
          </p:cNvPr>
          <p:cNvSpPr>
            <a:spLocks noGrp="1"/>
          </p:cNvSpPr>
          <p:nvPr>
            <p:ph type="body" idx="30" hasCustomPrompt="1"/>
          </p:nvPr>
        </p:nvSpPr>
        <p:spPr>
          <a:xfrm>
            <a:off x="9129053"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text</a:t>
            </a:r>
          </a:p>
        </p:txBody>
      </p:sp>
    </p:spTree>
    <p:extLst>
      <p:ext uri="{BB962C8B-B14F-4D97-AF65-F5344CB8AC3E}">
        <p14:creationId xmlns:p14="http://schemas.microsoft.com/office/powerpoint/2010/main" val="41438595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35" name="Text Placeholder 11">
            <a:extLst>
              <a:ext uri="{FF2B5EF4-FFF2-40B4-BE49-F238E27FC236}">
                <a16:creationId xmlns:a16="http://schemas.microsoft.com/office/drawing/2014/main" xmlns="" id="{3E0C490C-6E46-DA4D-9C35-2B312B0DAD82}"/>
              </a:ext>
            </a:extLst>
          </p:cNvPr>
          <p:cNvSpPr>
            <a:spLocks noGrp="1"/>
          </p:cNvSpPr>
          <p:nvPr>
            <p:ph type="body" sz="quarter" idx="15" hasCustomPrompt="1"/>
          </p:nvPr>
        </p:nvSpPr>
        <p:spPr>
          <a:xfrm>
            <a:off x="1132524"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1">
            <a:extLst>
              <a:ext uri="{FF2B5EF4-FFF2-40B4-BE49-F238E27FC236}">
                <a16:creationId xmlns:a16="http://schemas.microsoft.com/office/drawing/2014/main" xmlns="" id="{323CF613-4B78-124C-8431-E69133B251B2}"/>
              </a:ext>
            </a:extLst>
          </p:cNvPr>
          <p:cNvSpPr>
            <a:spLocks noGrp="1"/>
          </p:cNvSpPr>
          <p:nvPr>
            <p:ph type="body" sz="quarter" idx="16" hasCustomPrompt="1"/>
          </p:nvPr>
        </p:nvSpPr>
        <p:spPr>
          <a:xfrm>
            <a:off x="3816905"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11">
            <a:extLst>
              <a:ext uri="{FF2B5EF4-FFF2-40B4-BE49-F238E27FC236}">
                <a16:creationId xmlns:a16="http://schemas.microsoft.com/office/drawing/2014/main" xmlns="" id="{E44EDEBE-67F4-2647-AFFF-D1E705C4BADC}"/>
              </a:ext>
            </a:extLst>
          </p:cNvPr>
          <p:cNvSpPr>
            <a:spLocks noGrp="1"/>
          </p:cNvSpPr>
          <p:nvPr>
            <p:ph type="body" sz="quarter" idx="17" hasCustomPrompt="1"/>
          </p:nvPr>
        </p:nvSpPr>
        <p:spPr>
          <a:xfrm>
            <a:off x="6466706"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marL="554038" indent="-119857">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11">
            <a:extLst>
              <a:ext uri="{FF2B5EF4-FFF2-40B4-BE49-F238E27FC236}">
                <a16:creationId xmlns:a16="http://schemas.microsoft.com/office/drawing/2014/main" xmlns="" id="{F47A09BB-CBFA-0D4E-B2BB-868F53588A20}"/>
              </a:ext>
            </a:extLst>
          </p:cNvPr>
          <p:cNvSpPr>
            <a:spLocks noGrp="1"/>
          </p:cNvSpPr>
          <p:nvPr>
            <p:ph type="body" sz="quarter" idx="18" hasCustomPrompt="1"/>
          </p:nvPr>
        </p:nvSpPr>
        <p:spPr>
          <a:xfrm>
            <a:off x="952403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59038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a:extLst>
              <a:ext uri="{FF2B5EF4-FFF2-40B4-BE49-F238E27FC236}">
                <a16:creationId xmlns:a16="http://schemas.microsoft.com/office/drawing/2014/main" xmlns="" id="{E8CCE00E-6A41-1C48-A182-3BE9BB39784F}"/>
              </a:ext>
            </a:extLst>
          </p:cNvPr>
          <p:cNvSpPr>
            <a:spLocks noGrp="1"/>
          </p:cNvSpPr>
          <p:nvPr>
            <p:ph type="body" sz="quarter" idx="15" hasCustomPrompt="1"/>
          </p:nvPr>
        </p:nvSpPr>
        <p:spPr>
          <a:xfrm>
            <a:off x="4560359"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746023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42281" y="468192"/>
            <a:ext cx="6856859" cy="400110"/>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42281" y="876300"/>
            <a:ext cx="6856859" cy="307777"/>
          </a:xfrm>
        </p:spPr>
        <p:txBody>
          <a:bodyPr wrap="square">
            <a:spAutoFit/>
          </a:bodyPr>
          <a:lstStyle>
            <a:lvl1pPr marL="0" indent="0" algn="l">
              <a:buNone/>
              <a:defRPr sz="2000" b="0" i="0">
                <a:solidFill>
                  <a:srgbClr val="262836"/>
                </a:solidFill>
                <a:latin typeface="Helvetica Now Display" panose="020B050403020202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Click to add subhead</a:t>
            </a:r>
            <a:endParaRPr lang="en-US" dirty="0"/>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42281" y="1563240"/>
            <a:ext cx="6856859" cy="4451476"/>
          </a:xfrm>
        </p:spPr>
        <p:txBody>
          <a:body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59257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Confidential &amp; Proprietary</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42281" y="468192"/>
            <a:ext cx="3809454" cy="400110"/>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42281" y="876300"/>
            <a:ext cx="3809454" cy="307777"/>
          </a:xfrm>
        </p:spPr>
        <p:txBody>
          <a:bodyPr wrap="square">
            <a:spAutoFit/>
          </a:bodyPr>
          <a:lstStyle>
            <a:lvl1pPr marL="0" indent="0" algn="l">
              <a:buNone/>
              <a:defRPr sz="2000" b="0" i="0">
                <a:solidFill>
                  <a:srgbClr val="262836"/>
                </a:solidFill>
                <a:latin typeface="Helvetica Now Display" panose="020B050403020202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Click to add subhead</a:t>
            </a:r>
            <a:endParaRPr lang="en-US" dirty="0"/>
          </a:p>
        </p:txBody>
      </p:sp>
      <p:sp>
        <p:nvSpPr>
          <p:cNvPr id="10" name="Text Placeholder 8">
            <a:extLst>
              <a:ext uri="{FF2B5EF4-FFF2-40B4-BE49-F238E27FC236}">
                <a16:creationId xmlns:a16="http://schemas.microsoft.com/office/drawing/2014/main" xmlns="" id="{847EF4F2-8463-C345-BD26-41417596A8BA}"/>
              </a:ext>
            </a:extLst>
          </p:cNvPr>
          <p:cNvSpPr>
            <a:spLocks noGrp="1"/>
          </p:cNvSpPr>
          <p:nvPr>
            <p:ph type="body" sz="quarter" idx="14" hasCustomPrompt="1"/>
          </p:nvPr>
        </p:nvSpPr>
        <p:spPr>
          <a:xfrm>
            <a:off x="1142281" y="1563240"/>
            <a:ext cx="3427636" cy="4451476"/>
          </a:xfrm>
        </p:spPr>
        <p:txBody>
          <a:body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99012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23231" y="1501531"/>
            <a:ext cx="4592143" cy="823912"/>
          </a:xfrm>
        </p:spPr>
        <p:txBody>
          <a:bodyPr anchor="b"/>
          <a:lstStyle>
            <a:lvl1pPr marL="0" indent="0">
              <a:spcAft>
                <a:spcPts val="0"/>
              </a:spcAft>
              <a:buNone/>
              <a:defRPr sz="26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F187AB40-3171-FE41-90BE-9608605351B5}"/>
              </a:ext>
            </a:extLst>
          </p:cNvPr>
          <p:cNvSpPr>
            <a:spLocks noGrp="1"/>
          </p:cNvSpPr>
          <p:nvPr>
            <p:ph type="ftr" sz="quarter" idx="1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4" name="Title 3">
            <a:extLst>
              <a:ext uri="{FF2B5EF4-FFF2-40B4-BE49-F238E27FC236}">
                <a16:creationId xmlns:a16="http://schemas.microsoft.com/office/drawing/2014/main" xmlns="" id="{3C323A1D-0DF6-D04A-99CF-6DDF3BC3DD22}"/>
              </a:ext>
            </a:extLst>
          </p:cNvPr>
          <p:cNvSpPr>
            <a:spLocks noGrp="1"/>
          </p:cNvSpPr>
          <p:nvPr>
            <p:ph type="title" hasCustomPrompt="1"/>
          </p:nvPr>
        </p:nvSpPr>
        <p:spPr/>
        <p:txBody>
          <a:bodyPr/>
          <a:lstStyle/>
          <a:p>
            <a:r>
              <a:rPr lang="en-US"/>
              <a:t>Click to add title</a:t>
            </a:r>
            <a:endParaRPr lang="en-GB"/>
          </a:p>
        </p:txBody>
      </p:sp>
      <p:sp>
        <p:nvSpPr>
          <p:cNvPr id="10" name="Text Placeholder 2">
            <a:extLst>
              <a:ext uri="{FF2B5EF4-FFF2-40B4-BE49-F238E27FC236}">
                <a16:creationId xmlns:a16="http://schemas.microsoft.com/office/drawing/2014/main" xmlns="" id="{967649EE-8531-9141-870B-101EFCCD3878}"/>
              </a:ext>
            </a:extLst>
          </p:cNvPr>
          <p:cNvSpPr>
            <a:spLocks noGrp="1"/>
          </p:cNvSpPr>
          <p:nvPr>
            <p:ph type="body" idx="14" hasCustomPrompt="1"/>
          </p:nvPr>
        </p:nvSpPr>
        <p:spPr>
          <a:xfrm>
            <a:off x="6096002" y="1501531"/>
            <a:ext cx="4592143" cy="823912"/>
          </a:xfrm>
        </p:spPr>
        <p:txBody>
          <a:bodyPr anchor="b"/>
          <a:lstStyle>
            <a:lvl1pPr marL="0" indent="0">
              <a:spcAft>
                <a:spcPts val="0"/>
              </a:spcAft>
              <a:buNone/>
              <a:defRPr sz="26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a subheading</a:t>
            </a:r>
          </a:p>
        </p:txBody>
      </p:sp>
      <p:sp>
        <p:nvSpPr>
          <p:cNvPr id="12" name="Text Placeholder 2">
            <a:extLst>
              <a:ext uri="{FF2B5EF4-FFF2-40B4-BE49-F238E27FC236}">
                <a16:creationId xmlns:a16="http://schemas.microsoft.com/office/drawing/2014/main" xmlns="" id="{5B75A3A2-24D3-6E4A-84F3-47A419B343DD}"/>
              </a:ext>
            </a:extLst>
          </p:cNvPr>
          <p:cNvSpPr>
            <a:spLocks noGrp="1"/>
          </p:cNvSpPr>
          <p:nvPr>
            <p:ph type="body" idx="15" hasCustomPrompt="1"/>
          </p:nvPr>
        </p:nvSpPr>
        <p:spPr>
          <a:xfrm>
            <a:off x="1123231" y="2464226"/>
            <a:ext cx="4592143" cy="823912"/>
          </a:xfrm>
        </p:spPr>
        <p:txBody>
          <a:bodyPr anchor="t"/>
          <a:lstStyle>
            <a:lvl1pPr marL="0" indent="0">
              <a:spcAft>
                <a:spcPts val="700"/>
              </a:spcAft>
              <a:buNone/>
              <a:defRPr sz="18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xmlns="" id="{7718535F-994E-C146-A1F5-CB4A2CB3BE57}"/>
              </a:ext>
            </a:extLst>
          </p:cNvPr>
          <p:cNvSpPr>
            <a:spLocks noGrp="1"/>
          </p:cNvSpPr>
          <p:nvPr>
            <p:ph type="body" idx="16" hasCustomPrompt="1"/>
          </p:nvPr>
        </p:nvSpPr>
        <p:spPr>
          <a:xfrm>
            <a:off x="6096002" y="2464226"/>
            <a:ext cx="4592143" cy="823912"/>
          </a:xfrm>
        </p:spPr>
        <p:txBody>
          <a:bodyPr anchor="t"/>
          <a:lstStyle>
            <a:lvl1pPr marL="0" marR="0" indent="0" algn="l" defTabSz="914221" rtl="0" eaLnBrk="1" fontAlgn="auto" latinLnBrk="0" hangingPunct="1">
              <a:lnSpc>
                <a:spcPct val="100000"/>
              </a:lnSpc>
              <a:spcBef>
                <a:spcPts val="0"/>
              </a:spcBef>
              <a:spcAft>
                <a:spcPts val="700"/>
              </a:spcAft>
              <a:buClrTx/>
              <a:buSzTx/>
              <a:buFont typeface="Arial" panose="020B0604020202020204" pitchFamily="34" charset="0"/>
              <a:buNone/>
              <a:tabLst/>
              <a:defRPr sz="18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marL="0" marR="0" lvl="0" indent="0" algn="l" defTabSz="914221"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a:t>Click to add text</a:t>
            </a:r>
          </a:p>
        </p:txBody>
      </p:sp>
    </p:spTree>
    <p:extLst>
      <p:ext uri="{BB962C8B-B14F-4D97-AF65-F5344CB8AC3E}">
        <p14:creationId xmlns:p14="http://schemas.microsoft.com/office/powerpoint/2010/main" val="26784596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10" name="Text Placeholder 9">
            <a:extLst>
              <a:ext uri="{FF2B5EF4-FFF2-40B4-BE49-F238E27FC236}">
                <a16:creationId xmlns:a16="http://schemas.microsoft.com/office/drawing/2014/main" xmlns="" id="{C1B5DE5E-701C-F94A-8940-19FE453292C7}"/>
              </a:ext>
            </a:extLst>
          </p:cNvPr>
          <p:cNvSpPr>
            <a:spLocks noGrp="1"/>
          </p:cNvSpPr>
          <p:nvPr>
            <p:ph type="body" sz="quarter" idx="14" hasCustomPrompt="1"/>
          </p:nvPr>
        </p:nvSpPr>
        <p:spPr>
          <a:xfrm>
            <a:off x="1135540" y="1557805"/>
            <a:ext cx="3054940" cy="172740"/>
          </a:xfrm>
        </p:spPr>
        <p:txBody>
          <a:bodyPr wrap="square">
            <a:spAutoFit/>
          </a:bodyPr>
          <a:lstStyle>
            <a:lvl1pPr marL="0">
              <a:lnSpc>
                <a:spcPct val="117000"/>
              </a:lnSpc>
              <a:spcAft>
                <a:spcPts val="500"/>
              </a:spcAft>
              <a:defRPr sz="1000" b="0">
                <a:solidFill>
                  <a:schemeClr val="tx1"/>
                </a:solidFill>
              </a:defRPr>
            </a:lvl1pPr>
            <a:lvl2pPr marL="0">
              <a:lnSpc>
                <a:spcPct val="117000"/>
              </a:lnSpc>
              <a:spcAft>
                <a:spcPts val="500"/>
              </a:spcAft>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500"/>
              </a:spcAft>
              <a:buFont typeface="Arial" panose="020B0604020202020204" pitchFamily="34" charset="0"/>
              <a:buNone/>
              <a:tabLst/>
              <a:defRPr/>
            </a:lvl4pPr>
            <a:lvl5pPr marL="0" indent="0">
              <a:lnSpc>
                <a:spcPct val="117000"/>
              </a:lnSpc>
              <a:spcAft>
                <a:spcPts val="500"/>
              </a:spcAft>
              <a:buFont typeface="Arial" panose="020B0604020202020204" pitchFamily="34" charset="0"/>
              <a:buNone/>
              <a:tabLst/>
              <a:defRPr/>
            </a:lvl5pPr>
          </a:lstStyle>
          <a:p>
            <a:pPr lvl="0"/>
            <a:r>
              <a:rPr lang="en-US"/>
              <a:t>Click to add text</a:t>
            </a:r>
          </a:p>
        </p:txBody>
      </p:sp>
      <p:sp>
        <p:nvSpPr>
          <p:cNvPr id="13" name="Text Placeholder 9">
            <a:extLst>
              <a:ext uri="{FF2B5EF4-FFF2-40B4-BE49-F238E27FC236}">
                <a16:creationId xmlns:a16="http://schemas.microsoft.com/office/drawing/2014/main" xmlns="" id="{B6F1B50A-A6CD-454A-BF8F-179FABBD814A}"/>
              </a:ext>
            </a:extLst>
          </p:cNvPr>
          <p:cNvSpPr>
            <a:spLocks noGrp="1"/>
          </p:cNvSpPr>
          <p:nvPr>
            <p:ph type="body" sz="quarter" idx="15" hasCustomPrompt="1"/>
          </p:nvPr>
        </p:nvSpPr>
        <p:spPr>
          <a:xfrm>
            <a:off x="1135540" y="277454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6" name="Text Placeholder 9">
            <a:extLst>
              <a:ext uri="{FF2B5EF4-FFF2-40B4-BE49-F238E27FC236}">
                <a16:creationId xmlns:a16="http://schemas.microsoft.com/office/drawing/2014/main" xmlns="" id="{92BB6A5F-4A27-3A45-A3A2-B24C0CFCE194}"/>
              </a:ext>
            </a:extLst>
          </p:cNvPr>
          <p:cNvSpPr>
            <a:spLocks noGrp="1"/>
          </p:cNvSpPr>
          <p:nvPr>
            <p:ph type="body" sz="quarter" idx="16" hasCustomPrompt="1"/>
          </p:nvPr>
        </p:nvSpPr>
        <p:spPr>
          <a:xfrm>
            <a:off x="1135540"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7" name="Text Placeholder 9">
            <a:extLst>
              <a:ext uri="{FF2B5EF4-FFF2-40B4-BE49-F238E27FC236}">
                <a16:creationId xmlns:a16="http://schemas.microsoft.com/office/drawing/2014/main" xmlns="" id="{F40F0EBB-2640-1C41-B3A1-4727F17E0E39}"/>
              </a:ext>
            </a:extLst>
          </p:cNvPr>
          <p:cNvSpPr>
            <a:spLocks noGrp="1"/>
          </p:cNvSpPr>
          <p:nvPr>
            <p:ph type="body" sz="quarter" idx="17" hasCustomPrompt="1"/>
          </p:nvPr>
        </p:nvSpPr>
        <p:spPr>
          <a:xfrm>
            <a:off x="1135540"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8" name="Text Placeholder 9">
            <a:extLst>
              <a:ext uri="{FF2B5EF4-FFF2-40B4-BE49-F238E27FC236}">
                <a16:creationId xmlns:a16="http://schemas.microsoft.com/office/drawing/2014/main" xmlns="" id="{1CE64662-D4B3-5249-ABA5-6779DB4C0A29}"/>
              </a:ext>
            </a:extLst>
          </p:cNvPr>
          <p:cNvSpPr>
            <a:spLocks noGrp="1"/>
          </p:cNvSpPr>
          <p:nvPr>
            <p:ph type="body" sz="quarter" idx="18" hasCustomPrompt="1"/>
          </p:nvPr>
        </p:nvSpPr>
        <p:spPr>
          <a:xfrm>
            <a:off x="3044977" y="2774547"/>
            <a:ext cx="1530046" cy="747449"/>
          </a:xfrm>
        </p:spPr>
        <p:txBody>
          <a:bodyPr wrap="square">
            <a:spAutoFit/>
          </a:bodyPr>
          <a:lstStyle>
            <a:lvl1pPr marL="0">
              <a:lnSpc>
                <a:spcPct val="117000"/>
              </a:lnSpc>
              <a:spcBef>
                <a:spcPts val="4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9" name="Text Placeholder 9">
            <a:extLst>
              <a:ext uri="{FF2B5EF4-FFF2-40B4-BE49-F238E27FC236}">
                <a16:creationId xmlns:a16="http://schemas.microsoft.com/office/drawing/2014/main" xmlns="" id="{4A7D8163-732A-F54A-8B73-00C95459C7BD}"/>
              </a:ext>
            </a:extLst>
          </p:cNvPr>
          <p:cNvSpPr>
            <a:spLocks noGrp="1"/>
          </p:cNvSpPr>
          <p:nvPr>
            <p:ph type="body" sz="quarter" idx="19" hasCustomPrompt="1"/>
          </p:nvPr>
        </p:nvSpPr>
        <p:spPr>
          <a:xfrm>
            <a:off x="3044977"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0" name="Text Placeholder 9">
            <a:extLst>
              <a:ext uri="{FF2B5EF4-FFF2-40B4-BE49-F238E27FC236}">
                <a16:creationId xmlns:a16="http://schemas.microsoft.com/office/drawing/2014/main" xmlns="" id="{42D5C87C-08A5-3F42-8CC3-9D155CECEC9E}"/>
              </a:ext>
            </a:extLst>
          </p:cNvPr>
          <p:cNvSpPr>
            <a:spLocks noGrp="1"/>
          </p:cNvSpPr>
          <p:nvPr>
            <p:ph type="body" sz="quarter" idx="20" hasCustomPrompt="1"/>
          </p:nvPr>
        </p:nvSpPr>
        <p:spPr>
          <a:xfrm>
            <a:off x="3044977"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2" name="Text Placeholder 9">
            <a:extLst>
              <a:ext uri="{FF2B5EF4-FFF2-40B4-BE49-F238E27FC236}">
                <a16:creationId xmlns:a16="http://schemas.microsoft.com/office/drawing/2014/main" xmlns="" id="{833593CB-E635-AD44-BA7D-B4DB0B562D78}"/>
              </a:ext>
            </a:extLst>
          </p:cNvPr>
          <p:cNvSpPr>
            <a:spLocks noGrp="1"/>
          </p:cNvSpPr>
          <p:nvPr>
            <p:ph type="body" sz="quarter" idx="21" hasCustomPrompt="1"/>
          </p:nvPr>
        </p:nvSpPr>
        <p:spPr>
          <a:xfrm>
            <a:off x="4945678" y="1557805"/>
            <a:ext cx="3084608" cy="1141210"/>
          </a:xfrm>
        </p:spPr>
        <p:txBody>
          <a:bodyPr wrap="square">
            <a:spAutoFit/>
          </a:bodyPr>
          <a:lstStyle>
            <a:lvl1pPr marL="0">
              <a:lnSpc>
                <a:spcPct val="117000"/>
              </a:lnSpc>
              <a:spcBef>
                <a:spcPts val="0"/>
              </a:spcBef>
              <a:spcAft>
                <a:spcPts val="40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Bef>
                <a:spcPts val="500"/>
              </a:spcBef>
              <a:spcAft>
                <a:spcPts val="250"/>
              </a:spcAft>
              <a:buFont typeface="Arial" panose="020B0604020202020204" pitchFamily="34" charset="0"/>
              <a:buNone/>
              <a:tabLst/>
              <a:defRPr sz="500" b="1" i="0">
                <a:solidFill>
                  <a:schemeClr val="tx1"/>
                </a:solidFill>
                <a:latin typeface="Helvetica Now Text" panose="020B0504030202020204" pitchFamily="34" charset="77"/>
              </a:defRPr>
            </a:lvl3pPr>
            <a:lvl4pPr marL="0" indent="0">
              <a:lnSpc>
                <a:spcPct val="100000"/>
              </a:lnSpc>
              <a:spcAft>
                <a:spcPts val="250"/>
              </a:spcAft>
              <a:buFont typeface="Arial" panose="020B0604020202020204" pitchFamily="34" charset="0"/>
              <a:buNone/>
              <a:tabLst/>
              <a:defRPr sz="5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 Click to add small text bold Third level. Click to add small text Fourth level </a:t>
            </a:r>
          </a:p>
          <a:p>
            <a:pPr lvl="1"/>
            <a:r>
              <a:rPr lang="en-US"/>
              <a:t>Second level</a:t>
            </a:r>
          </a:p>
          <a:p>
            <a:pPr lvl="2"/>
            <a:r>
              <a:rPr lang="en-US"/>
              <a:t>Third level</a:t>
            </a:r>
          </a:p>
          <a:p>
            <a:pPr lvl="3"/>
            <a:r>
              <a:rPr lang="en-US"/>
              <a:t>Fourth level</a:t>
            </a:r>
          </a:p>
        </p:txBody>
      </p:sp>
      <p:sp>
        <p:nvSpPr>
          <p:cNvPr id="14" name="Title 4">
            <a:extLst>
              <a:ext uri="{FF2B5EF4-FFF2-40B4-BE49-F238E27FC236}">
                <a16:creationId xmlns:a16="http://schemas.microsoft.com/office/drawing/2014/main" xmlns="" id="{A616470C-5D44-1543-BC17-F6DB941BB05A}"/>
              </a:ext>
            </a:extLst>
          </p:cNvPr>
          <p:cNvSpPr>
            <a:spLocks noGrp="1"/>
          </p:cNvSpPr>
          <p:nvPr>
            <p:ph type="title" hasCustomPrompt="1"/>
          </p:nvPr>
        </p:nvSpPr>
        <p:spPr>
          <a:xfrm>
            <a:off x="1123229" y="468192"/>
            <a:ext cx="10686952" cy="400110"/>
          </a:xfrm>
        </p:spPr>
        <p:txBody>
          <a:bodyPr/>
          <a:lstStyle/>
          <a:p>
            <a:r>
              <a:rPr lang="en-US"/>
              <a:t>Contacts – click to add title</a:t>
            </a:r>
            <a:endParaRPr lang="en-GB"/>
          </a:p>
        </p:txBody>
      </p:sp>
      <p:sp>
        <p:nvSpPr>
          <p:cNvPr id="15" name="Subtitle 2">
            <a:extLst>
              <a:ext uri="{FF2B5EF4-FFF2-40B4-BE49-F238E27FC236}">
                <a16:creationId xmlns:a16="http://schemas.microsoft.com/office/drawing/2014/main" xmlns="" id="{56B70E86-3214-1440-AB9C-6ABFB8CFCF04}"/>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35057633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sp>
        <p:nvSpPr>
          <p:cNvPr id="25" name="Text Placeholder 24">
            <a:extLst>
              <a:ext uri="{FF2B5EF4-FFF2-40B4-BE49-F238E27FC236}">
                <a16:creationId xmlns:a16="http://schemas.microsoft.com/office/drawing/2014/main" xmlns="" id="{4E910327-66FD-5940-AD7F-B69B8A244A9F}"/>
              </a:ext>
            </a:extLst>
          </p:cNvPr>
          <p:cNvSpPr>
            <a:spLocks noGrp="1"/>
          </p:cNvSpPr>
          <p:nvPr>
            <p:ph type="body" sz="quarter" idx="14" hasCustomPrompt="1"/>
          </p:nvPr>
        </p:nvSpPr>
        <p:spPr>
          <a:xfrm>
            <a:off x="1148694"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xmlns="" id="{72E2517E-1DD9-2A41-A8C4-BC4A9768F3B4}"/>
              </a:ext>
            </a:extLst>
          </p:cNvPr>
          <p:cNvSpPr>
            <a:spLocks noGrp="1"/>
          </p:cNvSpPr>
          <p:nvPr>
            <p:ph type="body" sz="quarter" idx="15" hasCustomPrompt="1"/>
          </p:nvPr>
        </p:nvSpPr>
        <p:spPr>
          <a:xfrm>
            <a:off x="3812661"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xmlns="" id="{0F228426-CF81-2046-8520-D8823BD034F9}"/>
              </a:ext>
            </a:extLst>
          </p:cNvPr>
          <p:cNvSpPr>
            <a:spLocks noGrp="1"/>
          </p:cNvSpPr>
          <p:nvPr>
            <p:ph type="body" sz="quarter" idx="16" hasCustomPrompt="1"/>
          </p:nvPr>
        </p:nvSpPr>
        <p:spPr>
          <a:xfrm>
            <a:off x="6476628"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xmlns="" id="{BE23F920-5C18-B34A-8211-35DA063D9C52}"/>
              </a:ext>
            </a:extLst>
          </p:cNvPr>
          <p:cNvSpPr>
            <a:spLocks noGrp="1"/>
          </p:cNvSpPr>
          <p:nvPr>
            <p:ph type="body" sz="quarter" idx="17"/>
          </p:nvPr>
        </p:nvSpPr>
        <p:spPr>
          <a:xfrm>
            <a:off x="91405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xmlns=""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xmlns="" id="{F5CCAC0F-B7AD-3249-877F-A0604EDE631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23323631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731863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Confidential &amp; Proprietary</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a:xfrm>
            <a:off x="1142281" y="1562100"/>
            <a:ext cx="5283651" cy="692498"/>
          </a:xfrm>
        </p:spPr>
        <p:txBody>
          <a:bodyPr/>
          <a:lstStyle>
            <a:lvl1pPr>
              <a:defRPr sz="4500">
                <a:solidFill>
                  <a:schemeClr val="bg1"/>
                </a:solidFill>
              </a:defRPr>
            </a:lvl1pPr>
          </a:lstStyle>
          <a:p>
            <a:r>
              <a:rPr lang="en-US"/>
              <a:t>Click add title</a:t>
            </a:r>
            <a:endParaRPr lang="en-GB"/>
          </a:p>
        </p:txBody>
      </p:sp>
    </p:spTree>
    <p:extLst>
      <p:ext uri="{BB962C8B-B14F-4D97-AF65-F5344CB8AC3E}">
        <p14:creationId xmlns:p14="http://schemas.microsoft.com/office/powerpoint/2010/main" val="27108071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ontact u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Confidential &amp; Proprietary</a:t>
            </a:r>
          </a:p>
        </p:txBody>
      </p:sp>
      <p:sp>
        <p:nvSpPr>
          <p:cNvPr id="5" name="Text Placeholder 4">
            <a:extLst>
              <a:ext uri="{FF2B5EF4-FFF2-40B4-BE49-F238E27FC236}">
                <a16:creationId xmlns:a16="http://schemas.microsoft.com/office/drawing/2014/main" xmlns="" id="{76B40883-779E-2041-96B2-246837E86362}"/>
              </a:ext>
            </a:extLst>
          </p:cNvPr>
          <p:cNvSpPr>
            <a:spLocks noGrp="1"/>
          </p:cNvSpPr>
          <p:nvPr>
            <p:ph type="body" sz="quarter" idx="13" hasCustomPrompt="1"/>
          </p:nvPr>
        </p:nvSpPr>
        <p:spPr>
          <a:xfrm>
            <a:off x="1134080" y="1561122"/>
            <a:ext cx="3056399" cy="3898900"/>
          </a:xfrm>
        </p:spPr>
        <p:txBody>
          <a:bodyPr/>
          <a:lstStyle>
            <a:lvl1pPr>
              <a:lnSpc>
                <a:spcPct val="115000"/>
              </a:lnSpc>
              <a:spcBef>
                <a:spcPts val="1250"/>
              </a:spcBef>
              <a:spcAft>
                <a:spcPts val="300"/>
              </a:spcAft>
              <a:defRPr sz="1000" b="1" i="0">
                <a:solidFill>
                  <a:schemeClr val="bg1"/>
                </a:solidFill>
                <a:latin typeface="Helvetica Now Text" panose="020B0504030202020204" pitchFamily="34" charset="77"/>
              </a:defRPr>
            </a:lvl1pPr>
            <a:lvl2pPr>
              <a:lnSpc>
                <a:spcPct val="100000"/>
              </a:lnSpc>
              <a:spcAft>
                <a:spcPts val="0"/>
              </a:spcAft>
              <a:defRPr sz="900">
                <a:solidFill>
                  <a:schemeClr val="bg1"/>
                </a:solidFill>
              </a:defRPr>
            </a:lvl2pPr>
            <a:lvl3pPr marL="0" indent="0">
              <a:lnSpc>
                <a:spcPct val="115000"/>
              </a:lnSpc>
              <a:buNone/>
              <a:tabLst/>
              <a:defRPr sz="5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a:t>Click to add bold text First Level. Click to add text Second level. Click to add small text Third level</a:t>
            </a:r>
          </a:p>
          <a:p>
            <a:pPr lvl="1"/>
            <a:r>
              <a:rPr lang="en-US"/>
              <a:t>Second level</a:t>
            </a:r>
          </a:p>
          <a:p>
            <a:pPr lvl="2"/>
            <a:r>
              <a:rPr lang="en-US"/>
              <a:t>Third level</a:t>
            </a:r>
          </a:p>
        </p:txBody>
      </p:sp>
    </p:spTree>
    <p:extLst>
      <p:ext uri="{BB962C8B-B14F-4D97-AF65-F5344CB8AC3E}">
        <p14:creationId xmlns:p14="http://schemas.microsoft.com/office/powerpoint/2010/main" val="27037529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RPCC Plain with Title">
    <p:spTree>
      <p:nvGrpSpPr>
        <p:cNvPr id="1" name=""/>
        <p:cNvGrpSpPr/>
        <p:nvPr/>
      </p:nvGrpSpPr>
      <p:grpSpPr>
        <a:xfrm>
          <a:off x="0" y="0"/>
          <a:ext cx="0" cy="0"/>
          <a:chOff x="0" y="0"/>
          <a:chExt cx="0" cy="0"/>
        </a:xfrm>
      </p:grpSpPr>
      <p:sp>
        <p:nvSpPr>
          <p:cNvPr id="3" name="Title 1"/>
          <p:cNvSpPr>
            <a:spLocks noGrp="1"/>
          </p:cNvSpPr>
          <p:nvPr>
            <p:ph type="title"/>
          </p:nvPr>
        </p:nvSpPr>
        <p:spPr>
          <a:xfrm>
            <a:off x="550935" y="141516"/>
            <a:ext cx="11106008" cy="400110"/>
          </a:xfrm>
        </p:spPr>
        <p:txBody>
          <a:bodyPr/>
          <a:lstStyle>
            <a:lvl1pPr>
              <a:defRPr>
                <a:solidFill>
                  <a:schemeClr val="tx1">
                    <a:lumMod val="75000"/>
                    <a:lumOff val="25000"/>
                  </a:schemeClr>
                </a:solidFill>
              </a:defRPr>
            </a:lvl1pPr>
          </a:lstStyle>
          <a:p>
            <a:r>
              <a:rPr lang="en-US"/>
              <a:t>Click to edit Master title style</a:t>
            </a:r>
            <a:endParaRPr lang="en-GB"/>
          </a:p>
        </p:txBody>
      </p:sp>
      <p:sp>
        <p:nvSpPr>
          <p:cNvPr id="6" name="Date Placeholder 3">
            <a:extLst>
              <a:ext uri="{FF2B5EF4-FFF2-40B4-BE49-F238E27FC236}">
                <a16:creationId xmlns:a16="http://schemas.microsoft.com/office/drawing/2014/main" xmlns="" id="{7E0F3F4E-6432-40C2-BA88-1415F3E9D53D}"/>
              </a:ext>
            </a:extLst>
          </p:cNvPr>
          <p:cNvSpPr>
            <a:spLocks noGrp="1"/>
          </p:cNvSpPr>
          <p:nvPr>
            <p:ph type="dt" sz="half" idx="2"/>
          </p:nvPr>
        </p:nvSpPr>
        <p:spPr>
          <a:xfrm>
            <a:off x="8567529" y="6490572"/>
            <a:ext cx="2160281" cy="216000"/>
          </a:xfrm>
          <a:prstGeom prst="rect">
            <a:avLst/>
          </a:prstGeom>
        </p:spPr>
        <p:txBody>
          <a:bodyPr vert="horz" lIns="0" tIns="0" rIns="0" bIns="0" rtlCol="0" anchor="ctr">
            <a:noAutofit/>
          </a:bodyPr>
          <a:lstStyle>
            <a:lvl1pPr algn="l">
              <a:defRPr sz="900">
                <a:solidFill>
                  <a:schemeClr val="bg2"/>
                </a:solidFill>
              </a:defRPr>
            </a:lvl1pPr>
          </a:lstStyle>
          <a:p>
            <a:pPr algn="r"/>
            <a:endParaRPr lang="en-GB">
              <a:solidFill>
                <a:srgbClr val="5A5B5D"/>
              </a:solidFill>
            </a:endParaRPr>
          </a:p>
        </p:txBody>
      </p:sp>
      <p:sp>
        <p:nvSpPr>
          <p:cNvPr id="7" name="Footer Placeholder 4">
            <a:extLst>
              <a:ext uri="{FF2B5EF4-FFF2-40B4-BE49-F238E27FC236}">
                <a16:creationId xmlns:a16="http://schemas.microsoft.com/office/drawing/2014/main" xmlns="" id="{715725E2-7F11-4CBF-8BBF-910BE899B57F}"/>
              </a:ext>
            </a:extLst>
          </p:cNvPr>
          <p:cNvSpPr>
            <a:spLocks noGrp="1"/>
          </p:cNvSpPr>
          <p:nvPr>
            <p:ph type="ftr" sz="quarter" idx="3"/>
          </p:nvPr>
        </p:nvSpPr>
        <p:spPr>
          <a:xfrm>
            <a:off x="539820" y="6490572"/>
            <a:ext cx="4320562" cy="216000"/>
          </a:xfrm>
          <a:prstGeom prst="rect">
            <a:avLst/>
          </a:prstGeom>
        </p:spPr>
        <p:txBody>
          <a:bodyPr vert="horz" lIns="0" tIns="0" rIns="0" bIns="0" rtlCol="0" anchor="ctr">
            <a:noAutofit/>
          </a:bodyPr>
          <a:lstStyle>
            <a:lvl1pPr algn="l">
              <a:defRPr sz="900">
                <a:solidFill>
                  <a:schemeClr val="bg2"/>
                </a:solidFill>
              </a:defRPr>
            </a:lvl1pPr>
          </a:lstStyle>
          <a:p>
            <a:r>
              <a:rPr lang="en-US">
                <a:solidFill>
                  <a:srgbClr val="5A5B5D"/>
                </a:solidFill>
              </a:rPr>
              <a:t>Confidential &amp; Proprietary</a:t>
            </a:r>
            <a:endParaRPr lang="en-GB">
              <a:solidFill>
                <a:srgbClr val="5A5B5D"/>
              </a:solidFill>
            </a:endParaRPr>
          </a:p>
        </p:txBody>
      </p:sp>
      <p:sp>
        <p:nvSpPr>
          <p:cNvPr id="8" name="Slide Number Placeholder 5">
            <a:extLst>
              <a:ext uri="{FF2B5EF4-FFF2-40B4-BE49-F238E27FC236}">
                <a16:creationId xmlns:a16="http://schemas.microsoft.com/office/drawing/2014/main" xmlns="" id="{615925B4-200A-433C-9F84-D6CED4492998}"/>
              </a:ext>
            </a:extLst>
          </p:cNvPr>
          <p:cNvSpPr>
            <a:spLocks noGrp="1"/>
          </p:cNvSpPr>
          <p:nvPr>
            <p:ph type="sldNum" sz="quarter" idx="4"/>
          </p:nvPr>
        </p:nvSpPr>
        <p:spPr>
          <a:xfrm>
            <a:off x="5733572" y="6490572"/>
            <a:ext cx="720094" cy="216000"/>
          </a:xfrm>
          <a:prstGeom prst="rect">
            <a:avLst/>
          </a:prstGeom>
        </p:spPr>
        <p:txBody>
          <a:bodyPr vert="horz" lIns="0" tIns="0" rIns="0" bIns="0" rtlCol="0" anchor="ctr">
            <a:noAutofit/>
          </a:bodyPr>
          <a:lstStyle>
            <a:lvl1pPr algn="r">
              <a:defRPr sz="900">
                <a:solidFill>
                  <a:schemeClr val="tx1"/>
                </a:solidFill>
              </a:defRPr>
            </a:lvl1pPr>
          </a:lstStyle>
          <a:p>
            <a:pPr algn="ctr"/>
            <a:fld id="{868F1804-0ED7-4CAF-85C6-5841729B0F83}" type="slidenum">
              <a:rPr lang="en-GB" smtClean="0">
                <a:solidFill>
                  <a:srgbClr val="000000"/>
                </a:solidFill>
              </a:rPr>
              <a:pPr algn="ctr"/>
              <a:t>‹#›</a:t>
            </a:fld>
            <a:endParaRPr lang="en-GB">
              <a:solidFill>
                <a:srgbClr val="000000"/>
              </a:solidFill>
            </a:endParaRPr>
          </a:p>
        </p:txBody>
      </p:sp>
    </p:spTree>
    <p:extLst>
      <p:ext uri="{BB962C8B-B14F-4D97-AF65-F5344CB8AC3E}">
        <p14:creationId xmlns:p14="http://schemas.microsoft.com/office/powerpoint/2010/main" val="39943213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120">
          <p15:clr>
            <a:srgbClr val="FBAE40"/>
          </p15:clr>
        </p15:guide>
        <p15:guide id="3" pos="609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cSld name="RPCC Single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550935" y="305156"/>
            <a:ext cx="11106008" cy="400110"/>
          </a:xfrm>
        </p:spPr>
        <p:txBody>
          <a:bodyPr/>
          <a:lstStyle>
            <a:lvl1pPr>
              <a:defRPr>
                <a:solidFill>
                  <a:schemeClr val="tx1">
                    <a:lumMod val="75000"/>
                    <a:lumOff val="2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EC008C"/>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marL="431979" indent="-215989">
              <a:buFont typeface="Arial" panose="020B0604020202020204" pitchFamily="34" charset="0"/>
              <a:buChar char="•"/>
              <a:defRPr sz="14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a:extLst>
              <a:ext uri="{FF2B5EF4-FFF2-40B4-BE49-F238E27FC236}">
                <a16:creationId xmlns:a16="http://schemas.microsoft.com/office/drawing/2014/main" xmlns="" id="{52129D0F-CA51-4930-9CAC-657E0F0BF14A}"/>
              </a:ext>
            </a:extLst>
          </p:cNvPr>
          <p:cNvSpPr>
            <a:spLocks noGrp="1"/>
          </p:cNvSpPr>
          <p:nvPr>
            <p:ph type="dt" sz="half" idx="2"/>
          </p:nvPr>
        </p:nvSpPr>
        <p:spPr>
          <a:xfrm>
            <a:off x="8567529" y="6490572"/>
            <a:ext cx="2160281" cy="216000"/>
          </a:xfrm>
          <a:prstGeom prst="rect">
            <a:avLst/>
          </a:prstGeom>
        </p:spPr>
        <p:txBody>
          <a:bodyPr vert="horz" lIns="0" tIns="0" rIns="0" bIns="0" rtlCol="0" anchor="ctr">
            <a:noAutofit/>
          </a:bodyPr>
          <a:lstStyle>
            <a:lvl1pPr algn="l">
              <a:defRPr sz="900">
                <a:solidFill>
                  <a:schemeClr val="bg2"/>
                </a:solidFill>
              </a:defRPr>
            </a:lvl1pPr>
          </a:lstStyle>
          <a:p>
            <a:pPr algn="r"/>
            <a:endParaRPr lang="en-GB">
              <a:solidFill>
                <a:srgbClr val="5A5B5D"/>
              </a:solidFill>
            </a:endParaRPr>
          </a:p>
        </p:txBody>
      </p:sp>
      <p:sp>
        <p:nvSpPr>
          <p:cNvPr id="7" name="Footer Placeholder 4">
            <a:extLst>
              <a:ext uri="{FF2B5EF4-FFF2-40B4-BE49-F238E27FC236}">
                <a16:creationId xmlns:a16="http://schemas.microsoft.com/office/drawing/2014/main" xmlns="" id="{E2D103EF-E80E-4EFB-BE5E-C45985789D1B}"/>
              </a:ext>
            </a:extLst>
          </p:cNvPr>
          <p:cNvSpPr>
            <a:spLocks noGrp="1"/>
          </p:cNvSpPr>
          <p:nvPr>
            <p:ph type="ftr" sz="quarter" idx="3"/>
          </p:nvPr>
        </p:nvSpPr>
        <p:spPr>
          <a:xfrm>
            <a:off x="539820" y="6490572"/>
            <a:ext cx="4320562" cy="216000"/>
          </a:xfrm>
          <a:prstGeom prst="rect">
            <a:avLst/>
          </a:prstGeom>
        </p:spPr>
        <p:txBody>
          <a:bodyPr vert="horz" lIns="0" tIns="0" rIns="0" bIns="0" rtlCol="0" anchor="ctr">
            <a:noAutofit/>
          </a:bodyPr>
          <a:lstStyle>
            <a:lvl1pPr algn="l">
              <a:defRPr sz="900">
                <a:solidFill>
                  <a:schemeClr val="bg2"/>
                </a:solidFill>
              </a:defRPr>
            </a:lvl1pPr>
          </a:lstStyle>
          <a:p>
            <a:r>
              <a:rPr lang="en-US">
                <a:solidFill>
                  <a:srgbClr val="5A5B5D"/>
                </a:solidFill>
              </a:rPr>
              <a:t>Confidential &amp; Proprietary</a:t>
            </a:r>
            <a:endParaRPr lang="en-GB">
              <a:solidFill>
                <a:srgbClr val="5A5B5D"/>
              </a:solidFill>
            </a:endParaRPr>
          </a:p>
        </p:txBody>
      </p:sp>
      <p:sp>
        <p:nvSpPr>
          <p:cNvPr id="8" name="Slide Number Placeholder 5">
            <a:extLst>
              <a:ext uri="{FF2B5EF4-FFF2-40B4-BE49-F238E27FC236}">
                <a16:creationId xmlns:a16="http://schemas.microsoft.com/office/drawing/2014/main" xmlns="" id="{1A9E8513-31CC-4DDB-A692-2AB7E140B700}"/>
              </a:ext>
            </a:extLst>
          </p:cNvPr>
          <p:cNvSpPr>
            <a:spLocks noGrp="1"/>
          </p:cNvSpPr>
          <p:nvPr>
            <p:ph type="sldNum" sz="quarter" idx="4"/>
          </p:nvPr>
        </p:nvSpPr>
        <p:spPr>
          <a:xfrm>
            <a:off x="5733572" y="6490572"/>
            <a:ext cx="720094" cy="216000"/>
          </a:xfrm>
          <a:prstGeom prst="rect">
            <a:avLst/>
          </a:prstGeom>
        </p:spPr>
        <p:txBody>
          <a:bodyPr vert="horz" lIns="0" tIns="0" rIns="0" bIns="0" rtlCol="0" anchor="ctr">
            <a:noAutofit/>
          </a:bodyPr>
          <a:lstStyle>
            <a:lvl1pPr algn="r">
              <a:defRPr sz="900">
                <a:solidFill>
                  <a:schemeClr val="tx1"/>
                </a:solidFill>
              </a:defRPr>
            </a:lvl1pPr>
          </a:lstStyle>
          <a:p>
            <a:pPr algn="ctr"/>
            <a:fld id="{868F1804-0ED7-4CAF-85C6-5841729B0F83}" type="slidenum">
              <a:rPr lang="en-GB" smtClean="0">
                <a:solidFill>
                  <a:srgbClr val="000000"/>
                </a:solidFill>
              </a:rPr>
              <a:pPr algn="ctr"/>
              <a:t>‹#›</a:t>
            </a:fld>
            <a:endParaRPr lang="en-GB">
              <a:solidFill>
                <a:srgbClr val="000000"/>
              </a:solidFill>
            </a:endParaRPr>
          </a:p>
        </p:txBody>
      </p:sp>
    </p:spTree>
    <p:extLst>
      <p:ext uri="{BB962C8B-B14F-4D97-AF65-F5344CB8AC3E}">
        <p14:creationId xmlns:p14="http://schemas.microsoft.com/office/powerpoint/2010/main" val="6135526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cSld name="RPCC Bullet Double Text Area">
    <p:spTree>
      <p:nvGrpSpPr>
        <p:cNvPr id="1" name=""/>
        <p:cNvGrpSpPr/>
        <p:nvPr/>
      </p:nvGrpSpPr>
      <p:grpSpPr>
        <a:xfrm>
          <a:off x="0" y="0"/>
          <a:ext cx="0" cy="0"/>
          <a:chOff x="0" y="0"/>
          <a:chExt cx="0" cy="0"/>
        </a:xfrm>
      </p:grpSpPr>
      <p:sp>
        <p:nvSpPr>
          <p:cNvPr id="2" name="Title 1"/>
          <p:cNvSpPr>
            <a:spLocks noGrp="1"/>
          </p:cNvSpPr>
          <p:nvPr>
            <p:ph type="title"/>
          </p:nvPr>
        </p:nvSpPr>
        <p:spPr>
          <a:xfrm>
            <a:off x="550935" y="137867"/>
            <a:ext cx="11106008" cy="400110"/>
          </a:xfrm>
        </p:spPr>
        <p:txBody>
          <a:bodyPr/>
          <a:lstStyle>
            <a:lvl1pPr>
              <a:defRPr>
                <a:solidFill>
                  <a:schemeClr val="tx1">
                    <a:lumMod val="75000"/>
                    <a:lumOff val="25000"/>
                  </a:schemeClr>
                </a:solidFill>
              </a:defRPr>
            </a:lvl1pPr>
          </a:lstStyle>
          <a:p>
            <a:r>
              <a:rPr lang="en-US"/>
              <a:t>Click to edit Master title style</a:t>
            </a:r>
            <a:endParaRPr lang="en-GB"/>
          </a:p>
        </p:txBody>
      </p:sp>
      <p:sp>
        <p:nvSpPr>
          <p:cNvPr id="3" name="Content Placeholder 2"/>
          <p:cNvSpPr>
            <a:spLocks noGrp="1"/>
          </p:cNvSpPr>
          <p:nvPr>
            <p:ph sz="half" idx="1"/>
          </p:nvPr>
        </p:nvSpPr>
        <p:spPr>
          <a:xfrm>
            <a:off x="541409" y="1439863"/>
            <a:ext cx="5375500" cy="4694237"/>
          </a:xfrm>
        </p:spPr>
        <p:txBody>
          <a:bodyPr/>
          <a:lstStyle>
            <a:lvl1pPr>
              <a:defRPr sz="1800">
                <a:solidFill>
                  <a:srgbClr val="EC008C"/>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marL="431979" indent="-215989">
              <a:buFont typeface="Arial" panose="020B0604020202020204" pitchFamily="34" charset="0"/>
              <a:buChar char="•"/>
              <a:defRPr sz="1400">
                <a:solidFill>
                  <a:schemeClr val="tx1">
                    <a:lumMod val="75000"/>
                    <a:lumOff val="25000"/>
                  </a:schemeClr>
                </a:solidFill>
              </a:defRPr>
            </a:lvl4pPr>
            <a:lvl5pPr>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71916" y="1439864"/>
            <a:ext cx="5375500" cy="4694236"/>
          </a:xfrm>
        </p:spPr>
        <p:txBody>
          <a:bodyPr/>
          <a:lstStyle>
            <a:lvl1pPr>
              <a:defRPr sz="1800">
                <a:solidFill>
                  <a:srgbClr val="EC008C"/>
                </a:solidFill>
              </a:defRPr>
            </a:lvl1pPr>
            <a:lvl2pPr>
              <a:defRPr sz="1800"/>
            </a:lvl2pPr>
            <a:lvl3pPr>
              <a:defRPr sz="1600"/>
            </a:lvl3pPr>
            <a:lvl4pPr marL="501725" indent="-285736">
              <a:buFont typeface="Arial" panose="020B0604020202020204" pitchFamily="34" charset="0"/>
              <a:buChar char="•"/>
              <a:defRPr sz="1400"/>
            </a:lvl4pPr>
            <a:lvl5pPr marL="717714" indent="-285736">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xmlns="" id="{87FC828D-0EC2-4FE9-BB64-4019FC1D2E76}"/>
              </a:ext>
            </a:extLst>
          </p:cNvPr>
          <p:cNvSpPr>
            <a:spLocks noGrp="1"/>
          </p:cNvSpPr>
          <p:nvPr>
            <p:ph type="dt" sz="half" idx="10"/>
          </p:nvPr>
        </p:nvSpPr>
        <p:spPr>
          <a:xfrm>
            <a:off x="8567529" y="6490572"/>
            <a:ext cx="2160281" cy="216000"/>
          </a:xfrm>
          <a:prstGeom prst="rect">
            <a:avLst/>
          </a:prstGeom>
        </p:spPr>
        <p:txBody>
          <a:bodyPr vert="horz" lIns="0" tIns="0" rIns="0" bIns="0" rtlCol="0" anchor="ctr">
            <a:noAutofit/>
          </a:bodyPr>
          <a:lstStyle>
            <a:lvl1pPr algn="l">
              <a:defRPr sz="900">
                <a:solidFill>
                  <a:schemeClr val="bg2"/>
                </a:solidFill>
              </a:defRPr>
            </a:lvl1pPr>
          </a:lstStyle>
          <a:p>
            <a:pPr algn="r"/>
            <a:endParaRPr lang="en-GB">
              <a:solidFill>
                <a:srgbClr val="5A5B5D"/>
              </a:solidFill>
            </a:endParaRPr>
          </a:p>
        </p:txBody>
      </p:sp>
      <p:sp>
        <p:nvSpPr>
          <p:cNvPr id="13" name="Footer Placeholder 4">
            <a:extLst>
              <a:ext uri="{FF2B5EF4-FFF2-40B4-BE49-F238E27FC236}">
                <a16:creationId xmlns:a16="http://schemas.microsoft.com/office/drawing/2014/main" xmlns="" id="{6588EC54-96B1-43F2-893A-F6ACE5DA0AA2}"/>
              </a:ext>
            </a:extLst>
          </p:cNvPr>
          <p:cNvSpPr>
            <a:spLocks noGrp="1"/>
          </p:cNvSpPr>
          <p:nvPr>
            <p:ph type="ftr" sz="quarter" idx="3"/>
          </p:nvPr>
        </p:nvSpPr>
        <p:spPr>
          <a:xfrm>
            <a:off x="539820" y="6490572"/>
            <a:ext cx="4320562" cy="216000"/>
          </a:xfrm>
          <a:prstGeom prst="rect">
            <a:avLst/>
          </a:prstGeom>
        </p:spPr>
        <p:txBody>
          <a:bodyPr vert="horz" lIns="0" tIns="0" rIns="0" bIns="0" rtlCol="0" anchor="ctr">
            <a:noAutofit/>
          </a:bodyPr>
          <a:lstStyle>
            <a:lvl1pPr algn="l">
              <a:defRPr sz="900">
                <a:solidFill>
                  <a:schemeClr val="bg2"/>
                </a:solidFill>
              </a:defRPr>
            </a:lvl1pPr>
          </a:lstStyle>
          <a:p>
            <a:r>
              <a:rPr lang="en-US">
                <a:solidFill>
                  <a:srgbClr val="5A5B5D"/>
                </a:solidFill>
              </a:rPr>
              <a:t>Confidential &amp; Proprietary</a:t>
            </a:r>
            <a:endParaRPr lang="en-GB">
              <a:solidFill>
                <a:srgbClr val="5A5B5D"/>
              </a:solidFill>
            </a:endParaRPr>
          </a:p>
        </p:txBody>
      </p:sp>
      <p:sp>
        <p:nvSpPr>
          <p:cNvPr id="14" name="Slide Number Placeholder 5">
            <a:extLst>
              <a:ext uri="{FF2B5EF4-FFF2-40B4-BE49-F238E27FC236}">
                <a16:creationId xmlns:a16="http://schemas.microsoft.com/office/drawing/2014/main" xmlns="" id="{61CE6484-96AC-4169-94EA-B29C642C87AD}"/>
              </a:ext>
            </a:extLst>
          </p:cNvPr>
          <p:cNvSpPr>
            <a:spLocks noGrp="1"/>
          </p:cNvSpPr>
          <p:nvPr>
            <p:ph type="sldNum" sz="quarter" idx="4"/>
          </p:nvPr>
        </p:nvSpPr>
        <p:spPr>
          <a:xfrm>
            <a:off x="5733572" y="6490572"/>
            <a:ext cx="720094" cy="216000"/>
          </a:xfrm>
          <a:prstGeom prst="rect">
            <a:avLst/>
          </a:prstGeom>
        </p:spPr>
        <p:txBody>
          <a:bodyPr vert="horz" lIns="0" tIns="0" rIns="0" bIns="0" rtlCol="0" anchor="ctr">
            <a:noAutofit/>
          </a:bodyPr>
          <a:lstStyle>
            <a:lvl1pPr algn="r">
              <a:defRPr sz="900">
                <a:solidFill>
                  <a:schemeClr val="tx1"/>
                </a:solidFill>
              </a:defRPr>
            </a:lvl1pPr>
          </a:lstStyle>
          <a:p>
            <a:pPr algn="ctr"/>
            <a:fld id="{868F1804-0ED7-4CAF-85C6-5841729B0F83}" type="slidenum">
              <a:rPr lang="en-GB" smtClean="0">
                <a:solidFill>
                  <a:srgbClr val="000000"/>
                </a:solidFill>
              </a:rPr>
              <a:pPr algn="ctr"/>
              <a:t>‹#›</a:t>
            </a:fld>
            <a:endParaRPr lang="en-GB">
              <a:solidFill>
                <a:srgbClr val="000000"/>
              </a:solidFill>
            </a:endParaRPr>
          </a:p>
        </p:txBody>
      </p:sp>
    </p:spTree>
    <p:extLst>
      <p:ext uri="{BB962C8B-B14F-4D97-AF65-F5344CB8AC3E}">
        <p14:creationId xmlns:p14="http://schemas.microsoft.com/office/powerpoint/2010/main" val="37933409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secHead">
  <p:cSld name="RPCC 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232" y="1891350"/>
            <a:ext cx="5375975" cy="984885"/>
          </a:xfrm>
        </p:spPr>
        <p:txBody>
          <a:bodyPr anchor="b" anchorCtr="0"/>
          <a:lstStyle>
            <a:lvl1pPr algn="l">
              <a:defRPr sz="3200" b="1" cap="none" baseline="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719232" y="3429000"/>
            <a:ext cx="5375975" cy="1440000"/>
          </a:xfrm>
        </p:spPr>
        <p:txBody>
          <a:bodyPr anchor="t" anchorCtr="0"/>
          <a:lstStyle>
            <a:lvl1pPr marL="0" indent="0">
              <a:buNone/>
              <a:defRPr sz="1800" b="0" cap="none" baseline="0">
                <a:solidFill>
                  <a:schemeClr val="bg1"/>
                </a:solidFill>
              </a:defRPr>
            </a:lvl1pPr>
            <a:lvl2pPr marL="457177"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7" indent="0">
              <a:buNone/>
              <a:defRPr sz="1400">
                <a:solidFill>
                  <a:schemeClr val="tx1">
                    <a:tint val="75000"/>
                  </a:schemeClr>
                </a:solidFill>
              </a:defRPr>
            </a:lvl9pPr>
          </a:lstStyle>
          <a:p>
            <a:pPr lvl="0"/>
            <a:r>
              <a:rPr lang="en-US"/>
              <a:t>Click to 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8958" y="6318000"/>
            <a:ext cx="360047" cy="360000"/>
          </a:xfrm>
          <a:prstGeom prst="rect">
            <a:avLst/>
          </a:prstGeom>
          <a:ln w="12700">
            <a:solidFill>
              <a:schemeClr val="bg1"/>
            </a:solidFill>
            <a:miter lim="800000"/>
          </a:ln>
        </p:spPr>
      </p:pic>
      <p:grpSp>
        <p:nvGrpSpPr>
          <p:cNvPr id="7" name="Group 6"/>
          <p:cNvGrpSpPr/>
          <p:nvPr userDrawn="1"/>
        </p:nvGrpSpPr>
        <p:grpSpPr>
          <a:xfrm>
            <a:off x="6960507" y="-241300"/>
            <a:ext cx="5717332" cy="3840163"/>
            <a:chOff x="6959601" y="-241300"/>
            <a:chExt cx="5716588" cy="3840163"/>
          </a:xfrm>
        </p:grpSpPr>
        <p:sp>
          <p:nvSpPr>
            <p:cNvPr id="22" name="Line 5"/>
            <p:cNvSpPr>
              <a:spLocks noChangeShapeType="1"/>
            </p:cNvSpPr>
            <p:nvPr userDrawn="1"/>
          </p:nvSpPr>
          <p:spPr bwMode="auto">
            <a:xfrm flipV="1">
              <a:off x="12196763" y="2879725"/>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23" name="Line 6"/>
            <p:cNvSpPr>
              <a:spLocks noChangeShapeType="1"/>
            </p:cNvSpPr>
            <p:nvPr userDrawn="1"/>
          </p:nvSpPr>
          <p:spPr bwMode="auto">
            <a:xfrm flipH="1" flipV="1">
              <a:off x="11722101" y="2879725"/>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24" name="Freeform 7"/>
            <p:cNvSpPr>
              <a:spLocks/>
            </p:cNvSpPr>
            <p:nvPr userDrawn="1"/>
          </p:nvSpPr>
          <p:spPr bwMode="auto">
            <a:xfrm>
              <a:off x="11722101" y="2640013"/>
              <a:ext cx="954088" cy="719138"/>
            </a:xfrm>
            <a:custGeom>
              <a:avLst/>
              <a:gdLst>
                <a:gd name="T0" fmla="*/ 0 w 601"/>
                <a:gd name="T1" fmla="*/ 453 h 453"/>
                <a:gd name="T2" fmla="*/ 0 w 601"/>
                <a:gd name="T3" fmla="*/ 151 h 453"/>
                <a:gd name="T4" fmla="*/ 299 w 601"/>
                <a:gd name="T5" fmla="*/ 0 h 453"/>
                <a:gd name="T6" fmla="*/ 601 w 601"/>
                <a:gd name="T7" fmla="*/ 151 h 453"/>
              </a:gdLst>
              <a:ahLst/>
              <a:cxnLst>
                <a:cxn ang="0">
                  <a:pos x="T0" y="T1"/>
                </a:cxn>
                <a:cxn ang="0">
                  <a:pos x="T2" y="T3"/>
                </a:cxn>
                <a:cxn ang="0">
                  <a:pos x="T4" y="T5"/>
                </a:cxn>
                <a:cxn ang="0">
                  <a:pos x="T6" y="T7"/>
                </a:cxn>
              </a:cxnLst>
              <a:rect l="0" t="0" r="r" b="b"/>
              <a:pathLst>
                <a:path w="601" h="453">
                  <a:moveTo>
                    <a:pt x="0" y="453"/>
                  </a:moveTo>
                  <a:lnTo>
                    <a:pt x="0" y="151"/>
                  </a:lnTo>
                  <a:lnTo>
                    <a:pt x="299" y="0"/>
                  </a:lnTo>
                  <a:lnTo>
                    <a:pt x="601"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25" name="Line 8"/>
            <p:cNvSpPr>
              <a:spLocks noChangeShapeType="1"/>
            </p:cNvSpPr>
            <p:nvPr userDrawn="1"/>
          </p:nvSpPr>
          <p:spPr bwMode="auto">
            <a:xfrm flipV="1">
              <a:off x="11247438" y="3119438"/>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26" name="Line 9"/>
            <p:cNvSpPr>
              <a:spLocks noChangeShapeType="1"/>
            </p:cNvSpPr>
            <p:nvPr userDrawn="1"/>
          </p:nvSpPr>
          <p:spPr bwMode="auto">
            <a:xfrm flipV="1">
              <a:off x="11247438" y="2879725"/>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27" name="Line 10"/>
            <p:cNvSpPr>
              <a:spLocks noChangeShapeType="1"/>
            </p:cNvSpPr>
            <p:nvPr userDrawn="1"/>
          </p:nvSpPr>
          <p:spPr bwMode="auto">
            <a:xfrm flipH="1" flipV="1">
              <a:off x="10769601" y="2879725"/>
              <a:ext cx="477838"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28" name="Freeform 11"/>
            <p:cNvSpPr>
              <a:spLocks/>
            </p:cNvSpPr>
            <p:nvPr userDrawn="1"/>
          </p:nvSpPr>
          <p:spPr bwMode="auto">
            <a:xfrm>
              <a:off x="10769601" y="2640013"/>
              <a:ext cx="952500" cy="719138"/>
            </a:xfrm>
            <a:custGeom>
              <a:avLst/>
              <a:gdLst>
                <a:gd name="T0" fmla="*/ 0 w 600"/>
                <a:gd name="T1" fmla="*/ 453 h 453"/>
                <a:gd name="T2" fmla="*/ 0 w 600"/>
                <a:gd name="T3" fmla="*/ 151 h 453"/>
                <a:gd name="T4" fmla="*/ 301 w 600"/>
                <a:gd name="T5" fmla="*/ 0 h 453"/>
                <a:gd name="T6" fmla="*/ 600 w 600"/>
                <a:gd name="T7" fmla="*/ 151 h 453"/>
              </a:gdLst>
              <a:ahLst/>
              <a:cxnLst>
                <a:cxn ang="0">
                  <a:pos x="T0" y="T1"/>
                </a:cxn>
                <a:cxn ang="0">
                  <a:pos x="T2" y="T3"/>
                </a:cxn>
                <a:cxn ang="0">
                  <a:pos x="T4" y="T5"/>
                </a:cxn>
                <a:cxn ang="0">
                  <a:pos x="T6" y="T7"/>
                </a:cxn>
              </a:cxnLst>
              <a:rect l="0" t="0" r="r" b="b"/>
              <a:pathLst>
                <a:path w="600" h="453">
                  <a:moveTo>
                    <a:pt x="0" y="453"/>
                  </a:moveTo>
                  <a:lnTo>
                    <a:pt x="0" y="151"/>
                  </a:lnTo>
                  <a:lnTo>
                    <a:pt x="301" y="0"/>
                  </a:lnTo>
                  <a:lnTo>
                    <a:pt x="600"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29" name="Line 12"/>
            <p:cNvSpPr>
              <a:spLocks noChangeShapeType="1"/>
            </p:cNvSpPr>
            <p:nvPr userDrawn="1"/>
          </p:nvSpPr>
          <p:spPr bwMode="auto">
            <a:xfrm flipV="1">
              <a:off x="10294938" y="3119438"/>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0" name="Line 13"/>
            <p:cNvSpPr>
              <a:spLocks noChangeShapeType="1"/>
            </p:cNvSpPr>
            <p:nvPr userDrawn="1"/>
          </p:nvSpPr>
          <p:spPr bwMode="auto">
            <a:xfrm flipV="1">
              <a:off x="10294938" y="2879725"/>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1" name="Line 14"/>
            <p:cNvSpPr>
              <a:spLocks noChangeShapeType="1"/>
            </p:cNvSpPr>
            <p:nvPr userDrawn="1"/>
          </p:nvSpPr>
          <p:spPr bwMode="auto">
            <a:xfrm flipH="1" flipV="1">
              <a:off x="9820276" y="2879725"/>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2" name="Freeform 15"/>
            <p:cNvSpPr>
              <a:spLocks/>
            </p:cNvSpPr>
            <p:nvPr userDrawn="1"/>
          </p:nvSpPr>
          <p:spPr bwMode="auto">
            <a:xfrm>
              <a:off x="9820276" y="2640013"/>
              <a:ext cx="949325" cy="719138"/>
            </a:xfrm>
            <a:custGeom>
              <a:avLst/>
              <a:gdLst>
                <a:gd name="T0" fmla="*/ 0 w 598"/>
                <a:gd name="T1" fmla="*/ 453 h 453"/>
                <a:gd name="T2" fmla="*/ 0 w 598"/>
                <a:gd name="T3" fmla="*/ 151 h 453"/>
                <a:gd name="T4" fmla="*/ 299 w 598"/>
                <a:gd name="T5" fmla="*/ 0 h 453"/>
                <a:gd name="T6" fmla="*/ 598 w 598"/>
                <a:gd name="T7" fmla="*/ 151 h 453"/>
              </a:gdLst>
              <a:ahLst/>
              <a:cxnLst>
                <a:cxn ang="0">
                  <a:pos x="T0" y="T1"/>
                </a:cxn>
                <a:cxn ang="0">
                  <a:pos x="T2" y="T3"/>
                </a:cxn>
                <a:cxn ang="0">
                  <a:pos x="T4" y="T5"/>
                </a:cxn>
                <a:cxn ang="0">
                  <a:pos x="T6" y="T7"/>
                </a:cxn>
              </a:cxnLst>
              <a:rect l="0" t="0" r="r" b="b"/>
              <a:pathLst>
                <a:path w="598" h="453">
                  <a:moveTo>
                    <a:pt x="0" y="453"/>
                  </a:moveTo>
                  <a:lnTo>
                    <a:pt x="0" y="151"/>
                  </a:lnTo>
                  <a:lnTo>
                    <a:pt x="299" y="0"/>
                  </a:lnTo>
                  <a:lnTo>
                    <a:pt x="598"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3" name="Line 16"/>
            <p:cNvSpPr>
              <a:spLocks noChangeShapeType="1"/>
            </p:cNvSpPr>
            <p:nvPr userDrawn="1"/>
          </p:nvSpPr>
          <p:spPr bwMode="auto">
            <a:xfrm>
              <a:off x="9340851" y="2640013"/>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4" name="Line 17"/>
            <p:cNvSpPr>
              <a:spLocks noChangeShapeType="1"/>
            </p:cNvSpPr>
            <p:nvPr userDrawn="1"/>
          </p:nvSpPr>
          <p:spPr bwMode="auto">
            <a:xfrm flipV="1">
              <a:off x="12676188" y="2400300"/>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5" name="Line 18"/>
            <p:cNvSpPr>
              <a:spLocks noChangeShapeType="1"/>
            </p:cNvSpPr>
            <p:nvPr userDrawn="1"/>
          </p:nvSpPr>
          <p:spPr bwMode="auto">
            <a:xfrm flipH="1" flipV="1">
              <a:off x="12196763" y="2160588"/>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6" name="Freeform 19"/>
            <p:cNvSpPr>
              <a:spLocks/>
            </p:cNvSpPr>
            <p:nvPr userDrawn="1"/>
          </p:nvSpPr>
          <p:spPr bwMode="auto">
            <a:xfrm>
              <a:off x="12196763" y="1920875"/>
              <a:ext cx="479425" cy="719138"/>
            </a:xfrm>
            <a:custGeom>
              <a:avLst/>
              <a:gdLst>
                <a:gd name="T0" fmla="*/ 0 w 302"/>
                <a:gd name="T1" fmla="*/ 453 h 453"/>
                <a:gd name="T2" fmla="*/ 0 w 302"/>
                <a:gd name="T3" fmla="*/ 151 h 453"/>
                <a:gd name="T4" fmla="*/ 302 w 302"/>
                <a:gd name="T5" fmla="*/ 0 h 453"/>
              </a:gdLst>
              <a:ahLst/>
              <a:cxnLst>
                <a:cxn ang="0">
                  <a:pos x="T0" y="T1"/>
                </a:cxn>
                <a:cxn ang="0">
                  <a:pos x="T2" y="T3"/>
                </a:cxn>
                <a:cxn ang="0">
                  <a:pos x="T4" y="T5"/>
                </a:cxn>
              </a:cxnLst>
              <a:rect l="0" t="0" r="r" b="b"/>
              <a:pathLst>
                <a:path w="302" h="453">
                  <a:moveTo>
                    <a:pt x="0" y="453"/>
                  </a:moveTo>
                  <a:lnTo>
                    <a:pt x="0" y="151"/>
                  </a:lnTo>
                  <a:lnTo>
                    <a:pt x="302" y="0"/>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7" name="Line 20"/>
            <p:cNvSpPr>
              <a:spLocks noChangeShapeType="1"/>
            </p:cNvSpPr>
            <p:nvPr userDrawn="1"/>
          </p:nvSpPr>
          <p:spPr bwMode="auto">
            <a:xfrm flipV="1">
              <a:off x="11722101" y="2400300"/>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8" name="Line 21"/>
            <p:cNvSpPr>
              <a:spLocks noChangeShapeType="1"/>
            </p:cNvSpPr>
            <p:nvPr userDrawn="1"/>
          </p:nvSpPr>
          <p:spPr bwMode="auto">
            <a:xfrm flipV="1">
              <a:off x="11722101" y="2160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39" name="Line 22"/>
            <p:cNvSpPr>
              <a:spLocks noChangeShapeType="1"/>
            </p:cNvSpPr>
            <p:nvPr userDrawn="1"/>
          </p:nvSpPr>
          <p:spPr bwMode="auto">
            <a:xfrm flipH="1" flipV="1">
              <a:off x="11247438" y="2160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0" name="Freeform 23"/>
            <p:cNvSpPr>
              <a:spLocks/>
            </p:cNvSpPr>
            <p:nvPr userDrawn="1"/>
          </p:nvSpPr>
          <p:spPr bwMode="auto">
            <a:xfrm>
              <a:off x="11247438" y="1920875"/>
              <a:ext cx="949325" cy="719138"/>
            </a:xfrm>
            <a:custGeom>
              <a:avLst/>
              <a:gdLst>
                <a:gd name="T0" fmla="*/ 0 w 598"/>
                <a:gd name="T1" fmla="*/ 453 h 453"/>
                <a:gd name="T2" fmla="*/ 0 w 598"/>
                <a:gd name="T3" fmla="*/ 151 h 453"/>
                <a:gd name="T4" fmla="*/ 299 w 598"/>
                <a:gd name="T5" fmla="*/ 0 h 453"/>
                <a:gd name="T6" fmla="*/ 598 w 598"/>
                <a:gd name="T7" fmla="*/ 151 h 453"/>
              </a:gdLst>
              <a:ahLst/>
              <a:cxnLst>
                <a:cxn ang="0">
                  <a:pos x="T0" y="T1"/>
                </a:cxn>
                <a:cxn ang="0">
                  <a:pos x="T2" y="T3"/>
                </a:cxn>
                <a:cxn ang="0">
                  <a:pos x="T4" y="T5"/>
                </a:cxn>
                <a:cxn ang="0">
                  <a:pos x="T6" y="T7"/>
                </a:cxn>
              </a:cxnLst>
              <a:rect l="0" t="0" r="r" b="b"/>
              <a:pathLst>
                <a:path w="598" h="453">
                  <a:moveTo>
                    <a:pt x="0" y="453"/>
                  </a:moveTo>
                  <a:lnTo>
                    <a:pt x="0" y="151"/>
                  </a:lnTo>
                  <a:lnTo>
                    <a:pt x="299" y="0"/>
                  </a:lnTo>
                  <a:lnTo>
                    <a:pt x="598"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1" name="Line 24"/>
            <p:cNvSpPr>
              <a:spLocks noChangeShapeType="1"/>
            </p:cNvSpPr>
            <p:nvPr userDrawn="1"/>
          </p:nvSpPr>
          <p:spPr bwMode="auto">
            <a:xfrm flipV="1">
              <a:off x="10769601" y="2400300"/>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2" name="Line 25"/>
            <p:cNvSpPr>
              <a:spLocks noChangeShapeType="1"/>
            </p:cNvSpPr>
            <p:nvPr userDrawn="1"/>
          </p:nvSpPr>
          <p:spPr bwMode="auto">
            <a:xfrm flipV="1">
              <a:off x="10769601" y="2160588"/>
              <a:ext cx="477838"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3" name="Line 26"/>
            <p:cNvSpPr>
              <a:spLocks noChangeShapeType="1"/>
            </p:cNvSpPr>
            <p:nvPr userDrawn="1"/>
          </p:nvSpPr>
          <p:spPr bwMode="auto">
            <a:xfrm flipH="1" flipV="1">
              <a:off x="10294938" y="2160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4" name="Freeform 27"/>
            <p:cNvSpPr>
              <a:spLocks/>
            </p:cNvSpPr>
            <p:nvPr userDrawn="1"/>
          </p:nvSpPr>
          <p:spPr bwMode="auto">
            <a:xfrm>
              <a:off x="10294938" y="1920875"/>
              <a:ext cx="952500" cy="719138"/>
            </a:xfrm>
            <a:custGeom>
              <a:avLst/>
              <a:gdLst>
                <a:gd name="T0" fmla="*/ 0 w 600"/>
                <a:gd name="T1" fmla="*/ 453 h 453"/>
                <a:gd name="T2" fmla="*/ 0 w 600"/>
                <a:gd name="T3" fmla="*/ 151 h 453"/>
                <a:gd name="T4" fmla="*/ 299 w 600"/>
                <a:gd name="T5" fmla="*/ 0 h 453"/>
                <a:gd name="T6" fmla="*/ 600 w 600"/>
                <a:gd name="T7" fmla="*/ 151 h 453"/>
              </a:gdLst>
              <a:ahLst/>
              <a:cxnLst>
                <a:cxn ang="0">
                  <a:pos x="T0" y="T1"/>
                </a:cxn>
                <a:cxn ang="0">
                  <a:pos x="T2" y="T3"/>
                </a:cxn>
                <a:cxn ang="0">
                  <a:pos x="T4" y="T5"/>
                </a:cxn>
                <a:cxn ang="0">
                  <a:pos x="T6" y="T7"/>
                </a:cxn>
              </a:cxnLst>
              <a:rect l="0" t="0" r="r" b="b"/>
              <a:pathLst>
                <a:path w="600" h="453">
                  <a:moveTo>
                    <a:pt x="0" y="453"/>
                  </a:moveTo>
                  <a:lnTo>
                    <a:pt x="0" y="151"/>
                  </a:lnTo>
                  <a:lnTo>
                    <a:pt x="299" y="0"/>
                  </a:lnTo>
                  <a:lnTo>
                    <a:pt x="600"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5" name="Line 28"/>
            <p:cNvSpPr>
              <a:spLocks noChangeShapeType="1"/>
            </p:cNvSpPr>
            <p:nvPr userDrawn="1"/>
          </p:nvSpPr>
          <p:spPr bwMode="auto">
            <a:xfrm flipV="1">
              <a:off x="9820276" y="2400300"/>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6" name="Line 29"/>
            <p:cNvSpPr>
              <a:spLocks noChangeShapeType="1"/>
            </p:cNvSpPr>
            <p:nvPr userDrawn="1"/>
          </p:nvSpPr>
          <p:spPr bwMode="auto">
            <a:xfrm flipV="1">
              <a:off x="9820276" y="2160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7" name="Line 30"/>
            <p:cNvSpPr>
              <a:spLocks noChangeShapeType="1"/>
            </p:cNvSpPr>
            <p:nvPr userDrawn="1"/>
          </p:nvSpPr>
          <p:spPr bwMode="auto">
            <a:xfrm flipH="1" flipV="1">
              <a:off x="9340851" y="2160588"/>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8" name="Freeform 31"/>
            <p:cNvSpPr>
              <a:spLocks/>
            </p:cNvSpPr>
            <p:nvPr userDrawn="1"/>
          </p:nvSpPr>
          <p:spPr bwMode="auto">
            <a:xfrm>
              <a:off x="9340851" y="1920875"/>
              <a:ext cx="954088" cy="719138"/>
            </a:xfrm>
            <a:custGeom>
              <a:avLst/>
              <a:gdLst>
                <a:gd name="T0" fmla="*/ 0 w 601"/>
                <a:gd name="T1" fmla="*/ 453 h 453"/>
                <a:gd name="T2" fmla="*/ 0 w 601"/>
                <a:gd name="T3" fmla="*/ 151 h 453"/>
                <a:gd name="T4" fmla="*/ 302 w 601"/>
                <a:gd name="T5" fmla="*/ 0 h 453"/>
                <a:gd name="T6" fmla="*/ 601 w 601"/>
                <a:gd name="T7" fmla="*/ 151 h 453"/>
              </a:gdLst>
              <a:ahLst/>
              <a:cxnLst>
                <a:cxn ang="0">
                  <a:pos x="T0" y="T1"/>
                </a:cxn>
                <a:cxn ang="0">
                  <a:pos x="T2" y="T3"/>
                </a:cxn>
                <a:cxn ang="0">
                  <a:pos x="T4" y="T5"/>
                </a:cxn>
                <a:cxn ang="0">
                  <a:pos x="T6" y="T7"/>
                </a:cxn>
              </a:cxnLst>
              <a:rect l="0" t="0" r="r" b="b"/>
              <a:pathLst>
                <a:path w="601" h="453">
                  <a:moveTo>
                    <a:pt x="0" y="453"/>
                  </a:moveTo>
                  <a:lnTo>
                    <a:pt x="0" y="151"/>
                  </a:lnTo>
                  <a:lnTo>
                    <a:pt x="302" y="0"/>
                  </a:lnTo>
                  <a:lnTo>
                    <a:pt x="601"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49" name="Line 32"/>
            <p:cNvSpPr>
              <a:spLocks noChangeShapeType="1"/>
            </p:cNvSpPr>
            <p:nvPr userDrawn="1"/>
          </p:nvSpPr>
          <p:spPr bwMode="auto">
            <a:xfrm flipV="1">
              <a:off x="8867776" y="2400300"/>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0" name="Line 33"/>
            <p:cNvSpPr>
              <a:spLocks noChangeShapeType="1"/>
            </p:cNvSpPr>
            <p:nvPr userDrawn="1"/>
          </p:nvSpPr>
          <p:spPr bwMode="auto">
            <a:xfrm flipV="1">
              <a:off x="8867776" y="2160588"/>
              <a:ext cx="47307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1" name="Line 34"/>
            <p:cNvSpPr>
              <a:spLocks noChangeShapeType="1"/>
            </p:cNvSpPr>
            <p:nvPr userDrawn="1"/>
          </p:nvSpPr>
          <p:spPr bwMode="auto">
            <a:xfrm flipH="1" flipV="1">
              <a:off x="8388351" y="2160588"/>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2" name="Freeform 35"/>
            <p:cNvSpPr>
              <a:spLocks/>
            </p:cNvSpPr>
            <p:nvPr userDrawn="1"/>
          </p:nvSpPr>
          <p:spPr bwMode="auto">
            <a:xfrm>
              <a:off x="8388351" y="1920875"/>
              <a:ext cx="952500" cy="239713"/>
            </a:xfrm>
            <a:custGeom>
              <a:avLst/>
              <a:gdLst>
                <a:gd name="T0" fmla="*/ 0 w 600"/>
                <a:gd name="T1" fmla="*/ 151 h 151"/>
                <a:gd name="T2" fmla="*/ 302 w 600"/>
                <a:gd name="T3" fmla="*/ 0 h 151"/>
                <a:gd name="T4" fmla="*/ 600 w 600"/>
                <a:gd name="T5" fmla="*/ 151 h 151"/>
              </a:gdLst>
              <a:ahLst/>
              <a:cxnLst>
                <a:cxn ang="0">
                  <a:pos x="T0" y="T1"/>
                </a:cxn>
                <a:cxn ang="0">
                  <a:pos x="T2" y="T3"/>
                </a:cxn>
                <a:cxn ang="0">
                  <a:pos x="T4" y="T5"/>
                </a:cxn>
              </a:cxnLst>
              <a:rect l="0" t="0" r="r" b="b"/>
              <a:pathLst>
                <a:path w="600" h="151">
                  <a:moveTo>
                    <a:pt x="0" y="151"/>
                  </a:moveTo>
                  <a:lnTo>
                    <a:pt x="302" y="0"/>
                  </a:lnTo>
                  <a:lnTo>
                    <a:pt x="600"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3" name="Line 36"/>
            <p:cNvSpPr>
              <a:spLocks noChangeShapeType="1"/>
            </p:cNvSpPr>
            <p:nvPr userDrawn="1"/>
          </p:nvSpPr>
          <p:spPr bwMode="auto">
            <a:xfrm flipV="1">
              <a:off x="12676188" y="1441450"/>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4" name="Line 37"/>
            <p:cNvSpPr>
              <a:spLocks noChangeShapeType="1"/>
            </p:cNvSpPr>
            <p:nvPr userDrawn="1"/>
          </p:nvSpPr>
          <p:spPr bwMode="auto">
            <a:xfrm flipV="1">
              <a:off x="12196763" y="1681163"/>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5" name="Line 38"/>
            <p:cNvSpPr>
              <a:spLocks noChangeShapeType="1"/>
            </p:cNvSpPr>
            <p:nvPr userDrawn="1"/>
          </p:nvSpPr>
          <p:spPr bwMode="auto">
            <a:xfrm flipV="1">
              <a:off x="12196763" y="1441450"/>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6" name="Line 39"/>
            <p:cNvSpPr>
              <a:spLocks noChangeShapeType="1"/>
            </p:cNvSpPr>
            <p:nvPr userDrawn="1"/>
          </p:nvSpPr>
          <p:spPr bwMode="auto">
            <a:xfrm flipH="1" flipV="1">
              <a:off x="11722101" y="14414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7" name="Freeform 40"/>
            <p:cNvSpPr>
              <a:spLocks/>
            </p:cNvSpPr>
            <p:nvPr userDrawn="1"/>
          </p:nvSpPr>
          <p:spPr bwMode="auto">
            <a:xfrm>
              <a:off x="11722101" y="1201738"/>
              <a:ext cx="954088" cy="719138"/>
            </a:xfrm>
            <a:custGeom>
              <a:avLst/>
              <a:gdLst>
                <a:gd name="T0" fmla="*/ 0 w 601"/>
                <a:gd name="T1" fmla="*/ 453 h 453"/>
                <a:gd name="T2" fmla="*/ 0 w 601"/>
                <a:gd name="T3" fmla="*/ 151 h 453"/>
                <a:gd name="T4" fmla="*/ 299 w 601"/>
                <a:gd name="T5" fmla="*/ 0 h 453"/>
                <a:gd name="T6" fmla="*/ 601 w 601"/>
                <a:gd name="T7" fmla="*/ 151 h 453"/>
              </a:gdLst>
              <a:ahLst/>
              <a:cxnLst>
                <a:cxn ang="0">
                  <a:pos x="T0" y="T1"/>
                </a:cxn>
                <a:cxn ang="0">
                  <a:pos x="T2" y="T3"/>
                </a:cxn>
                <a:cxn ang="0">
                  <a:pos x="T4" y="T5"/>
                </a:cxn>
                <a:cxn ang="0">
                  <a:pos x="T6" y="T7"/>
                </a:cxn>
              </a:cxnLst>
              <a:rect l="0" t="0" r="r" b="b"/>
              <a:pathLst>
                <a:path w="601" h="453">
                  <a:moveTo>
                    <a:pt x="0" y="453"/>
                  </a:moveTo>
                  <a:lnTo>
                    <a:pt x="0" y="151"/>
                  </a:lnTo>
                  <a:lnTo>
                    <a:pt x="299" y="0"/>
                  </a:lnTo>
                  <a:lnTo>
                    <a:pt x="601"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8" name="Line 41"/>
            <p:cNvSpPr>
              <a:spLocks noChangeShapeType="1"/>
            </p:cNvSpPr>
            <p:nvPr userDrawn="1"/>
          </p:nvSpPr>
          <p:spPr bwMode="auto">
            <a:xfrm flipV="1">
              <a:off x="11247438" y="1681163"/>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59" name="Line 42"/>
            <p:cNvSpPr>
              <a:spLocks noChangeShapeType="1"/>
            </p:cNvSpPr>
            <p:nvPr userDrawn="1"/>
          </p:nvSpPr>
          <p:spPr bwMode="auto">
            <a:xfrm flipV="1">
              <a:off x="11247438" y="14414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0" name="Line 43"/>
            <p:cNvSpPr>
              <a:spLocks noChangeShapeType="1"/>
            </p:cNvSpPr>
            <p:nvPr userDrawn="1"/>
          </p:nvSpPr>
          <p:spPr bwMode="auto">
            <a:xfrm flipH="1" flipV="1">
              <a:off x="10769601" y="1441450"/>
              <a:ext cx="477838"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1" name="Freeform 44"/>
            <p:cNvSpPr>
              <a:spLocks/>
            </p:cNvSpPr>
            <p:nvPr userDrawn="1"/>
          </p:nvSpPr>
          <p:spPr bwMode="auto">
            <a:xfrm>
              <a:off x="10769601" y="1201738"/>
              <a:ext cx="952500" cy="719138"/>
            </a:xfrm>
            <a:custGeom>
              <a:avLst/>
              <a:gdLst>
                <a:gd name="T0" fmla="*/ 0 w 600"/>
                <a:gd name="T1" fmla="*/ 453 h 453"/>
                <a:gd name="T2" fmla="*/ 0 w 600"/>
                <a:gd name="T3" fmla="*/ 151 h 453"/>
                <a:gd name="T4" fmla="*/ 301 w 600"/>
                <a:gd name="T5" fmla="*/ 0 h 453"/>
                <a:gd name="T6" fmla="*/ 600 w 600"/>
                <a:gd name="T7" fmla="*/ 151 h 453"/>
              </a:gdLst>
              <a:ahLst/>
              <a:cxnLst>
                <a:cxn ang="0">
                  <a:pos x="T0" y="T1"/>
                </a:cxn>
                <a:cxn ang="0">
                  <a:pos x="T2" y="T3"/>
                </a:cxn>
                <a:cxn ang="0">
                  <a:pos x="T4" y="T5"/>
                </a:cxn>
                <a:cxn ang="0">
                  <a:pos x="T6" y="T7"/>
                </a:cxn>
              </a:cxnLst>
              <a:rect l="0" t="0" r="r" b="b"/>
              <a:pathLst>
                <a:path w="600" h="453">
                  <a:moveTo>
                    <a:pt x="0" y="453"/>
                  </a:moveTo>
                  <a:lnTo>
                    <a:pt x="0" y="151"/>
                  </a:lnTo>
                  <a:lnTo>
                    <a:pt x="301" y="0"/>
                  </a:lnTo>
                  <a:lnTo>
                    <a:pt x="600"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2" name="Line 45"/>
            <p:cNvSpPr>
              <a:spLocks noChangeShapeType="1"/>
            </p:cNvSpPr>
            <p:nvPr userDrawn="1"/>
          </p:nvSpPr>
          <p:spPr bwMode="auto">
            <a:xfrm flipV="1">
              <a:off x="10294938" y="1681163"/>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3" name="Line 46"/>
            <p:cNvSpPr>
              <a:spLocks noChangeShapeType="1"/>
            </p:cNvSpPr>
            <p:nvPr userDrawn="1"/>
          </p:nvSpPr>
          <p:spPr bwMode="auto">
            <a:xfrm flipV="1">
              <a:off x="10294938" y="14414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4" name="Line 47"/>
            <p:cNvSpPr>
              <a:spLocks noChangeShapeType="1"/>
            </p:cNvSpPr>
            <p:nvPr userDrawn="1"/>
          </p:nvSpPr>
          <p:spPr bwMode="auto">
            <a:xfrm flipH="1" flipV="1">
              <a:off x="9820276" y="14414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5" name="Freeform 48"/>
            <p:cNvSpPr>
              <a:spLocks/>
            </p:cNvSpPr>
            <p:nvPr userDrawn="1"/>
          </p:nvSpPr>
          <p:spPr bwMode="auto">
            <a:xfrm>
              <a:off x="9820276" y="1201738"/>
              <a:ext cx="949325" cy="719138"/>
            </a:xfrm>
            <a:custGeom>
              <a:avLst/>
              <a:gdLst>
                <a:gd name="T0" fmla="*/ 0 w 598"/>
                <a:gd name="T1" fmla="*/ 453 h 453"/>
                <a:gd name="T2" fmla="*/ 0 w 598"/>
                <a:gd name="T3" fmla="*/ 151 h 453"/>
                <a:gd name="T4" fmla="*/ 299 w 598"/>
                <a:gd name="T5" fmla="*/ 0 h 453"/>
                <a:gd name="T6" fmla="*/ 598 w 598"/>
                <a:gd name="T7" fmla="*/ 151 h 453"/>
              </a:gdLst>
              <a:ahLst/>
              <a:cxnLst>
                <a:cxn ang="0">
                  <a:pos x="T0" y="T1"/>
                </a:cxn>
                <a:cxn ang="0">
                  <a:pos x="T2" y="T3"/>
                </a:cxn>
                <a:cxn ang="0">
                  <a:pos x="T4" y="T5"/>
                </a:cxn>
                <a:cxn ang="0">
                  <a:pos x="T6" y="T7"/>
                </a:cxn>
              </a:cxnLst>
              <a:rect l="0" t="0" r="r" b="b"/>
              <a:pathLst>
                <a:path w="598" h="453">
                  <a:moveTo>
                    <a:pt x="0" y="453"/>
                  </a:moveTo>
                  <a:lnTo>
                    <a:pt x="0" y="151"/>
                  </a:lnTo>
                  <a:lnTo>
                    <a:pt x="299" y="0"/>
                  </a:lnTo>
                  <a:lnTo>
                    <a:pt x="598"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6" name="Line 49"/>
            <p:cNvSpPr>
              <a:spLocks noChangeShapeType="1"/>
            </p:cNvSpPr>
            <p:nvPr userDrawn="1"/>
          </p:nvSpPr>
          <p:spPr bwMode="auto">
            <a:xfrm flipV="1">
              <a:off x="9340851" y="1681163"/>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7" name="Line 50"/>
            <p:cNvSpPr>
              <a:spLocks noChangeShapeType="1"/>
            </p:cNvSpPr>
            <p:nvPr userDrawn="1"/>
          </p:nvSpPr>
          <p:spPr bwMode="auto">
            <a:xfrm flipV="1">
              <a:off x="9340851" y="1441450"/>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8" name="Line 51"/>
            <p:cNvSpPr>
              <a:spLocks noChangeShapeType="1"/>
            </p:cNvSpPr>
            <p:nvPr userDrawn="1"/>
          </p:nvSpPr>
          <p:spPr bwMode="auto">
            <a:xfrm>
              <a:off x="8388351" y="1196975"/>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69" name="Line 52"/>
            <p:cNvSpPr>
              <a:spLocks noChangeShapeType="1"/>
            </p:cNvSpPr>
            <p:nvPr userDrawn="1"/>
          </p:nvSpPr>
          <p:spPr bwMode="auto">
            <a:xfrm flipH="1" flipV="1">
              <a:off x="8867776" y="1436688"/>
              <a:ext cx="47307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70" name="Freeform 53"/>
            <p:cNvSpPr>
              <a:spLocks/>
            </p:cNvSpPr>
            <p:nvPr userDrawn="1"/>
          </p:nvSpPr>
          <p:spPr bwMode="auto">
            <a:xfrm>
              <a:off x="8867776" y="1196975"/>
              <a:ext cx="952500" cy="719138"/>
            </a:xfrm>
            <a:custGeom>
              <a:avLst/>
              <a:gdLst>
                <a:gd name="T0" fmla="*/ 0 w 600"/>
                <a:gd name="T1" fmla="*/ 453 h 453"/>
                <a:gd name="T2" fmla="*/ 0 w 600"/>
                <a:gd name="T3" fmla="*/ 151 h 453"/>
                <a:gd name="T4" fmla="*/ 298 w 600"/>
                <a:gd name="T5" fmla="*/ 0 h 453"/>
                <a:gd name="T6" fmla="*/ 600 w 600"/>
                <a:gd name="T7" fmla="*/ 151 h 453"/>
              </a:gdLst>
              <a:ahLst/>
              <a:cxnLst>
                <a:cxn ang="0">
                  <a:pos x="T0" y="T1"/>
                </a:cxn>
                <a:cxn ang="0">
                  <a:pos x="T2" y="T3"/>
                </a:cxn>
                <a:cxn ang="0">
                  <a:pos x="T4" y="T5"/>
                </a:cxn>
                <a:cxn ang="0">
                  <a:pos x="T6" y="T7"/>
                </a:cxn>
              </a:cxnLst>
              <a:rect l="0" t="0" r="r" b="b"/>
              <a:pathLst>
                <a:path w="600" h="453">
                  <a:moveTo>
                    <a:pt x="0" y="453"/>
                  </a:moveTo>
                  <a:lnTo>
                    <a:pt x="0" y="151"/>
                  </a:lnTo>
                  <a:lnTo>
                    <a:pt x="298" y="0"/>
                  </a:lnTo>
                  <a:lnTo>
                    <a:pt x="600"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72" name="Line 55"/>
            <p:cNvSpPr>
              <a:spLocks noChangeShapeType="1"/>
            </p:cNvSpPr>
            <p:nvPr userDrawn="1"/>
          </p:nvSpPr>
          <p:spPr bwMode="auto">
            <a:xfrm flipV="1">
              <a:off x="12676188" y="957263"/>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73" name="Line 56"/>
            <p:cNvSpPr>
              <a:spLocks noChangeShapeType="1"/>
            </p:cNvSpPr>
            <p:nvPr userDrawn="1"/>
          </p:nvSpPr>
          <p:spPr bwMode="auto">
            <a:xfrm flipH="1" flipV="1">
              <a:off x="12196763" y="717550"/>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74" name="Freeform 57"/>
            <p:cNvSpPr>
              <a:spLocks/>
            </p:cNvSpPr>
            <p:nvPr userDrawn="1"/>
          </p:nvSpPr>
          <p:spPr bwMode="auto">
            <a:xfrm>
              <a:off x="12196763" y="477838"/>
              <a:ext cx="479425" cy="719138"/>
            </a:xfrm>
            <a:custGeom>
              <a:avLst/>
              <a:gdLst>
                <a:gd name="T0" fmla="*/ 0 w 302"/>
                <a:gd name="T1" fmla="*/ 453 h 453"/>
                <a:gd name="T2" fmla="*/ 0 w 302"/>
                <a:gd name="T3" fmla="*/ 151 h 453"/>
                <a:gd name="T4" fmla="*/ 302 w 302"/>
                <a:gd name="T5" fmla="*/ 0 h 453"/>
              </a:gdLst>
              <a:ahLst/>
              <a:cxnLst>
                <a:cxn ang="0">
                  <a:pos x="T0" y="T1"/>
                </a:cxn>
                <a:cxn ang="0">
                  <a:pos x="T2" y="T3"/>
                </a:cxn>
                <a:cxn ang="0">
                  <a:pos x="T4" y="T5"/>
                </a:cxn>
              </a:cxnLst>
              <a:rect l="0" t="0" r="r" b="b"/>
              <a:pathLst>
                <a:path w="302" h="453">
                  <a:moveTo>
                    <a:pt x="0" y="453"/>
                  </a:moveTo>
                  <a:lnTo>
                    <a:pt x="0" y="151"/>
                  </a:lnTo>
                  <a:lnTo>
                    <a:pt x="302" y="0"/>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75" name="Line 58"/>
            <p:cNvSpPr>
              <a:spLocks noChangeShapeType="1"/>
            </p:cNvSpPr>
            <p:nvPr userDrawn="1"/>
          </p:nvSpPr>
          <p:spPr bwMode="auto">
            <a:xfrm flipV="1">
              <a:off x="11722101" y="957263"/>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76" name="Line 59"/>
            <p:cNvSpPr>
              <a:spLocks noChangeShapeType="1"/>
            </p:cNvSpPr>
            <p:nvPr userDrawn="1"/>
          </p:nvSpPr>
          <p:spPr bwMode="auto">
            <a:xfrm flipV="1">
              <a:off x="11722101" y="7175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77" name="Line 60"/>
            <p:cNvSpPr>
              <a:spLocks noChangeShapeType="1"/>
            </p:cNvSpPr>
            <p:nvPr userDrawn="1"/>
          </p:nvSpPr>
          <p:spPr bwMode="auto">
            <a:xfrm flipH="1" flipV="1">
              <a:off x="11247438" y="7175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78" name="Freeform 61"/>
            <p:cNvSpPr>
              <a:spLocks/>
            </p:cNvSpPr>
            <p:nvPr userDrawn="1"/>
          </p:nvSpPr>
          <p:spPr bwMode="auto">
            <a:xfrm>
              <a:off x="11247438" y="477838"/>
              <a:ext cx="949325" cy="719138"/>
            </a:xfrm>
            <a:custGeom>
              <a:avLst/>
              <a:gdLst>
                <a:gd name="T0" fmla="*/ 0 w 598"/>
                <a:gd name="T1" fmla="*/ 453 h 453"/>
                <a:gd name="T2" fmla="*/ 0 w 598"/>
                <a:gd name="T3" fmla="*/ 151 h 453"/>
                <a:gd name="T4" fmla="*/ 299 w 598"/>
                <a:gd name="T5" fmla="*/ 0 h 453"/>
                <a:gd name="T6" fmla="*/ 598 w 598"/>
                <a:gd name="T7" fmla="*/ 151 h 453"/>
              </a:gdLst>
              <a:ahLst/>
              <a:cxnLst>
                <a:cxn ang="0">
                  <a:pos x="T0" y="T1"/>
                </a:cxn>
                <a:cxn ang="0">
                  <a:pos x="T2" y="T3"/>
                </a:cxn>
                <a:cxn ang="0">
                  <a:pos x="T4" y="T5"/>
                </a:cxn>
                <a:cxn ang="0">
                  <a:pos x="T6" y="T7"/>
                </a:cxn>
              </a:cxnLst>
              <a:rect l="0" t="0" r="r" b="b"/>
              <a:pathLst>
                <a:path w="598" h="453">
                  <a:moveTo>
                    <a:pt x="0" y="453"/>
                  </a:moveTo>
                  <a:lnTo>
                    <a:pt x="0" y="151"/>
                  </a:lnTo>
                  <a:lnTo>
                    <a:pt x="299" y="0"/>
                  </a:lnTo>
                  <a:lnTo>
                    <a:pt x="598"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79" name="Line 62"/>
            <p:cNvSpPr>
              <a:spLocks noChangeShapeType="1"/>
            </p:cNvSpPr>
            <p:nvPr userDrawn="1"/>
          </p:nvSpPr>
          <p:spPr bwMode="auto">
            <a:xfrm flipV="1">
              <a:off x="10769601" y="957263"/>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0" name="Line 63"/>
            <p:cNvSpPr>
              <a:spLocks noChangeShapeType="1"/>
            </p:cNvSpPr>
            <p:nvPr userDrawn="1"/>
          </p:nvSpPr>
          <p:spPr bwMode="auto">
            <a:xfrm flipV="1">
              <a:off x="10769601" y="717550"/>
              <a:ext cx="477838"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1" name="Line 64"/>
            <p:cNvSpPr>
              <a:spLocks noChangeShapeType="1"/>
            </p:cNvSpPr>
            <p:nvPr userDrawn="1"/>
          </p:nvSpPr>
          <p:spPr bwMode="auto">
            <a:xfrm flipH="1" flipV="1">
              <a:off x="10294938" y="7175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2" name="Freeform 65"/>
            <p:cNvSpPr>
              <a:spLocks/>
            </p:cNvSpPr>
            <p:nvPr userDrawn="1"/>
          </p:nvSpPr>
          <p:spPr bwMode="auto">
            <a:xfrm>
              <a:off x="10294938" y="477838"/>
              <a:ext cx="952500" cy="719138"/>
            </a:xfrm>
            <a:custGeom>
              <a:avLst/>
              <a:gdLst>
                <a:gd name="T0" fmla="*/ 0 w 600"/>
                <a:gd name="T1" fmla="*/ 453 h 453"/>
                <a:gd name="T2" fmla="*/ 0 w 600"/>
                <a:gd name="T3" fmla="*/ 151 h 453"/>
                <a:gd name="T4" fmla="*/ 299 w 600"/>
                <a:gd name="T5" fmla="*/ 0 h 453"/>
                <a:gd name="T6" fmla="*/ 600 w 600"/>
                <a:gd name="T7" fmla="*/ 151 h 453"/>
              </a:gdLst>
              <a:ahLst/>
              <a:cxnLst>
                <a:cxn ang="0">
                  <a:pos x="T0" y="T1"/>
                </a:cxn>
                <a:cxn ang="0">
                  <a:pos x="T2" y="T3"/>
                </a:cxn>
                <a:cxn ang="0">
                  <a:pos x="T4" y="T5"/>
                </a:cxn>
                <a:cxn ang="0">
                  <a:pos x="T6" y="T7"/>
                </a:cxn>
              </a:cxnLst>
              <a:rect l="0" t="0" r="r" b="b"/>
              <a:pathLst>
                <a:path w="600" h="453">
                  <a:moveTo>
                    <a:pt x="0" y="453"/>
                  </a:moveTo>
                  <a:lnTo>
                    <a:pt x="0" y="151"/>
                  </a:lnTo>
                  <a:lnTo>
                    <a:pt x="299" y="0"/>
                  </a:lnTo>
                  <a:lnTo>
                    <a:pt x="600"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3" name="Line 66"/>
            <p:cNvSpPr>
              <a:spLocks noChangeShapeType="1"/>
            </p:cNvSpPr>
            <p:nvPr userDrawn="1"/>
          </p:nvSpPr>
          <p:spPr bwMode="auto">
            <a:xfrm flipV="1">
              <a:off x="9820276" y="957263"/>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4" name="Line 67"/>
            <p:cNvSpPr>
              <a:spLocks noChangeShapeType="1"/>
            </p:cNvSpPr>
            <p:nvPr userDrawn="1"/>
          </p:nvSpPr>
          <p:spPr bwMode="auto">
            <a:xfrm flipV="1">
              <a:off x="9820276" y="7175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5" name="Line 68"/>
            <p:cNvSpPr>
              <a:spLocks noChangeShapeType="1"/>
            </p:cNvSpPr>
            <p:nvPr userDrawn="1"/>
          </p:nvSpPr>
          <p:spPr bwMode="auto">
            <a:xfrm flipH="1" flipV="1">
              <a:off x="9340851" y="717550"/>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6" name="Freeform 69"/>
            <p:cNvSpPr>
              <a:spLocks/>
            </p:cNvSpPr>
            <p:nvPr userDrawn="1"/>
          </p:nvSpPr>
          <p:spPr bwMode="auto">
            <a:xfrm>
              <a:off x="9340851" y="477838"/>
              <a:ext cx="954088" cy="719138"/>
            </a:xfrm>
            <a:custGeom>
              <a:avLst/>
              <a:gdLst>
                <a:gd name="T0" fmla="*/ 0 w 601"/>
                <a:gd name="T1" fmla="*/ 453 h 453"/>
                <a:gd name="T2" fmla="*/ 0 w 601"/>
                <a:gd name="T3" fmla="*/ 151 h 453"/>
                <a:gd name="T4" fmla="*/ 302 w 601"/>
                <a:gd name="T5" fmla="*/ 0 h 453"/>
                <a:gd name="T6" fmla="*/ 601 w 601"/>
                <a:gd name="T7" fmla="*/ 151 h 453"/>
              </a:gdLst>
              <a:ahLst/>
              <a:cxnLst>
                <a:cxn ang="0">
                  <a:pos x="T0" y="T1"/>
                </a:cxn>
                <a:cxn ang="0">
                  <a:pos x="T2" y="T3"/>
                </a:cxn>
                <a:cxn ang="0">
                  <a:pos x="T4" y="T5"/>
                </a:cxn>
                <a:cxn ang="0">
                  <a:pos x="T6" y="T7"/>
                </a:cxn>
              </a:cxnLst>
              <a:rect l="0" t="0" r="r" b="b"/>
              <a:pathLst>
                <a:path w="601" h="453">
                  <a:moveTo>
                    <a:pt x="0" y="453"/>
                  </a:moveTo>
                  <a:lnTo>
                    <a:pt x="0" y="151"/>
                  </a:lnTo>
                  <a:lnTo>
                    <a:pt x="302" y="0"/>
                  </a:lnTo>
                  <a:lnTo>
                    <a:pt x="601"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7" name="Line 70"/>
            <p:cNvSpPr>
              <a:spLocks noChangeShapeType="1"/>
            </p:cNvSpPr>
            <p:nvPr userDrawn="1"/>
          </p:nvSpPr>
          <p:spPr bwMode="auto">
            <a:xfrm flipV="1">
              <a:off x="8867776" y="957263"/>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8" name="Line 71"/>
            <p:cNvSpPr>
              <a:spLocks noChangeShapeType="1"/>
            </p:cNvSpPr>
            <p:nvPr userDrawn="1"/>
          </p:nvSpPr>
          <p:spPr bwMode="auto">
            <a:xfrm flipV="1">
              <a:off x="8867776" y="717550"/>
              <a:ext cx="47307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89" name="Line 72"/>
            <p:cNvSpPr>
              <a:spLocks noChangeShapeType="1"/>
            </p:cNvSpPr>
            <p:nvPr userDrawn="1"/>
          </p:nvSpPr>
          <p:spPr bwMode="auto">
            <a:xfrm flipH="1" flipV="1">
              <a:off x="8388351" y="717550"/>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0" name="Freeform 73"/>
            <p:cNvSpPr>
              <a:spLocks/>
            </p:cNvSpPr>
            <p:nvPr userDrawn="1"/>
          </p:nvSpPr>
          <p:spPr bwMode="auto">
            <a:xfrm>
              <a:off x="8388351" y="477838"/>
              <a:ext cx="952500" cy="719138"/>
            </a:xfrm>
            <a:custGeom>
              <a:avLst/>
              <a:gdLst>
                <a:gd name="T0" fmla="*/ 0 w 600"/>
                <a:gd name="T1" fmla="*/ 453 h 453"/>
                <a:gd name="T2" fmla="*/ 0 w 600"/>
                <a:gd name="T3" fmla="*/ 151 h 453"/>
                <a:gd name="T4" fmla="*/ 302 w 600"/>
                <a:gd name="T5" fmla="*/ 0 h 453"/>
                <a:gd name="T6" fmla="*/ 600 w 600"/>
                <a:gd name="T7" fmla="*/ 151 h 453"/>
              </a:gdLst>
              <a:ahLst/>
              <a:cxnLst>
                <a:cxn ang="0">
                  <a:pos x="T0" y="T1"/>
                </a:cxn>
                <a:cxn ang="0">
                  <a:pos x="T2" y="T3"/>
                </a:cxn>
                <a:cxn ang="0">
                  <a:pos x="T4" y="T5"/>
                </a:cxn>
                <a:cxn ang="0">
                  <a:pos x="T6" y="T7"/>
                </a:cxn>
              </a:cxnLst>
              <a:rect l="0" t="0" r="r" b="b"/>
              <a:pathLst>
                <a:path w="600" h="453">
                  <a:moveTo>
                    <a:pt x="0" y="453"/>
                  </a:moveTo>
                  <a:lnTo>
                    <a:pt x="0" y="151"/>
                  </a:lnTo>
                  <a:lnTo>
                    <a:pt x="302" y="0"/>
                  </a:lnTo>
                  <a:lnTo>
                    <a:pt x="600"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1" name="Line 74"/>
            <p:cNvSpPr>
              <a:spLocks noChangeShapeType="1"/>
            </p:cNvSpPr>
            <p:nvPr userDrawn="1"/>
          </p:nvSpPr>
          <p:spPr bwMode="auto">
            <a:xfrm flipV="1">
              <a:off x="7913688" y="7175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2" name="Line 75"/>
            <p:cNvSpPr>
              <a:spLocks noChangeShapeType="1"/>
            </p:cNvSpPr>
            <p:nvPr userDrawn="1"/>
          </p:nvSpPr>
          <p:spPr bwMode="auto">
            <a:xfrm flipH="1" flipV="1">
              <a:off x="7439026" y="717550"/>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3" name="Freeform 76"/>
            <p:cNvSpPr>
              <a:spLocks/>
            </p:cNvSpPr>
            <p:nvPr userDrawn="1"/>
          </p:nvSpPr>
          <p:spPr bwMode="auto">
            <a:xfrm>
              <a:off x="7439026" y="477838"/>
              <a:ext cx="949325" cy="239713"/>
            </a:xfrm>
            <a:custGeom>
              <a:avLst/>
              <a:gdLst>
                <a:gd name="T0" fmla="*/ 0 w 598"/>
                <a:gd name="T1" fmla="*/ 151 h 151"/>
                <a:gd name="T2" fmla="*/ 299 w 598"/>
                <a:gd name="T3" fmla="*/ 0 h 151"/>
                <a:gd name="T4" fmla="*/ 598 w 598"/>
                <a:gd name="T5" fmla="*/ 151 h 151"/>
              </a:gdLst>
              <a:ahLst/>
              <a:cxnLst>
                <a:cxn ang="0">
                  <a:pos x="T0" y="T1"/>
                </a:cxn>
                <a:cxn ang="0">
                  <a:pos x="T2" y="T3"/>
                </a:cxn>
                <a:cxn ang="0">
                  <a:pos x="T4" y="T5"/>
                </a:cxn>
              </a:cxnLst>
              <a:rect l="0" t="0" r="r" b="b"/>
              <a:pathLst>
                <a:path w="598" h="151">
                  <a:moveTo>
                    <a:pt x="0" y="151"/>
                  </a:moveTo>
                  <a:lnTo>
                    <a:pt x="299" y="0"/>
                  </a:lnTo>
                  <a:lnTo>
                    <a:pt x="598"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4" name="Line 77"/>
            <p:cNvSpPr>
              <a:spLocks noChangeShapeType="1"/>
            </p:cNvSpPr>
            <p:nvPr userDrawn="1"/>
          </p:nvSpPr>
          <p:spPr bwMode="auto">
            <a:xfrm flipV="1">
              <a:off x="12676188" y="-1588"/>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5" name="Line 78"/>
            <p:cNvSpPr>
              <a:spLocks noChangeShapeType="1"/>
            </p:cNvSpPr>
            <p:nvPr userDrawn="1"/>
          </p:nvSpPr>
          <p:spPr bwMode="auto">
            <a:xfrm flipV="1">
              <a:off x="12196763" y="238125"/>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6" name="Line 79"/>
            <p:cNvSpPr>
              <a:spLocks noChangeShapeType="1"/>
            </p:cNvSpPr>
            <p:nvPr userDrawn="1"/>
          </p:nvSpPr>
          <p:spPr bwMode="auto">
            <a:xfrm flipV="1">
              <a:off x="12196763" y="-1588"/>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7" name="Line 80"/>
            <p:cNvSpPr>
              <a:spLocks noChangeShapeType="1"/>
            </p:cNvSpPr>
            <p:nvPr userDrawn="1"/>
          </p:nvSpPr>
          <p:spPr bwMode="auto">
            <a:xfrm flipH="1" flipV="1">
              <a:off x="11722101" y="-1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8" name="Freeform 81"/>
            <p:cNvSpPr>
              <a:spLocks/>
            </p:cNvSpPr>
            <p:nvPr userDrawn="1"/>
          </p:nvSpPr>
          <p:spPr bwMode="auto">
            <a:xfrm>
              <a:off x="11722101" y="-241300"/>
              <a:ext cx="954088" cy="719138"/>
            </a:xfrm>
            <a:custGeom>
              <a:avLst/>
              <a:gdLst>
                <a:gd name="T0" fmla="*/ 0 w 601"/>
                <a:gd name="T1" fmla="*/ 453 h 453"/>
                <a:gd name="T2" fmla="*/ 0 w 601"/>
                <a:gd name="T3" fmla="*/ 151 h 453"/>
                <a:gd name="T4" fmla="*/ 299 w 601"/>
                <a:gd name="T5" fmla="*/ 0 h 453"/>
                <a:gd name="T6" fmla="*/ 601 w 601"/>
                <a:gd name="T7" fmla="*/ 151 h 453"/>
              </a:gdLst>
              <a:ahLst/>
              <a:cxnLst>
                <a:cxn ang="0">
                  <a:pos x="T0" y="T1"/>
                </a:cxn>
                <a:cxn ang="0">
                  <a:pos x="T2" y="T3"/>
                </a:cxn>
                <a:cxn ang="0">
                  <a:pos x="T4" y="T5"/>
                </a:cxn>
                <a:cxn ang="0">
                  <a:pos x="T6" y="T7"/>
                </a:cxn>
              </a:cxnLst>
              <a:rect l="0" t="0" r="r" b="b"/>
              <a:pathLst>
                <a:path w="601" h="453">
                  <a:moveTo>
                    <a:pt x="0" y="453"/>
                  </a:moveTo>
                  <a:lnTo>
                    <a:pt x="0" y="151"/>
                  </a:lnTo>
                  <a:lnTo>
                    <a:pt x="299" y="0"/>
                  </a:lnTo>
                  <a:lnTo>
                    <a:pt x="601"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99" name="Line 82"/>
            <p:cNvSpPr>
              <a:spLocks noChangeShapeType="1"/>
            </p:cNvSpPr>
            <p:nvPr userDrawn="1"/>
          </p:nvSpPr>
          <p:spPr bwMode="auto">
            <a:xfrm flipV="1">
              <a:off x="11247438" y="238125"/>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0" name="Line 83"/>
            <p:cNvSpPr>
              <a:spLocks noChangeShapeType="1"/>
            </p:cNvSpPr>
            <p:nvPr userDrawn="1"/>
          </p:nvSpPr>
          <p:spPr bwMode="auto">
            <a:xfrm flipV="1">
              <a:off x="11247438" y="-1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1" name="Line 84"/>
            <p:cNvSpPr>
              <a:spLocks noChangeShapeType="1"/>
            </p:cNvSpPr>
            <p:nvPr userDrawn="1"/>
          </p:nvSpPr>
          <p:spPr bwMode="auto">
            <a:xfrm flipH="1" flipV="1">
              <a:off x="10769601" y="-1588"/>
              <a:ext cx="477838"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2" name="Freeform 85"/>
            <p:cNvSpPr>
              <a:spLocks/>
            </p:cNvSpPr>
            <p:nvPr userDrawn="1"/>
          </p:nvSpPr>
          <p:spPr bwMode="auto">
            <a:xfrm>
              <a:off x="10769601" y="-241300"/>
              <a:ext cx="952500" cy="719138"/>
            </a:xfrm>
            <a:custGeom>
              <a:avLst/>
              <a:gdLst>
                <a:gd name="T0" fmla="*/ 0 w 600"/>
                <a:gd name="T1" fmla="*/ 453 h 453"/>
                <a:gd name="T2" fmla="*/ 0 w 600"/>
                <a:gd name="T3" fmla="*/ 151 h 453"/>
                <a:gd name="T4" fmla="*/ 301 w 600"/>
                <a:gd name="T5" fmla="*/ 0 h 453"/>
                <a:gd name="T6" fmla="*/ 600 w 600"/>
                <a:gd name="T7" fmla="*/ 151 h 453"/>
              </a:gdLst>
              <a:ahLst/>
              <a:cxnLst>
                <a:cxn ang="0">
                  <a:pos x="T0" y="T1"/>
                </a:cxn>
                <a:cxn ang="0">
                  <a:pos x="T2" y="T3"/>
                </a:cxn>
                <a:cxn ang="0">
                  <a:pos x="T4" y="T5"/>
                </a:cxn>
                <a:cxn ang="0">
                  <a:pos x="T6" y="T7"/>
                </a:cxn>
              </a:cxnLst>
              <a:rect l="0" t="0" r="r" b="b"/>
              <a:pathLst>
                <a:path w="600" h="453">
                  <a:moveTo>
                    <a:pt x="0" y="453"/>
                  </a:moveTo>
                  <a:lnTo>
                    <a:pt x="0" y="151"/>
                  </a:lnTo>
                  <a:lnTo>
                    <a:pt x="301" y="0"/>
                  </a:lnTo>
                  <a:lnTo>
                    <a:pt x="600"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3" name="Line 86"/>
            <p:cNvSpPr>
              <a:spLocks noChangeShapeType="1"/>
            </p:cNvSpPr>
            <p:nvPr userDrawn="1"/>
          </p:nvSpPr>
          <p:spPr bwMode="auto">
            <a:xfrm flipV="1">
              <a:off x="10294938" y="238125"/>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4" name="Line 87"/>
            <p:cNvSpPr>
              <a:spLocks noChangeShapeType="1"/>
            </p:cNvSpPr>
            <p:nvPr userDrawn="1"/>
          </p:nvSpPr>
          <p:spPr bwMode="auto">
            <a:xfrm flipV="1">
              <a:off x="10294938" y="-1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5" name="Line 88"/>
            <p:cNvSpPr>
              <a:spLocks noChangeShapeType="1"/>
            </p:cNvSpPr>
            <p:nvPr userDrawn="1"/>
          </p:nvSpPr>
          <p:spPr bwMode="auto">
            <a:xfrm flipH="1" flipV="1">
              <a:off x="9820276" y="-1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6" name="Freeform 89"/>
            <p:cNvSpPr>
              <a:spLocks/>
            </p:cNvSpPr>
            <p:nvPr userDrawn="1"/>
          </p:nvSpPr>
          <p:spPr bwMode="auto">
            <a:xfrm>
              <a:off x="9820276" y="-241300"/>
              <a:ext cx="949325" cy="719138"/>
            </a:xfrm>
            <a:custGeom>
              <a:avLst/>
              <a:gdLst>
                <a:gd name="T0" fmla="*/ 0 w 598"/>
                <a:gd name="T1" fmla="*/ 453 h 453"/>
                <a:gd name="T2" fmla="*/ 0 w 598"/>
                <a:gd name="T3" fmla="*/ 151 h 453"/>
                <a:gd name="T4" fmla="*/ 299 w 598"/>
                <a:gd name="T5" fmla="*/ 0 h 453"/>
                <a:gd name="T6" fmla="*/ 598 w 598"/>
                <a:gd name="T7" fmla="*/ 151 h 453"/>
              </a:gdLst>
              <a:ahLst/>
              <a:cxnLst>
                <a:cxn ang="0">
                  <a:pos x="T0" y="T1"/>
                </a:cxn>
                <a:cxn ang="0">
                  <a:pos x="T2" y="T3"/>
                </a:cxn>
                <a:cxn ang="0">
                  <a:pos x="T4" y="T5"/>
                </a:cxn>
                <a:cxn ang="0">
                  <a:pos x="T6" y="T7"/>
                </a:cxn>
              </a:cxnLst>
              <a:rect l="0" t="0" r="r" b="b"/>
              <a:pathLst>
                <a:path w="598" h="453">
                  <a:moveTo>
                    <a:pt x="0" y="453"/>
                  </a:moveTo>
                  <a:lnTo>
                    <a:pt x="0" y="151"/>
                  </a:lnTo>
                  <a:lnTo>
                    <a:pt x="299" y="0"/>
                  </a:lnTo>
                  <a:lnTo>
                    <a:pt x="598"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7" name="Line 90"/>
            <p:cNvSpPr>
              <a:spLocks noChangeShapeType="1"/>
            </p:cNvSpPr>
            <p:nvPr userDrawn="1"/>
          </p:nvSpPr>
          <p:spPr bwMode="auto">
            <a:xfrm flipV="1">
              <a:off x="9340851" y="238125"/>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8" name="Line 91"/>
            <p:cNvSpPr>
              <a:spLocks noChangeShapeType="1"/>
            </p:cNvSpPr>
            <p:nvPr userDrawn="1"/>
          </p:nvSpPr>
          <p:spPr bwMode="auto">
            <a:xfrm flipV="1">
              <a:off x="9340851" y="-1588"/>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09" name="Line 92"/>
            <p:cNvSpPr>
              <a:spLocks noChangeShapeType="1"/>
            </p:cNvSpPr>
            <p:nvPr userDrawn="1"/>
          </p:nvSpPr>
          <p:spPr bwMode="auto">
            <a:xfrm flipH="1" flipV="1">
              <a:off x="8867776" y="-1588"/>
              <a:ext cx="47307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10" name="Freeform 93"/>
            <p:cNvSpPr>
              <a:spLocks/>
            </p:cNvSpPr>
            <p:nvPr userDrawn="1"/>
          </p:nvSpPr>
          <p:spPr bwMode="auto">
            <a:xfrm>
              <a:off x="8867776" y="-241300"/>
              <a:ext cx="952500" cy="719138"/>
            </a:xfrm>
            <a:custGeom>
              <a:avLst/>
              <a:gdLst>
                <a:gd name="T0" fmla="*/ 0 w 600"/>
                <a:gd name="T1" fmla="*/ 453 h 453"/>
                <a:gd name="T2" fmla="*/ 0 w 600"/>
                <a:gd name="T3" fmla="*/ 151 h 453"/>
                <a:gd name="T4" fmla="*/ 298 w 600"/>
                <a:gd name="T5" fmla="*/ 0 h 453"/>
                <a:gd name="T6" fmla="*/ 600 w 600"/>
                <a:gd name="T7" fmla="*/ 151 h 453"/>
              </a:gdLst>
              <a:ahLst/>
              <a:cxnLst>
                <a:cxn ang="0">
                  <a:pos x="T0" y="T1"/>
                </a:cxn>
                <a:cxn ang="0">
                  <a:pos x="T2" y="T3"/>
                </a:cxn>
                <a:cxn ang="0">
                  <a:pos x="T4" y="T5"/>
                </a:cxn>
                <a:cxn ang="0">
                  <a:pos x="T6" y="T7"/>
                </a:cxn>
              </a:cxnLst>
              <a:rect l="0" t="0" r="r" b="b"/>
              <a:pathLst>
                <a:path w="600" h="453">
                  <a:moveTo>
                    <a:pt x="0" y="453"/>
                  </a:moveTo>
                  <a:lnTo>
                    <a:pt x="0" y="151"/>
                  </a:lnTo>
                  <a:lnTo>
                    <a:pt x="298" y="0"/>
                  </a:lnTo>
                  <a:lnTo>
                    <a:pt x="600"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11" name="Line 94"/>
            <p:cNvSpPr>
              <a:spLocks noChangeShapeType="1"/>
            </p:cNvSpPr>
            <p:nvPr userDrawn="1"/>
          </p:nvSpPr>
          <p:spPr bwMode="auto">
            <a:xfrm flipV="1">
              <a:off x="8388351" y="238125"/>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12" name="Line 95"/>
            <p:cNvSpPr>
              <a:spLocks noChangeShapeType="1"/>
            </p:cNvSpPr>
            <p:nvPr userDrawn="1"/>
          </p:nvSpPr>
          <p:spPr bwMode="auto">
            <a:xfrm flipV="1">
              <a:off x="8388351" y="-1588"/>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13" name="Line 96"/>
            <p:cNvSpPr>
              <a:spLocks noChangeShapeType="1"/>
            </p:cNvSpPr>
            <p:nvPr userDrawn="1"/>
          </p:nvSpPr>
          <p:spPr bwMode="auto">
            <a:xfrm flipH="1" flipV="1">
              <a:off x="7913688" y="-1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14" name="Freeform 97"/>
            <p:cNvSpPr>
              <a:spLocks/>
            </p:cNvSpPr>
            <p:nvPr userDrawn="1"/>
          </p:nvSpPr>
          <p:spPr bwMode="auto">
            <a:xfrm>
              <a:off x="7913688" y="-241300"/>
              <a:ext cx="954088" cy="719138"/>
            </a:xfrm>
            <a:custGeom>
              <a:avLst/>
              <a:gdLst>
                <a:gd name="T0" fmla="*/ 0 w 601"/>
                <a:gd name="T1" fmla="*/ 453 h 453"/>
                <a:gd name="T2" fmla="*/ 0 w 601"/>
                <a:gd name="T3" fmla="*/ 151 h 453"/>
                <a:gd name="T4" fmla="*/ 299 w 601"/>
                <a:gd name="T5" fmla="*/ 0 h 453"/>
                <a:gd name="T6" fmla="*/ 601 w 601"/>
                <a:gd name="T7" fmla="*/ 151 h 453"/>
              </a:gdLst>
              <a:ahLst/>
              <a:cxnLst>
                <a:cxn ang="0">
                  <a:pos x="T0" y="T1"/>
                </a:cxn>
                <a:cxn ang="0">
                  <a:pos x="T2" y="T3"/>
                </a:cxn>
                <a:cxn ang="0">
                  <a:pos x="T4" y="T5"/>
                </a:cxn>
                <a:cxn ang="0">
                  <a:pos x="T6" y="T7"/>
                </a:cxn>
              </a:cxnLst>
              <a:rect l="0" t="0" r="r" b="b"/>
              <a:pathLst>
                <a:path w="601" h="453">
                  <a:moveTo>
                    <a:pt x="0" y="453"/>
                  </a:moveTo>
                  <a:lnTo>
                    <a:pt x="0" y="151"/>
                  </a:lnTo>
                  <a:lnTo>
                    <a:pt x="299" y="0"/>
                  </a:lnTo>
                  <a:lnTo>
                    <a:pt x="601" y="151"/>
                  </a:lnTo>
                </a:path>
              </a:pathLst>
            </a:custGeom>
            <a:noFill/>
            <a:ln w="3175" cap="flat">
              <a:solidFill>
                <a:srgbClr val="FFFFFF">
                  <a:alpha val="2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18" name="Line 101"/>
            <p:cNvSpPr>
              <a:spLocks noChangeShapeType="1"/>
            </p:cNvSpPr>
            <p:nvPr userDrawn="1"/>
          </p:nvSpPr>
          <p:spPr bwMode="auto">
            <a:xfrm flipV="1">
              <a:off x="7913688" y="957263"/>
              <a:ext cx="0" cy="484188"/>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26" name="Line 109"/>
            <p:cNvSpPr>
              <a:spLocks noChangeShapeType="1"/>
            </p:cNvSpPr>
            <p:nvPr userDrawn="1"/>
          </p:nvSpPr>
          <p:spPr bwMode="auto">
            <a:xfrm flipV="1">
              <a:off x="7439026" y="238125"/>
              <a:ext cx="0" cy="479425"/>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27" name="Line 110"/>
            <p:cNvSpPr>
              <a:spLocks noChangeShapeType="1"/>
            </p:cNvSpPr>
            <p:nvPr userDrawn="1"/>
          </p:nvSpPr>
          <p:spPr bwMode="auto">
            <a:xfrm flipV="1">
              <a:off x="7439026" y="-1588"/>
              <a:ext cx="474663"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sp>
          <p:nvSpPr>
            <p:cNvPr id="128" name="Line 111"/>
            <p:cNvSpPr>
              <a:spLocks noChangeShapeType="1"/>
            </p:cNvSpPr>
            <p:nvPr userDrawn="1"/>
          </p:nvSpPr>
          <p:spPr bwMode="auto">
            <a:xfrm flipH="1" flipV="1">
              <a:off x="6959601" y="-1588"/>
              <a:ext cx="479425" cy="239713"/>
            </a:xfrm>
            <a:prstGeom prst="line">
              <a:avLst/>
            </a:prstGeom>
            <a:noFill/>
            <a:ln w="3175" cap="flat">
              <a:solidFill>
                <a:srgbClr val="FFFFFF">
                  <a:alpha val="2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800">
                <a:solidFill>
                  <a:srgbClr val="000000"/>
                </a:solidFill>
              </a:endParaRPr>
            </a:p>
          </p:txBody>
        </p:sp>
      </p:grpSp>
    </p:spTree>
    <p:extLst>
      <p:ext uri="{BB962C8B-B14F-4D97-AF65-F5344CB8AC3E}">
        <p14:creationId xmlns:p14="http://schemas.microsoft.com/office/powerpoint/2010/main" val="42827973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26283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F8E4714-294F-3EF4-2155-0D6B082D9D08}"/>
              </a:ext>
            </a:extLst>
          </p:cNvPr>
          <p:cNvPicPr>
            <a:picLocks noChangeAspect="1"/>
          </p:cNvPicPr>
          <p:nvPr userDrawn="1"/>
        </p:nvPicPr>
        <p:blipFill>
          <a:blip r:embed="rId2"/>
          <a:srcRect/>
          <a:stretch/>
        </p:blipFill>
        <p:spPr>
          <a:xfrm>
            <a:off x="1" y="2"/>
            <a:ext cx="12191998" cy="6857553"/>
          </a:xfrm>
          <a:prstGeom prst="rect">
            <a:avLst/>
          </a:prstGeom>
        </p:spPr>
      </p:pic>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366481" y="6277286"/>
            <a:ext cx="3442179" cy="365125"/>
          </a:xfrm>
          <a:prstGeom prst="rect">
            <a:avLst/>
          </a:prstGeom>
        </p:spPr>
        <p:txBody>
          <a:bodyPr vert="horz" wrap="square" lIns="0" tIns="0" rIns="0" bIns="0" rtlCol="0" anchor="ctr"/>
          <a:lstStyle>
            <a:lvl1pPr marL="0" marR="0" indent="0" algn="l" defTabSz="91426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dirty="0"/>
              <a:t>Legal Copy Helvetica Regular 8/9.6 AA Gray</a:t>
            </a:r>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366482" y="1562100"/>
            <a:ext cx="3442179" cy="4401972"/>
          </a:xfrm>
        </p:spPr>
        <p:txBody>
          <a:bodyPr/>
          <a:lstStyle>
            <a:lvl1pPr marL="0" marR="0" indent="0" algn="l" defTabSz="91426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6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3" name="Graphic 2">
            <a:extLst>
              <a:ext uri="{FF2B5EF4-FFF2-40B4-BE49-F238E27FC236}">
                <a16:creationId xmlns:a16="http://schemas.microsoft.com/office/drawing/2014/main" xmlns="" id="{B5D3BEE7-29F4-1757-4930-2748593485A4}"/>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5" y="393194"/>
            <a:ext cx="749714" cy="287991"/>
          </a:xfrm>
          <a:prstGeom prst="rect">
            <a:avLst/>
          </a:prstGeom>
        </p:spPr>
      </p:pic>
    </p:spTree>
    <p:extLst>
      <p:ext uri="{BB962C8B-B14F-4D97-AF65-F5344CB8AC3E}">
        <p14:creationId xmlns:p14="http://schemas.microsoft.com/office/powerpoint/2010/main" val="1065578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0706" y="1561985"/>
            <a:ext cx="2347507"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Tree>
    <p:extLst>
      <p:ext uri="{BB962C8B-B14F-4D97-AF65-F5344CB8AC3E}">
        <p14:creationId xmlns:p14="http://schemas.microsoft.com/office/powerpoint/2010/main" val="183151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xmlns="" id="{B4141CF5-C122-744F-857C-AA1004915627}"/>
              </a:ext>
            </a:extLst>
          </p:cNvPr>
          <p:cNvSpPr>
            <a:spLocks noGrp="1"/>
          </p:cNvSpPr>
          <p:nvPr>
            <p:ph type="body" idx="15" hasCustomPrompt="1"/>
          </p:nvPr>
        </p:nvSpPr>
        <p:spPr>
          <a:xfrm>
            <a:off x="6445142"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6471663" y="3043312"/>
            <a:ext cx="1935816" cy="164212"/>
          </a:xfrm>
        </p:spPr>
        <p:txBody>
          <a:bodyPr wrap="square" anchor="t">
            <a:sp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xmlns="" id="{49273EFD-3DDE-2F47-97FB-1C15769A515C}"/>
              </a:ext>
            </a:extLst>
          </p:cNvPr>
          <p:cNvSpPr>
            <a:spLocks noGrp="1"/>
          </p:cNvSpPr>
          <p:nvPr>
            <p:ph type="body" idx="18" hasCustomPrompt="1"/>
          </p:nvPr>
        </p:nvSpPr>
        <p:spPr>
          <a:xfrm>
            <a:off x="9124607"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a:t>
            </a:r>
          </a:p>
        </p:txBody>
      </p:sp>
      <p:sp>
        <p:nvSpPr>
          <p:cNvPr id="14" name="Text Placeholder 2">
            <a:extLst>
              <a:ext uri="{FF2B5EF4-FFF2-40B4-BE49-F238E27FC236}">
                <a16:creationId xmlns:a16="http://schemas.microsoft.com/office/drawing/2014/main" xmlns="" id="{1051634F-5956-984C-AD6F-7C778C53277A}"/>
              </a:ext>
            </a:extLst>
          </p:cNvPr>
          <p:cNvSpPr>
            <a:spLocks noGrp="1"/>
          </p:cNvSpPr>
          <p:nvPr>
            <p:ph type="body" idx="19" hasCustomPrompt="1"/>
          </p:nvPr>
        </p:nvSpPr>
        <p:spPr>
          <a:xfrm>
            <a:off x="9144199" y="3043312"/>
            <a:ext cx="1935816" cy="164212"/>
          </a:xfrm>
        </p:spPr>
        <p:txBody>
          <a:bodyPr wrap="square" anchor="t">
            <a:sp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xmlns="" id="{34CAA191-4F71-C849-9E26-C6A68608B721}"/>
              </a:ext>
            </a:extLst>
          </p:cNvPr>
          <p:cNvSpPr>
            <a:spLocks noGrp="1"/>
          </p:cNvSpPr>
          <p:nvPr>
            <p:ph type="body" idx="21" hasCustomPrompt="1"/>
          </p:nvPr>
        </p:nvSpPr>
        <p:spPr>
          <a:xfrm>
            <a:off x="6445142" y="4634319"/>
            <a:ext cx="1935816" cy="823912"/>
          </a:xfrm>
        </p:spPr>
        <p:txBody>
          <a:bodyPr wrap="none" anchor="t"/>
          <a:lstStyle>
            <a:lvl1pPr marL="0" indent="0">
              <a:spcAft>
                <a:spcPts val="0"/>
              </a:spcAft>
              <a:buNone/>
              <a:defRPr sz="6000" b="0" i="0" spc="-500" baseline="0">
                <a:solidFill>
                  <a:schemeClr val="accent1"/>
                </a:solidFill>
                <a:latin typeface="Helvetica Now Text Light" panose="020B0404030202020204" pitchFamily="34" charset="77"/>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a:t>
            </a:r>
          </a:p>
        </p:txBody>
      </p:sp>
      <p:sp>
        <p:nvSpPr>
          <p:cNvPr id="17" name="Text Placeholder 2">
            <a:extLst>
              <a:ext uri="{FF2B5EF4-FFF2-40B4-BE49-F238E27FC236}">
                <a16:creationId xmlns:a16="http://schemas.microsoft.com/office/drawing/2014/main" xmlns="" id="{52122151-25C4-CE4D-BDB4-2A7224A1EE0D}"/>
              </a:ext>
            </a:extLst>
          </p:cNvPr>
          <p:cNvSpPr>
            <a:spLocks noGrp="1"/>
          </p:cNvSpPr>
          <p:nvPr>
            <p:ph type="body" idx="22" hasCustomPrompt="1"/>
          </p:nvPr>
        </p:nvSpPr>
        <p:spPr>
          <a:xfrm>
            <a:off x="6471663" y="5481713"/>
            <a:ext cx="1935816" cy="164212"/>
          </a:xfrm>
        </p:spPr>
        <p:txBody>
          <a:bodyPr wrap="square" anchor="t">
            <a:sp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xmlns="" id="{7D663243-01E6-4C4B-B90D-EC423A714AA6}"/>
              </a:ext>
            </a:extLst>
          </p:cNvPr>
          <p:cNvSpPr>
            <a:spLocks noGrp="1"/>
          </p:cNvSpPr>
          <p:nvPr>
            <p:ph type="body" idx="24" hasCustomPrompt="1"/>
          </p:nvPr>
        </p:nvSpPr>
        <p:spPr>
          <a:xfrm>
            <a:off x="9124607" y="4634319"/>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a:t>
            </a:r>
          </a:p>
        </p:txBody>
      </p:sp>
      <p:sp>
        <p:nvSpPr>
          <p:cNvPr id="20" name="Text Placeholder 2">
            <a:extLst>
              <a:ext uri="{FF2B5EF4-FFF2-40B4-BE49-F238E27FC236}">
                <a16:creationId xmlns:a16="http://schemas.microsoft.com/office/drawing/2014/main" xmlns="" id="{B017BDB7-EC1E-A74A-A6D6-463400318A5C}"/>
              </a:ext>
            </a:extLst>
          </p:cNvPr>
          <p:cNvSpPr>
            <a:spLocks noGrp="1"/>
          </p:cNvSpPr>
          <p:nvPr>
            <p:ph type="body" idx="25" hasCustomPrompt="1"/>
          </p:nvPr>
        </p:nvSpPr>
        <p:spPr>
          <a:xfrm>
            <a:off x="9144199" y="5481713"/>
            <a:ext cx="1935816" cy="164212"/>
          </a:xfrm>
        </p:spPr>
        <p:txBody>
          <a:bodyPr wrap="square" anchor="t">
            <a:sp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003838F2-65DE-3C49-9956-BA8976557CF3}"/>
              </a:ext>
            </a:extLst>
          </p:cNvPr>
          <p:cNvSpPr>
            <a:spLocks noGrp="1"/>
          </p:cNvSpPr>
          <p:nvPr>
            <p:ph type="body" idx="14" hasCustomPrompt="1"/>
          </p:nvPr>
        </p:nvSpPr>
        <p:spPr>
          <a:xfrm>
            <a:off x="6464942" y="1547916"/>
            <a:ext cx="1935816" cy="615553"/>
          </a:xfrm>
        </p:spPr>
        <p:txBody>
          <a:bodyPr wrap="square" anchor="b">
            <a:spAutoFit/>
          </a:bodyPr>
          <a:lstStyle>
            <a:lvl1pPr marL="0" indent="0">
              <a:spcAft>
                <a:spcPts val="0"/>
              </a:spcAft>
              <a:buNone/>
              <a:defRPr sz="20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xmlns="" id="{212AE347-42B7-6847-8450-27FA8B440BA4}"/>
              </a:ext>
            </a:extLst>
          </p:cNvPr>
          <p:cNvSpPr>
            <a:spLocks noGrp="1"/>
          </p:cNvSpPr>
          <p:nvPr>
            <p:ph type="body" idx="17" hasCustomPrompt="1"/>
          </p:nvPr>
        </p:nvSpPr>
        <p:spPr>
          <a:xfrm>
            <a:off x="9130758" y="1547916"/>
            <a:ext cx="1935816" cy="615553"/>
          </a:xfrm>
        </p:spPr>
        <p:txBody>
          <a:bodyPr wrap="square" anchor="b">
            <a:spAutoFit/>
          </a:bodyPr>
          <a:lstStyle>
            <a:lvl1pPr marL="0" indent="0">
              <a:spcAft>
                <a:spcPts val="0"/>
              </a:spcAft>
              <a:buNone/>
              <a:defRPr sz="20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xmlns="" id="{90257A75-8571-B849-AF0B-8DD2D2B8AD36}"/>
              </a:ext>
            </a:extLst>
          </p:cNvPr>
          <p:cNvSpPr>
            <a:spLocks noGrp="1"/>
          </p:cNvSpPr>
          <p:nvPr>
            <p:ph type="body" idx="20" hasCustomPrompt="1"/>
          </p:nvPr>
        </p:nvSpPr>
        <p:spPr>
          <a:xfrm>
            <a:off x="6464942" y="3986316"/>
            <a:ext cx="1935816" cy="615553"/>
          </a:xfrm>
        </p:spPr>
        <p:txBody>
          <a:bodyPr wrap="square" anchor="b">
            <a:spAutoFit/>
          </a:bodyPr>
          <a:lstStyle>
            <a:lvl1pPr marL="0" indent="0">
              <a:spcAft>
                <a:spcPts val="0"/>
              </a:spcAft>
              <a:buNone/>
              <a:defRPr sz="20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xmlns="" id="{25E49900-118F-CD48-A42D-869AF2F28CA7}"/>
              </a:ext>
            </a:extLst>
          </p:cNvPr>
          <p:cNvSpPr>
            <a:spLocks noGrp="1"/>
          </p:cNvSpPr>
          <p:nvPr>
            <p:ph type="body" idx="23" hasCustomPrompt="1"/>
          </p:nvPr>
        </p:nvSpPr>
        <p:spPr>
          <a:xfrm>
            <a:off x="9130758" y="3986316"/>
            <a:ext cx="1935816" cy="615553"/>
          </a:xfrm>
        </p:spPr>
        <p:txBody>
          <a:bodyPr wrap="square" anchor="b">
            <a:spAutoFit/>
          </a:bodyPr>
          <a:lstStyle>
            <a:lvl1pPr marL="0" indent="0">
              <a:spcAft>
                <a:spcPts val="0"/>
              </a:spcAft>
              <a:buNone/>
              <a:defRPr sz="20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xmlns="" id="{358F7CBF-9194-8A48-AC58-659219153433}"/>
              </a:ext>
            </a:extLst>
          </p:cNvPr>
          <p:cNvSpPr>
            <a:spLocks noGrp="1"/>
          </p:cNvSpPr>
          <p:nvPr>
            <p:ph idx="26" hasCustomPrompt="1"/>
          </p:nvPr>
        </p:nvSpPr>
        <p:spPr>
          <a:xfrm>
            <a:off x="1130707" y="1561985"/>
            <a:ext cx="4589633"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174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xmlns="" id="{16642512-3957-EF43-9667-13221E404F43}"/>
              </a:ext>
            </a:extLst>
          </p:cNvPr>
          <p:cNvSpPr>
            <a:spLocks noGrp="1"/>
          </p:cNvSpPr>
          <p:nvPr>
            <p:ph type="body" idx="14" hasCustomPrompt="1"/>
          </p:nvPr>
        </p:nvSpPr>
        <p:spPr>
          <a:xfrm>
            <a:off x="1131650" y="1563866"/>
            <a:ext cx="2284561" cy="230833"/>
          </a:xfrm>
        </p:spPr>
        <p:txBody>
          <a:bodyPr wrap="square" anchor="t">
            <a:spAutoFit/>
          </a:bodyPr>
          <a:lstStyle>
            <a:lvl1pPr marL="0" indent="0">
              <a:spcAft>
                <a:spcPts val="0"/>
              </a:spcAft>
              <a:buNone/>
              <a:defRPr sz="15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1142284" y="1874781"/>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FDAEB2EA-AE24-1443-9762-CED602863704}"/>
              </a:ext>
            </a:extLst>
          </p:cNvPr>
          <p:cNvSpPr>
            <a:spLocks noGrp="1"/>
          </p:cNvSpPr>
          <p:nvPr>
            <p:ph type="body" idx="17" hasCustomPrompt="1"/>
          </p:nvPr>
        </p:nvSpPr>
        <p:spPr>
          <a:xfrm>
            <a:off x="1131650" y="3307667"/>
            <a:ext cx="2295194" cy="430823"/>
          </a:xfrm>
        </p:spPr>
        <p:txBody>
          <a:bodyPr wrap="square" anchor="b">
            <a:spAutoFit/>
          </a:bodyPr>
          <a:lstStyle>
            <a:lvl1pPr marL="0" indent="0">
              <a:spcAft>
                <a:spcPts val="0"/>
              </a:spcAft>
              <a:buNone/>
              <a:defRPr sz="28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a:t>
            </a:r>
          </a:p>
        </p:txBody>
      </p:sp>
      <p:sp>
        <p:nvSpPr>
          <p:cNvPr id="22" name="Text Placeholder 2">
            <a:extLst>
              <a:ext uri="{FF2B5EF4-FFF2-40B4-BE49-F238E27FC236}">
                <a16:creationId xmlns:a16="http://schemas.microsoft.com/office/drawing/2014/main" xmlns="" id="{7D2B43BB-F80F-E94B-9590-490166D84912}"/>
              </a:ext>
            </a:extLst>
          </p:cNvPr>
          <p:cNvSpPr>
            <a:spLocks noGrp="1"/>
          </p:cNvSpPr>
          <p:nvPr>
            <p:ph type="body" idx="18" hasCustomPrompt="1"/>
          </p:nvPr>
        </p:nvSpPr>
        <p:spPr>
          <a:xfrm>
            <a:off x="1142284" y="3767372"/>
            <a:ext cx="2284561" cy="164212"/>
          </a:xfrm>
        </p:spPr>
        <p:txBody>
          <a:bodyPr wrap="square" anchor="t">
            <a:sp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xmlns="" id="{5D11586B-BB88-E841-BDE0-C232DC44FD95}"/>
              </a:ext>
            </a:extLst>
          </p:cNvPr>
          <p:cNvSpPr>
            <a:spLocks noGrp="1"/>
          </p:cNvSpPr>
          <p:nvPr>
            <p:ph type="body" idx="19" hasCustomPrompt="1"/>
          </p:nvPr>
        </p:nvSpPr>
        <p:spPr>
          <a:xfrm>
            <a:off x="3793908" y="1563866"/>
            <a:ext cx="2284561" cy="230833"/>
          </a:xfrm>
        </p:spPr>
        <p:txBody>
          <a:bodyPr wrap="square" anchor="t">
            <a:spAutoFit/>
          </a:bodyPr>
          <a:lstStyle>
            <a:lvl1pPr marL="0" indent="0">
              <a:spcAft>
                <a:spcPts val="0"/>
              </a:spcAft>
              <a:buNone/>
              <a:defRPr sz="15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xmlns="" id="{59FB3666-1E87-CB46-90C6-24A9ED043E99}"/>
              </a:ext>
            </a:extLst>
          </p:cNvPr>
          <p:cNvSpPr>
            <a:spLocks noGrp="1"/>
          </p:cNvSpPr>
          <p:nvPr>
            <p:ph type="body" idx="20" hasCustomPrompt="1"/>
          </p:nvPr>
        </p:nvSpPr>
        <p:spPr>
          <a:xfrm>
            <a:off x="3804540" y="1874781"/>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xmlns="" id="{71D06E88-E1C6-554B-ACB2-1388ECCFC477}"/>
              </a:ext>
            </a:extLst>
          </p:cNvPr>
          <p:cNvSpPr>
            <a:spLocks noGrp="1"/>
          </p:cNvSpPr>
          <p:nvPr>
            <p:ph type="body" idx="21" hasCustomPrompt="1"/>
          </p:nvPr>
        </p:nvSpPr>
        <p:spPr>
          <a:xfrm>
            <a:off x="3793906" y="3307667"/>
            <a:ext cx="2295194" cy="430823"/>
          </a:xfrm>
        </p:spPr>
        <p:txBody>
          <a:bodyPr wrap="square" anchor="b">
            <a:spAutoFit/>
          </a:bodyPr>
          <a:lstStyle>
            <a:lvl1pPr marL="0" indent="0">
              <a:spcAft>
                <a:spcPts val="0"/>
              </a:spcAft>
              <a:buNone/>
              <a:defRPr sz="28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a:t>
            </a:r>
          </a:p>
        </p:txBody>
      </p:sp>
      <p:sp>
        <p:nvSpPr>
          <p:cNvPr id="26" name="Text Placeholder 2">
            <a:extLst>
              <a:ext uri="{FF2B5EF4-FFF2-40B4-BE49-F238E27FC236}">
                <a16:creationId xmlns:a16="http://schemas.microsoft.com/office/drawing/2014/main" xmlns="" id="{04E1B498-F789-6B4C-929F-448D3A7E09A9}"/>
              </a:ext>
            </a:extLst>
          </p:cNvPr>
          <p:cNvSpPr>
            <a:spLocks noGrp="1"/>
          </p:cNvSpPr>
          <p:nvPr>
            <p:ph type="body" idx="22" hasCustomPrompt="1"/>
          </p:nvPr>
        </p:nvSpPr>
        <p:spPr>
          <a:xfrm>
            <a:off x="3804540" y="3767372"/>
            <a:ext cx="2284561" cy="164212"/>
          </a:xfrm>
        </p:spPr>
        <p:txBody>
          <a:bodyPr wrap="square" anchor="t">
            <a:sp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xmlns="" id="{703D466C-3718-F242-B9DF-2DB7662AB580}"/>
              </a:ext>
            </a:extLst>
          </p:cNvPr>
          <p:cNvSpPr>
            <a:spLocks noGrp="1"/>
          </p:cNvSpPr>
          <p:nvPr>
            <p:ph type="body" idx="23" hasCustomPrompt="1"/>
          </p:nvPr>
        </p:nvSpPr>
        <p:spPr>
          <a:xfrm>
            <a:off x="6456164" y="1563866"/>
            <a:ext cx="2284561" cy="230833"/>
          </a:xfrm>
        </p:spPr>
        <p:txBody>
          <a:bodyPr wrap="square" anchor="t">
            <a:spAutoFit/>
          </a:bodyPr>
          <a:lstStyle>
            <a:lvl1pPr marL="0" indent="0">
              <a:spcAft>
                <a:spcPts val="0"/>
              </a:spcAft>
              <a:buNone/>
              <a:defRPr sz="15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xmlns="" id="{B73F0385-ED67-AD4D-8608-C489961D5B62}"/>
              </a:ext>
            </a:extLst>
          </p:cNvPr>
          <p:cNvSpPr>
            <a:spLocks noGrp="1"/>
          </p:cNvSpPr>
          <p:nvPr>
            <p:ph type="body" idx="24" hasCustomPrompt="1"/>
          </p:nvPr>
        </p:nvSpPr>
        <p:spPr>
          <a:xfrm>
            <a:off x="6466798" y="1874781"/>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xmlns="" id="{ADFBF102-F707-8A41-9092-931F5DD49E87}"/>
              </a:ext>
            </a:extLst>
          </p:cNvPr>
          <p:cNvSpPr>
            <a:spLocks noGrp="1"/>
          </p:cNvSpPr>
          <p:nvPr>
            <p:ph type="body" idx="25" hasCustomPrompt="1"/>
          </p:nvPr>
        </p:nvSpPr>
        <p:spPr>
          <a:xfrm>
            <a:off x="6456164" y="3307667"/>
            <a:ext cx="2295194" cy="430823"/>
          </a:xfrm>
        </p:spPr>
        <p:txBody>
          <a:bodyPr wrap="square" anchor="b">
            <a:spAutoFit/>
          </a:bodyPr>
          <a:lstStyle>
            <a:lvl1pPr marL="0" indent="0">
              <a:spcAft>
                <a:spcPts val="0"/>
              </a:spcAft>
              <a:buNone/>
              <a:defRPr sz="28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a:t>
            </a:r>
          </a:p>
        </p:txBody>
      </p:sp>
      <p:sp>
        <p:nvSpPr>
          <p:cNvPr id="30" name="Text Placeholder 2">
            <a:extLst>
              <a:ext uri="{FF2B5EF4-FFF2-40B4-BE49-F238E27FC236}">
                <a16:creationId xmlns:a16="http://schemas.microsoft.com/office/drawing/2014/main" xmlns="" id="{572CE571-3876-B640-86F0-2ECB5F3F94B7}"/>
              </a:ext>
            </a:extLst>
          </p:cNvPr>
          <p:cNvSpPr>
            <a:spLocks noGrp="1"/>
          </p:cNvSpPr>
          <p:nvPr>
            <p:ph type="body" idx="26" hasCustomPrompt="1"/>
          </p:nvPr>
        </p:nvSpPr>
        <p:spPr>
          <a:xfrm>
            <a:off x="6466798" y="3767372"/>
            <a:ext cx="2284561" cy="164212"/>
          </a:xfrm>
        </p:spPr>
        <p:txBody>
          <a:bodyPr wrap="square" anchor="t">
            <a:sp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xmlns="" id="{3284B7DF-717C-CE45-BCC4-A7884A8632E7}"/>
              </a:ext>
            </a:extLst>
          </p:cNvPr>
          <p:cNvSpPr>
            <a:spLocks noGrp="1"/>
          </p:cNvSpPr>
          <p:nvPr>
            <p:ph type="body" idx="27" hasCustomPrompt="1"/>
          </p:nvPr>
        </p:nvSpPr>
        <p:spPr>
          <a:xfrm>
            <a:off x="9118422" y="1563866"/>
            <a:ext cx="2284561" cy="230833"/>
          </a:xfrm>
        </p:spPr>
        <p:txBody>
          <a:bodyPr wrap="square" anchor="t">
            <a:spAutoFit/>
          </a:bodyPr>
          <a:lstStyle>
            <a:lvl1pPr marL="0" indent="0">
              <a:spcAft>
                <a:spcPts val="0"/>
              </a:spcAft>
              <a:buNone/>
              <a:defRPr sz="15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xmlns="" id="{FCD03DDE-4D27-E546-B96D-0ED1DF019ACA}"/>
              </a:ext>
            </a:extLst>
          </p:cNvPr>
          <p:cNvSpPr>
            <a:spLocks noGrp="1"/>
          </p:cNvSpPr>
          <p:nvPr>
            <p:ph type="body" idx="28" hasCustomPrompt="1"/>
          </p:nvPr>
        </p:nvSpPr>
        <p:spPr>
          <a:xfrm>
            <a:off x="9129055" y="1874781"/>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xmlns="" id="{7FA2519B-6FFC-4340-BAFA-E118D8DC4800}"/>
              </a:ext>
            </a:extLst>
          </p:cNvPr>
          <p:cNvSpPr>
            <a:spLocks noGrp="1"/>
          </p:cNvSpPr>
          <p:nvPr>
            <p:ph type="body" idx="29" hasCustomPrompt="1"/>
          </p:nvPr>
        </p:nvSpPr>
        <p:spPr>
          <a:xfrm>
            <a:off x="9118421" y="3307667"/>
            <a:ext cx="2295194" cy="430823"/>
          </a:xfrm>
        </p:spPr>
        <p:txBody>
          <a:bodyPr wrap="square" anchor="b">
            <a:spAutoFit/>
          </a:bodyPr>
          <a:lstStyle>
            <a:lvl1pPr marL="0" indent="0">
              <a:spcAft>
                <a:spcPts val="0"/>
              </a:spcAft>
              <a:buNone/>
              <a:defRPr sz="2800" b="1">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GB"/>
              <a:t>00</a:t>
            </a:r>
          </a:p>
        </p:txBody>
      </p:sp>
      <p:sp>
        <p:nvSpPr>
          <p:cNvPr id="34" name="Text Placeholder 2">
            <a:extLst>
              <a:ext uri="{FF2B5EF4-FFF2-40B4-BE49-F238E27FC236}">
                <a16:creationId xmlns:a16="http://schemas.microsoft.com/office/drawing/2014/main" xmlns="" id="{B8BADAC4-27A3-4E45-B1B1-1007DA629489}"/>
              </a:ext>
            </a:extLst>
          </p:cNvPr>
          <p:cNvSpPr>
            <a:spLocks noGrp="1"/>
          </p:cNvSpPr>
          <p:nvPr>
            <p:ph type="body" idx="30" hasCustomPrompt="1"/>
          </p:nvPr>
        </p:nvSpPr>
        <p:spPr>
          <a:xfrm>
            <a:off x="9129055" y="3767372"/>
            <a:ext cx="2284561" cy="164212"/>
          </a:xfrm>
        </p:spPr>
        <p:txBody>
          <a:bodyPr wrap="square" anchor="t">
            <a:spAutoFit/>
          </a:bodyPr>
          <a:lstStyle>
            <a:lvl1pPr marL="0" indent="0">
              <a:lnSpc>
                <a:spcPct val="117000"/>
              </a:lnSpc>
              <a:spcAft>
                <a:spcPts val="0"/>
              </a:spcAft>
              <a:buNone/>
              <a:defRPr sz="1000" b="0">
                <a:solidFill>
                  <a:schemeClr val="tx1"/>
                </a:solidFill>
              </a:defRPr>
            </a:lvl1pPr>
            <a:lvl2pPr marL="457110" indent="0">
              <a:buNone/>
              <a:defRPr sz="2000" b="1"/>
            </a:lvl2pPr>
            <a:lvl3pPr marL="914221" indent="0">
              <a:buNone/>
              <a:defRPr sz="1800" b="1"/>
            </a:lvl3pPr>
            <a:lvl4pPr marL="1371331" indent="0">
              <a:buNone/>
              <a:defRPr sz="1600" b="1"/>
            </a:lvl4pPr>
            <a:lvl5pPr marL="1828442" indent="0">
              <a:buNone/>
              <a:defRPr sz="1600" b="1"/>
            </a:lvl5pPr>
            <a:lvl6pPr marL="2285551" indent="0">
              <a:buNone/>
              <a:defRPr sz="1600" b="1"/>
            </a:lvl6pPr>
            <a:lvl7pPr marL="2742662" indent="0">
              <a:buNone/>
              <a:defRPr sz="1600" b="1"/>
            </a:lvl7pPr>
            <a:lvl8pPr marL="3199771" indent="0">
              <a:buNone/>
              <a:defRPr sz="1600" b="1"/>
            </a:lvl8pPr>
            <a:lvl9pPr marL="3656882" indent="0">
              <a:buNone/>
              <a:defRPr sz="1600" b="1"/>
            </a:lvl9pPr>
          </a:lstStyle>
          <a:p>
            <a:pPr lvl="0"/>
            <a:r>
              <a:rPr lang="en-US"/>
              <a:t>Click to add text</a:t>
            </a:r>
          </a:p>
        </p:txBody>
      </p:sp>
    </p:spTree>
    <p:extLst>
      <p:ext uri="{BB962C8B-B14F-4D97-AF65-F5344CB8AC3E}">
        <p14:creationId xmlns:p14="http://schemas.microsoft.com/office/powerpoint/2010/main" val="1118192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35" name="Text Placeholder 11">
            <a:extLst>
              <a:ext uri="{FF2B5EF4-FFF2-40B4-BE49-F238E27FC236}">
                <a16:creationId xmlns:a16="http://schemas.microsoft.com/office/drawing/2014/main" xmlns="" id="{3E0C490C-6E46-DA4D-9C35-2B312B0DAD82}"/>
              </a:ext>
            </a:extLst>
          </p:cNvPr>
          <p:cNvSpPr>
            <a:spLocks noGrp="1"/>
          </p:cNvSpPr>
          <p:nvPr>
            <p:ph type="body" sz="quarter" idx="15" hasCustomPrompt="1"/>
          </p:nvPr>
        </p:nvSpPr>
        <p:spPr>
          <a:xfrm>
            <a:off x="1132525" y="1570399"/>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583">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1">
            <a:extLst>
              <a:ext uri="{FF2B5EF4-FFF2-40B4-BE49-F238E27FC236}">
                <a16:creationId xmlns:a16="http://schemas.microsoft.com/office/drawing/2014/main" xmlns="" id="{323CF613-4B78-124C-8431-E69133B251B2}"/>
              </a:ext>
            </a:extLst>
          </p:cNvPr>
          <p:cNvSpPr>
            <a:spLocks noGrp="1"/>
          </p:cNvSpPr>
          <p:nvPr>
            <p:ph type="body" sz="quarter" idx="16" hasCustomPrompt="1"/>
          </p:nvPr>
        </p:nvSpPr>
        <p:spPr>
          <a:xfrm>
            <a:off x="3816906" y="1570399"/>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583">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11">
            <a:extLst>
              <a:ext uri="{FF2B5EF4-FFF2-40B4-BE49-F238E27FC236}">
                <a16:creationId xmlns:a16="http://schemas.microsoft.com/office/drawing/2014/main" xmlns="" id="{E44EDEBE-67F4-2647-AFFF-D1E705C4BADC}"/>
              </a:ext>
            </a:extLst>
          </p:cNvPr>
          <p:cNvSpPr>
            <a:spLocks noGrp="1"/>
          </p:cNvSpPr>
          <p:nvPr>
            <p:ph type="body" sz="quarter" idx="17" hasCustomPrompt="1"/>
          </p:nvPr>
        </p:nvSpPr>
        <p:spPr>
          <a:xfrm>
            <a:off x="6466707" y="1570399"/>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marL="553957" indent="-119839">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11">
            <a:extLst>
              <a:ext uri="{FF2B5EF4-FFF2-40B4-BE49-F238E27FC236}">
                <a16:creationId xmlns:a16="http://schemas.microsoft.com/office/drawing/2014/main" xmlns="" id="{F47A09BB-CBFA-0D4E-B2BB-868F53588A20}"/>
              </a:ext>
            </a:extLst>
          </p:cNvPr>
          <p:cNvSpPr>
            <a:spLocks noGrp="1"/>
          </p:cNvSpPr>
          <p:nvPr>
            <p:ph type="body" sz="quarter" idx="18" hasCustomPrompt="1"/>
          </p:nvPr>
        </p:nvSpPr>
        <p:spPr>
          <a:xfrm>
            <a:off x="9524033" y="1570399"/>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583">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06037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1" y="468193"/>
            <a:ext cx="6875910" cy="200055"/>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1" y="843286"/>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pPr lvl="0"/>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2"/>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a:extLst>
              <a:ext uri="{FF2B5EF4-FFF2-40B4-BE49-F238E27FC236}">
                <a16:creationId xmlns:a16="http://schemas.microsoft.com/office/drawing/2014/main" xmlns="" id="{E8CCE00E-6A41-1C48-A182-3BE9BB39784F}"/>
              </a:ext>
            </a:extLst>
          </p:cNvPr>
          <p:cNvSpPr>
            <a:spLocks noGrp="1"/>
          </p:cNvSpPr>
          <p:nvPr>
            <p:ph type="body" sz="quarter" idx="15" hasCustomPrompt="1"/>
          </p:nvPr>
        </p:nvSpPr>
        <p:spPr>
          <a:xfrm>
            <a:off x="4560360" y="1563242"/>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2400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1" y="468193"/>
            <a:ext cx="6875910" cy="200055"/>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1" y="843286"/>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0"/>
            <a:ext cx="6868186"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5004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5333556" y="0"/>
            <a:ext cx="6858447"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3" y="468193"/>
            <a:ext cx="3828505" cy="200055"/>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3" y="843286"/>
            <a:ext cx="3828505"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
        <p:nvSpPr>
          <p:cNvPr id="10" name="Text Placeholder 8">
            <a:extLst>
              <a:ext uri="{FF2B5EF4-FFF2-40B4-BE49-F238E27FC236}">
                <a16:creationId xmlns:a16="http://schemas.microsoft.com/office/drawing/2014/main" xmlns="" id="{847EF4F2-8463-C345-BD26-41417596A8BA}"/>
              </a:ext>
            </a:extLst>
          </p:cNvPr>
          <p:cNvSpPr>
            <a:spLocks noGrp="1"/>
          </p:cNvSpPr>
          <p:nvPr>
            <p:ph type="body" sz="quarter" idx="14" hasCustomPrompt="1"/>
          </p:nvPr>
        </p:nvSpPr>
        <p:spPr>
          <a:xfrm>
            <a:off x="1130956" y="1563240"/>
            <a:ext cx="3438963"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71046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0" name="Text Placeholder 9">
            <a:extLst>
              <a:ext uri="{FF2B5EF4-FFF2-40B4-BE49-F238E27FC236}">
                <a16:creationId xmlns:a16="http://schemas.microsoft.com/office/drawing/2014/main" xmlns="" id="{C1B5DE5E-701C-F94A-8940-19FE453292C7}"/>
              </a:ext>
            </a:extLst>
          </p:cNvPr>
          <p:cNvSpPr>
            <a:spLocks noGrp="1"/>
          </p:cNvSpPr>
          <p:nvPr>
            <p:ph type="body" sz="quarter" idx="14" hasCustomPrompt="1"/>
          </p:nvPr>
        </p:nvSpPr>
        <p:spPr>
          <a:xfrm>
            <a:off x="1135540" y="1557806"/>
            <a:ext cx="3054940" cy="164212"/>
          </a:xfrm>
        </p:spPr>
        <p:txBody>
          <a:bodyPr wrap="square">
            <a:spAutoFit/>
          </a:bodyPr>
          <a:lstStyle>
            <a:lvl1pPr marL="0">
              <a:lnSpc>
                <a:spcPct val="117000"/>
              </a:lnSpc>
              <a:spcAft>
                <a:spcPts val="500"/>
              </a:spcAft>
              <a:defRPr sz="1000" b="0">
                <a:solidFill>
                  <a:schemeClr val="tx1"/>
                </a:solidFill>
              </a:defRPr>
            </a:lvl1pPr>
            <a:lvl2pPr marL="0">
              <a:lnSpc>
                <a:spcPct val="117000"/>
              </a:lnSpc>
              <a:spcAft>
                <a:spcPts val="500"/>
              </a:spcAft>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500"/>
              </a:spcAft>
              <a:buFont typeface="Arial" panose="020B0604020202020204" pitchFamily="34" charset="0"/>
              <a:buNone/>
              <a:tabLst/>
              <a:defRPr/>
            </a:lvl4pPr>
            <a:lvl5pPr marL="0" indent="0">
              <a:lnSpc>
                <a:spcPct val="117000"/>
              </a:lnSpc>
              <a:spcAft>
                <a:spcPts val="500"/>
              </a:spcAft>
              <a:buFont typeface="Arial" panose="020B0604020202020204" pitchFamily="34" charset="0"/>
              <a:buNone/>
              <a:tabLst/>
              <a:defRPr/>
            </a:lvl5pPr>
          </a:lstStyle>
          <a:p>
            <a:pPr lvl="0"/>
            <a:r>
              <a:rPr lang="en-US"/>
              <a:t>Click to add text</a:t>
            </a:r>
          </a:p>
        </p:txBody>
      </p:sp>
      <p:sp>
        <p:nvSpPr>
          <p:cNvPr id="13" name="Text Placeholder 9">
            <a:extLst>
              <a:ext uri="{FF2B5EF4-FFF2-40B4-BE49-F238E27FC236}">
                <a16:creationId xmlns:a16="http://schemas.microsoft.com/office/drawing/2014/main" xmlns="" id="{B6F1B50A-A6CD-454A-BF8F-179FABBD814A}"/>
              </a:ext>
            </a:extLst>
          </p:cNvPr>
          <p:cNvSpPr>
            <a:spLocks noGrp="1"/>
          </p:cNvSpPr>
          <p:nvPr>
            <p:ph type="body" sz="quarter" idx="15" hasCustomPrompt="1"/>
          </p:nvPr>
        </p:nvSpPr>
        <p:spPr>
          <a:xfrm>
            <a:off x="1135541" y="2774548"/>
            <a:ext cx="1530046" cy="675506"/>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6" name="Text Placeholder 9">
            <a:extLst>
              <a:ext uri="{FF2B5EF4-FFF2-40B4-BE49-F238E27FC236}">
                <a16:creationId xmlns:a16="http://schemas.microsoft.com/office/drawing/2014/main" xmlns="" id="{92BB6A5F-4A27-3A45-A3A2-B24C0CFCE194}"/>
              </a:ext>
            </a:extLst>
          </p:cNvPr>
          <p:cNvSpPr>
            <a:spLocks noGrp="1"/>
          </p:cNvSpPr>
          <p:nvPr>
            <p:ph type="body" sz="quarter" idx="16" hasCustomPrompt="1"/>
          </p:nvPr>
        </p:nvSpPr>
        <p:spPr>
          <a:xfrm>
            <a:off x="1135541" y="3675034"/>
            <a:ext cx="1530046" cy="675506"/>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7" name="Text Placeholder 9">
            <a:extLst>
              <a:ext uri="{FF2B5EF4-FFF2-40B4-BE49-F238E27FC236}">
                <a16:creationId xmlns:a16="http://schemas.microsoft.com/office/drawing/2014/main" xmlns="" id="{F40F0EBB-2640-1C41-B3A1-4727F17E0E39}"/>
              </a:ext>
            </a:extLst>
          </p:cNvPr>
          <p:cNvSpPr>
            <a:spLocks noGrp="1"/>
          </p:cNvSpPr>
          <p:nvPr>
            <p:ph type="body" sz="quarter" idx="17" hasCustomPrompt="1"/>
          </p:nvPr>
        </p:nvSpPr>
        <p:spPr>
          <a:xfrm>
            <a:off x="1135541" y="4575517"/>
            <a:ext cx="1530046" cy="675506"/>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8" name="Text Placeholder 9">
            <a:extLst>
              <a:ext uri="{FF2B5EF4-FFF2-40B4-BE49-F238E27FC236}">
                <a16:creationId xmlns:a16="http://schemas.microsoft.com/office/drawing/2014/main" xmlns="" id="{1CE64662-D4B3-5249-ABA5-6779DB4C0A29}"/>
              </a:ext>
            </a:extLst>
          </p:cNvPr>
          <p:cNvSpPr>
            <a:spLocks noGrp="1"/>
          </p:cNvSpPr>
          <p:nvPr>
            <p:ph type="body" sz="quarter" idx="18" hasCustomPrompt="1"/>
          </p:nvPr>
        </p:nvSpPr>
        <p:spPr>
          <a:xfrm>
            <a:off x="3044979" y="2774548"/>
            <a:ext cx="1530046" cy="675506"/>
          </a:xfrm>
        </p:spPr>
        <p:txBody>
          <a:bodyPr wrap="square">
            <a:spAutoFit/>
          </a:bodyPr>
          <a:lstStyle>
            <a:lvl1pPr marL="0">
              <a:lnSpc>
                <a:spcPct val="117000"/>
              </a:lnSpc>
              <a:spcBef>
                <a:spcPts val="4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9" name="Text Placeholder 9">
            <a:extLst>
              <a:ext uri="{FF2B5EF4-FFF2-40B4-BE49-F238E27FC236}">
                <a16:creationId xmlns:a16="http://schemas.microsoft.com/office/drawing/2014/main" xmlns="" id="{4A7D8163-732A-F54A-8B73-00C95459C7BD}"/>
              </a:ext>
            </a:extLst>
          </p:cNvPr>
          <p:cNvSpPr>
            <a:spLocks noGrp="1"/>
          </p:cNvSpPr>
          <p:nvPr>
            <p:ph type="body" sz="quarter" idx="19" hasCustomPrompt="1"/>
          </p:nvPr>
        </p:nvSpPr>
        <p:spPr>
          <a:xfrm>
            <a:off x="3044979" y="3675034"/>
            <a:ext cx="1530046" cy="675506"/>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0" name="Text Placeholder 9">
            <a:extLst>
              <a:ext uri="{FF2B5EF4-FFF2-40B4-BE49-F238E27FC236}">
                <a16:creationId xmlns:a16="http://schemas.microsoft.com/office/drawing/2014/main" xmlns="" id="{42D5C87C-08A5-3F42-8CC3-9D155CECEC9E}"/>
              </a:ext>
            </a:extLst>
          </p:cNvPr>
          <p:cNvSpPr>
            <a:spLocks noGrp="1"/>
          </p:cNvSpPr>
          <p:nvPr>
            <p:ph type="body" sz="quarter" idx="20" hasCustomPrompt="1"/>
          </p:nvPr>
        </p:nvSpPr>
        <p:spPr>
          <a:xfrm>
            <a:off x="3044979" y="4575517"/>
            <a:ext cx="1530046" cy="675506"/>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2" name="Text Placeholder 9">
            <a:extLst>
              <a:ext uri="{FF2B5EF4-FFF2-40B4-BE49-F238E27FC236}">
                <a16:creationId xmlns:a16="http://schemas.microsoft.com/office/drawing/2014/main" xmlns="" id="{833593CB-E635-AD44-BA7D-B4DB0B562D78}"/>
              </a:ext>
            </a:extLst>
          </p:cNvPr>
          <p:cNvSpPr>
            <a:spLocks noGrp="1"/>
          </p:cNvSpPr>
          <p:nvPr>
            <p:ph type="body" sz="quarter" idx="21" hasCustomPrompt="1"/>
          </p:nvPr>
        </p:nvSpPr>
        <p:spPr>
          <a:xfrm>
            <a:off x="4945678" y="1557808"/>
            <a:ext cx="3084608" cy="1073499"/>
          </a:xfrm>
        </p:spPr>
        <p:txBody>
          <a:bodyPr wrap="square">
            <a:spAutoFit/>
          </a:bodyPr>
          <a:lstStyle>
            <a:lvl1pPr marL="0">
              <a:lnSpc>
                <a:spcPct val="117000"/>
              </a:lnSpc>
              <a:spcBef>
                <a:spcPts val="0"/>
              </a:spcBef>
              <a:spcAft>
                <a:spcPts val="40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Bef>
                <a:spcPts val="500"/>
              </a:spcBef>
              <a:spcAft>
                <a:spcPts val="250"/>
              </a:spcAft>
              <a:buFont typeface="Arial" panose="020B0604020202020204" pitchFamily="34" charset="0"/>
              <a:buNone/>
              <a:tabLst/>
              <a:defRPr sz="500" b="1" i="0">
                <a:solidFill>
                  <a:schemeClr val="tx1"/>
                </a:solidFill>
                <a:latin typeface="Helvetica Now Text" panose="020B0504030202020204" pitchFamily="34" charset="77"/>
              </a:defRPr>
            </a:lvl3pPr>
            <a:lvl4pPr marL="0" indent="0">
              <a:lnSpc>
                <a:spcPct val="100000"/>
              </a:lnSpc>
              <a:spcAft>
                <a:spcPts val="250"/>
              </a:spcAft>
              <a:buFont typeface="Arial" panose="020B0604020202020204" pitchFamily="34" charset="0"/>
              <a:buNone/>
              <a:tabLst/>
              <a:defRPr sz="5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 Click to add small text bold Third level. Click to add small text Fourth level </a:t>
            </a:r>
          </a:p>
          <a:p>
            <a:pPr lvl="1"/>
            <a:r>
              <a:rPr lang="en-US"/>
              <a:t>Second level</a:t>
            </a:r>
          </a:p>
          <a:p>
            <a:pPr lvl="2"/>
            <a:r>
              <a:rPr lang="en-US"/>
              <a:t>Third level</a:t>
            </a:r>
          </a:p>
          <a:p>
            <a:pPr lvl="3"/>
            <a:r>
              <a:rPr lang="en-US"/>
              <a:t>Fourth level</a:t>
            </a:r>
          </a:p>
        </p:txBody>
      </p:sp>
      <p:sp>
        <p:nvSpPr>
          <p:cNvPr id="14" name="Title 4">
            <a:extLst>
              <a:ext uri="{FF2B5EF4-FFF2-40B4-BE49-F238E27FC236}">
                <a16:creationId xmlns:a16="http://schemas.microsoft.com/office/drawing/2014/main" xmlns="" id="{A616470C-5D44-1543-BC17-F6DB941BB05A}"/>
              </a:ext>
            </a:extLst>
          </p:cNvPr>
          <p:cNvSpPr>
            <a:spLocks noGrp="1"/>
          </p:cNvSpPr>
          <p:nvPr>
            <p:ph type="title" hasCustomPrompt="1"/>
          </p:nvPr>
        </p:nvSpPr>
        <p:spPr>
          <a:xfrm>
            <a:off x="1123231" y="468193"/>
            <a:ext cx="10686952" cy="200055"/>
          </a:xfrm>
        </p:spPr>
        <p:txBody>
          <a:bodyPr/>
          <a:lstStyle/>
          <a:p>
            <a:r>
              <a:rPr lang="en-US"/>
              <a:t>Contacts – click to add title</a:t>
            </a:r>
            <a:endParaRPr lang="en-GB"/>
          </a:p>
        </p:txBody>
      </p:sp>
      <p:sp>
        <p:nvSpPr>
          <p:cNvPr id="15" name="Subtitle 2">
            <a:extLst>
              <a:ext uri="{FF2B5EF4-FFF2-40B4-BE49-F238E27FC236}">
                <a16:creationId xmlns:a16="http://schemas.microsoft.com/office/drawing/2014/main" xmlns="" id="{56B70E86-3214-1440-AB9C-6ABFB8CFCF04}"/>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Tree>
    <p:extLst>
      <p:ext uri="{BB962C8B-B14F-4D97-AF65-F5344CB8AC3E}">
        <p14:creationId xmlns:p14="http://schemas.microsoft.com/office/powerpoint/2010/main" val="95842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1"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6"/>
            <a:ext cx="3449908"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64690" y="1562100"/>
            <a:ext cx="3442180" cy="4438650"/>
          </a:xfrm>
        </p:spPr>
        <p:txBody>
          <a:bodyPr/>
          <a:lstStyle>
            <a:lvl1pPr marL="0" marR="0" indent="0" algn="l" defTabSz="914221"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21"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1"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1"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1"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pic>
        <p:nvPicPr>
          <p:cNvPr id="18" name="Picture Placeholder 10">
            <a:extLst>
              <a:ext uri="{FF2B5EF4-FFF2-40B4-BE49-F238E27FC236}">
                <a16:creationId xmlns:a16="http://schemas.microsoft.com/office/drawing/2014/main" xmlns="" id="{B2AE95DD-6549-F74E-B4A5-F644AEF2E16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500706" y="-446"/>
            <a:ext cx="6483664" cy="6857554"/>
          </a:xfrm>
          <a:prstGeom prst="rect">
            <a:avLst/>
          </a:prstGeom>
        </p:spPr>
      </p:pic>
    </p:spTree>
    <p:extLst>
      <p:ext uri="{BB962C8B-B14F-4D97-AF65-F5344CB8AC3E}">
        <p14:creationId xmlns:p14="http://schemas.microsoft.com/office/powerpoint/2010/main" val="2714076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25" name="Text Placeholder 24">
            <a:extLst>
              <a:ext uri="{FF2B5EF4-FFF2-40B4-BE49-F238E27FC236}">
                <a16:creationId xmlns:a16="http://schemas.microsoft.com/office/drawing/2014/main" xmlns="" id="{4E910327-66FD-5940-AD7F-B69B8A244A9F}"/>
              </a:ext>
            </a:extLst>
          </p:cNvPr>
          <p:cNvSpPr>
            <a:spLocks noGrp="1"/>
          </p:cNvSpPr>
          <p:nvPr>
            <p:ph type="body" sz="quarter" idx="14" hasCustomPrompt="1"/>
          </p:nvPr>
        </p:nvSpPr>
        <p:spPr>
          <a:xfrm>
            <a:off x="11486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xmlns="" id="{72E2517E-1DD9-2A41-A8C4-BC4A9768F3B4}"/>
              </a:ext>
            </a:extLst>
          </p:cNvPr>
          <p:cNvSpPr>
            <a:spLocks noGrp="1"/>
          </p:cNvSpPr>
          <p:nvPr>
            <p:ph type="body" sz="quarter" idx="15" hasCustomPrompt="1"/>
          </p:nvPr>
        </p:nvSpPr>
        <p:spPr>
          <a:xfrm>
            <a:off x="3812663"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xmlns="" id="{0F228426-CF81-2046-8520-D8823BD034F9}"/>
              </a:ext>
            </a:extLst>
          </p:cNvPr>
          <p:cNvSpPr>
            <a:spLocks noGrp="1"/>
          </p:cNvSpPr>
          <p:nvPr>
            <p:ph type="body" sz="quarter" idx="16" hasCustomPrompt="1"/>
          </p:nvPr>
        </p:nvSpPr>
        <p:spPr>
          <a:xfrm>
            <a:off x="6476630"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xmlns="" id="{BE23F920-5C18-B34A-8211-35DA063D9C52}"/>
              </a:ext>
            </a:extLst>
          </p:cNvPr>
          <p:cNvSpPr>
            <a:spLocks noGrp="1"/>
          </p:cNvSpPr>
          <p:nvPr>
            <p:ph type="body" sz="quarter" idx="17"/>
          </p:nvPr>
        </p:nvSpPr>
        <p:spPr>
          <a:xfrm>
            <a:off x="9140597"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xmlns=""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xmlns="" id="{F5CCAC0F-B7AD-3249-877F-A0604EDE6319}"/>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Click to add subhead</a:t>
            </a:r>
            <a:endParaRPr lang="en-US"/>
          </a:p>
        </p:txBody>
      </p:sp>
    </p:spTree>
    <p:extLst>
      <p:ext uri="{BB962C8B-B14F-4D97-AF65-F5344CB8AC3E}">
        <p14:creationId xmlns:p14="http://schemas.microsoft.com/office/powerpoint/2010/main" val="3913735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078AE1F3-A300-D249-985E-B8178B030478}"/>
              </a:ext>
            </a:extLst>
          </p:cNvPr>
          <p:cNvSpPr>
            <a:spLocks noGrp="1"/>
          </p:cNvSpPr>
          <p:nvPr>
            <p:ph type="media" sz="quarter" idx="10"/>
          </p:nvPr>
        </p:nvSpPr>
        <p:spPr>
          <a:xfrm>
            <a:off x="1" y="0"/>
            <a:ext cx="12192000" cy="6858000"/>
          </a:xfrm>
          <a:solidFill>
            <a:schemeClr val="tx1"/>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1589838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ank you/Questions">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a:xfrm>
            <a:off x="1126304" y="1487627"/>
            <a:ext cx="5299628" cy="692433"/>
          </a:xfrm>
        </p:spPr>
        <p:txBody>
          <a:bodyPr/>
          <a:lstStyle>
            <a:lvl1pPr>
              <a:defRPr sz="4500">
                <a:solidFill>
                  <a:schemeClr val="bg1"/>
                </a:solidFill>
              </a:defRPr>
            </a:lvl1pPr>
          </a:lstStyle>
          <a:p>
            <a:r>
              <a:rPr lang="en-US"/>
              <a:t>Click add title</a:t>
            </a:r>
            <a:endParaRPr lang="en-GB"/>
          </a:p>
        </p:txBody>
      </p:sp>
    </p:spTree>
    <p:extLst>
      <p:ext uri="{BB962C8B-B14F-4D97-AF65-F5344CB8AC3E}">
        <p14:creationId xmlns:p14="http://schemas.microsoft.com/office/powerpoint/2010/main" val="1120224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act us">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ext Placeholder 4">
            <a:extLst>
              <a:ext uri="{FF2B5EF4-FFF2-40B4-BE49-F238E27FC236}">
                <a16:creationId xmlns:a16="http://schemas.microsoft.com/office/drawing/2014/main" xmlns="" id="{76B40883-779E-2041-96B2-246837E86362}"/>
              </a:ext>
            </a:extLst>
          </p:cNvPr>
          <p:cNvSpPr>
            <a:spLocks noGrp="1"/>
          </p:cNvSpPr>
          <p:nvPr>
            <p:ph type="body" sz="quarter" idx="13" hasCustomPrompt="1"/>
          </p:nvPr>
        </p:nvSpPr>
        <p:spPr>
          <a:xfrm>
            <a:off x="1134081" y="1561122"/>
            <a:ext cx="3056398" cy="3898900"/>
          </a:xfrm>
        </p:spPr>
        <p:txBody>
          <a:bodyPr/>
          <a:lstStyle>
            <a:lvl1pPr>
              <a:lnSpc>
                <a:spcPct val="115000"/>
              </a:lnSpc>
              <a:spcBef>
                <a:spcPts val="1250"/>
              </a:spcBef>
              <a:spcAft>
                <a:spcPts val="300"/>
              </a:spcAft>
              <a:defRPr sz="1000" b="1" i="0">
                <a:solidFill>
                  <a:schemeClr val="bg1"/>
                </a:solidFill>
                <a:latin typeface="Helvetica Now Text" panose="020B0504030202020204" pitchFamily="34" charset="77"/>
              </a:defRPr>
            </a:lvl1pPr>
            <a:lvl2pPr>
              <a:lnSpc>
                <a:spcPct val="100000"/>
              </a:lnSpc>
              <a:spcAft>
                <a:spcPts val="0"/>
              </a:spcAft>
              <a:defRPr sz="900">
                <a:solidFill>
                  <a:schemeClr val="bg1"/>
                </a:solidFill>
              </a:defRPr>
            </a:lvl2pPr>
            <a:lvl3pPr marL="0" indent="0">
              <a:lnSpc>
                <a:spcPct val="115000"/>
              </a:lnSpc>
              <a:buNone/>
              <a:tabLst/>
              <a:defRPr sz="5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a:t>Click to add bold text First Level. Click to add text Second level. Click to add small text Third level</a:t>
            </a:r>
          </a:p>
          <a:p>
            <a:pPr lvl="1"/>
            <a:r>
              <a:rPr lang="en-US"/>
              <a:t>Second level</a:t>
            </a:r>
          </a:p>
          <a:p>
            <a:pPr lvl="2"/>
            <a:r>
              <a:rPr lang="en-US"/>
              <a:t>Third level</a:t>
            </a:r>
          </a:p>
        </p:txBody>
      </p:sp>
    </p:spTree>
    <p:extLst>
      <p:ext uri="{BB962C8B-B14F-4D97-AF65-F5344CB8AC3E}">
        <p14:creationId xmlns:p14="http://schemas.microsoft.com/office/powerpoint/2010/main" val="3094197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6CDCA1-6E52-BABC-4E82-1B4A8F8E8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BD7FB9-FFEB-8811-2C3B-4A574A4ED5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2919C5-0606-C302-5905-836CD144D7A8}"/>
              </a:ext>
            </a:extLst>
          </p:cNvPr>
          <p:cNvSpPr>
            <a:spLocks noGrp="1"/>
          </p:cNvSpPr>
          <p:nvPr>
            <p:ph type="dt" sz="half" idx="10"/>
          </p:nvPr>
        </p:nvSpPr>
        <p:spPr/>
        <p:txBody>
          <a:bodyPr/>
          <a:lstStyle/>
          <a:p>
            <a:fld id="{A3E68A49-A19C-4CA0-9145-419A74AFEDFF}" type="datetimeFigureOut">
              <a:rPr lang="en-US" smtClean="0"/>
              <a:t>7/15/2026</a:t>
            </a:fld>
            <a:endParaRPr lang="en-US"/>
          </a:p>
        </p:txBody>
      </p:sp>
      <p:sp>
        <p:nvSpPr>
          <p:cNvPr id="5" name="Footer Placeholder 4">
            <a:extLst>
              <a:ext uri="{FF2B5EF4-FFF2-40B4-BE49-F238E27FC236}">
                <a16:creationId xmlns:a16="http://schemas.microsoft.com/office/drawing/2014/main" xmlns="" id="{C46735F0-5692-5514-F2E6-EE94A7F84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CC9CCF-A3A5-259E-3229-3711A40B183B}"/>
              </a:ext>
            </a:extLst>
          </p:cNvPr>
          <p:cNvSpPr>
            <a:spLocks noGrp="1"/>
          </p:cNvSpPr>
          <p:nvPr>
            <p:ph type="sldNum" sz="quarter" idx="12"/>
          </p:nvPr>
        </p:nvSpPr>
        <p:spPr/>
        <p:txBody>
          <a:bodyPr/>
          <a:lstStyle/>
          <a:p>
            <a:fld id="{0E4E0E27-0B0E-4728-9BAE-B498A1E83A85}" type="slidenum">
              <a:rPr lang="en-US" smtClean="0"/>
              <a:t>‹#›</a:t>
            </a:fld>
            <a:endParaRPr lang="en-US"/>
          </a:p>
        </p:txBody>
      </p:sp>
    </p:spTree>
    <p:extLst>
      <p:ext uri="{BB962C8B-B14F-4D97-AF65-F5344CB8AC3E}">
        <p14:creationId xmlns:p14="http://schemas.microsoft.com/office/powerpoint/2010/main" val="2142356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114" y="393192"/>
            <a:ext cx="749714" cy="287991"/>
          </a:xfrm>
          <a:prstGeom prst="rect">
            <a:avLst/>
          </a:prstGeom>
        </p:spPr>
      </p:pic>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4190479" y="0"/>
            <a:ext cx="8001521" cy="6857554"/>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366481" y="6277284"/>
            <a:ext cx="3442179"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AA Gray</a:t>
            </a:r>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366482" y="1562100"/>
            <a:ext cx="3442179" cy="4401972"/>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2000">
                <a:solidFill>
                  <a:schemeClr val="bg1"/>
                </a:solidFill>
              </a:defRPr>
            </a:lvl2pPr>
            <a:lvl3pPr marL="0" indent="0">
              <a:lnSpc>
                <a:spcPct val="100000"/>
              </a:lnSpc>
              <a:spcBef>
                <a:spcPts val="2000"/>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Tree>
    <p:extLst>
      <p:ext uri="{BB962C8B-B14F-4D97-AF65-F5344CB8AC3E}">
        <p14:creationId xmlns:p14="http://schemas.microsoft.com/office/powerpoint/2010/main" val="2149744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rgbClr val="262836"/>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4190479" y="0"/>
            <a:ext cx="8001521" cy="6857554"/>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a:p>
        </p:txBody>
      </p:sp>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366481" y="6277284"/>
            <a:ext cx="3442179"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Proprietary and Confidential</a:t>
            </a:r>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366482" y="1562100"/>
            <a:ext cx="3442179" cy="4401972"/>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2000">
                <a:solidFill>
                  <a:schemeClr val="bg1"/>
                </a:solidFill>
              </a:defRPr>
            </a:lvl2pPr>
            <a:lvl3pPr marL="0" indent="0">
              <a:lnSpc>
                <a:spcPct val="100000"/>
              </a:lnSpc>
              <a:spcBef>
                <a:spcPts val="2000"/>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3" name="Graphic 2">
            <a:extLst>
              <a:ext uri="{FF2B5EF4-FFF2-40B4-BE49-F238E27FC236}">
                <a16:creationId xmlns:a16="http://schemas.microsoft.com/office/drawing/2014/main" xmlns="" id="{B5D3BEE7-29F4-1757-4930-2748593485A4}"/>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381025" y="393192"/>
            <a:ext cx="749714" cy="287991"/>
          </a:xfrm>
          <a:prstGeom prst="rect">
            <a:avLst/>
          </a:prstGeom>
        </p:spPr>
      </p:pic>
    </p:spTree>
    <p:extLst>
      <p:ext uri="{BB962C8B-B14F-4D97-AF65-F5344CB8AC3E}">
        <p14:creationId xmlns:p14="http://schemas.microsoft.com/office/powerpoint/2010/main" val="2364104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1522512" y="0"/>
            <a:ext cx="6483665" cy="6857554"/>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64690"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794" y="0"/>
            <a:ext cx="15217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3" name="Graphic 2">
            <a:extLst>
              <a:ext uri="{FF2B5EF4-FFF2-40B4-BE49-F238E27FC236}">
                <a16:creationId xmlns:a16="http://schemas.microsoft.com/office/drawing/2014/main" xmlns="" id="{3CDE4F3A-FD03-6941-56BA-601DDA2461E2}"/>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114" y="393192"/>
            <a:ext cx="749714" cy="287991"/>
          </a:xfrm>
          <a:prstGeom prst="rect">
            <a:avLst/>
          </a:prstGeom>
        </p:spPr>
      </p:pic>
    </p:spTree>
    <p:extLst>
      <p:ext uri="{BB962C8B-B14F-4D97-AF65-F5344CB8AC3E}">
        <p14:creationId xmlns:p14="http://schemas.microsoft.com/office/powerpoint/2010/main" val="1061785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5" y="381000"/>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7237884" y="1562100"/>
            <a:ext cx="3442179" cy="4438650"/>
          </a:xfrm>
        </p:spPr>
        <p:txBody>
          <a:bodyPr/>
          <a:lstStyle>
            <a:lvl1pPr marL="0" marR="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355"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5" y="381000"/>
            <a:ext cx="761167" cy="287991"/>
          </a:xfrm>
          <a:prstGeom prst="rect">
            <a:avLst/>
          </a:prstGeom>
        </p:spPr>
      </p:pic>
      <p:sp>
        <p:nvSpPr>
          <p:cNvPr id="23" name="Rectangle 22">
            <a:extLst>
              <a:ext uri="{FF2B5EF4-FFF2-40B4-BE49-F238E27FC236}">
                <a16:creationId xmlns:a16="http://schemas.microsoft.com/office/drawing/2014/main" xmlns="" id="{C1D153F6-0273-4E4C-8184-BC1465E882EB}"/>
              </a:ext>
            </a:extLst>
          </p:cNvPr>
          <p:cNvSpPr/>
          <p:nvPr userDrawn="1"/>
        </p:nvSpPr>
        <p:spPr>
          <a:xfrm>
            <a:off x="0" y="0"/>
            <a:ext cx="3774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355" rtl="1" eaLnBrk="1" latinLnBrk="0" hangingPunct="1"/>
            <a:endParaRPr lang="en-GB" sz="900" b="0" i="0">
              <a:latin typeface="Helvetica Now Text" panose="020B0504030202020204" pitchFamily="34" charset="77"/>
            </a:endParaRPr>
          </a:p>
        </p:txBody>
      </p:sp>
      <p:pic>
        <p:nvPicPr>
          <p:cNvPr id="3" name="Graphic 2">
            <a:extLst>
              <a:ext uri="{FF2B5EF4-FFF2-40B4-BE49-F238E27FC236}">
                <a16:creationId xmlns:a16="http://schemas.microsoft.com/office/drawing/2014/main" xmlns="" id="{0087F0F3-770A-AD2C-0D5D-70E2A0DAA34F}"/>
              </a:ext>
            </a:extLst>
          </p:cNvPr>
          <p:cNvPicPr>
            <a:picLocks noChangeAspect="1"/>
          </p:cNvPicPr>
          <p:nvPr userDrawn="1"/>
        </p:nvPicPr>
        <p:blipFill>
          <a:blip>
            <a:extLst>
              <a:ext uri="{96DAC541-7B7A-43D3-8B79-37D633B846F1}">
                <asvg:svgBlip xmlns:asvg="http://schemas.microsoft.com/office/drawing/2016/SVG/main" xmlns="" r:embed="rId4"/>
              </a:ext>
            </a:extLst>
          </a:blip>
          <a:stretch>
            <a:fillRect/>
          </a:stretch>
        </p:blipFill>
        <p:spPr>
          <a:xfrm>
            <a:off x="761799" y="393192"/>
            <a:ext cx="749714" cy="287991"/>
          </a:xfrm>
          <a:prstGeom prst="rect">
            <a:avLst/>
          </a:prstGeom>
        </p:spPr>
      </p:pic>
    </p:spTree>
    <p:extLst>
      <p:ext uri="{BB962C8B-B14F-4D97-AF65-F5344CB8AC3E}">
        <p14:creationId xmlns:p14="http://schemas.microsoft.com/office/powerpoint/2010/main" val="841141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761799" y="393192"/>
            <a:ext cx="749714"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3" name="Picture Placeholder 10">
            <a:extLst>
              <a:ext uri="{FF2B5EF4-FFF2-40B4-BE49-F238E27FC236}">
                <a16:creationId xmlns:a16="http://schemas.microsoft.com/office/drawing/2014/main" xmlns="" id="{6C3C968F-382E-D845-A447-BA8A7CEE9E68}"/>
              </a:ext>
            </a:extLst>
          </p:cNvPr>
          <p:cNvSpPr>
            <a:spLocks noGrp="1"/>
          </p:cNvSpPr>
          <p:nvPr>
            <p:ph type="pic" sz="quarter" idx="13"/>
          </p:nvPr>
        </p:nvSpPr>
        <p:spPr>
          <a:xfrm>
            <a:off x="5333554" y="0"/>
            <a:ext cx="6858446" cy="6857554"/>
          </a:xfrm>
          <a:solidFill>
            <a:schemeClr val="bg1">
              <a:lumMod val="95000"/>
            </a:schemeClr>
          </a:solidFill>
        </p:spPr>
        <p:txBody>
          <a:bodyPr tIns="5577840"/>
          <a:lstStyle>
            <a:lvl1pPr algn="ctr">
              <a:defRPr b="0"/>
            </a:lvl1pPr>
          </a:lstStyle>
          <a:p>
            <a:r>
              <a:rPr lang="en-US"/>
              <a:t>Click icon to add picture</a:t>
            </a:r>
            <a:endParaRPr lang="en-GB"/>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4"/>
            <a:ext cx="3821472"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Tree>
    <p:extLst>
      <p:ext uri="{BB962C8B-B14F-4D97-AF65-F5344CB8AC3E}">
        <p14:creationId xmlns:p14="http://schemas.microsoft.com/office/powerpoint/2010/main" val="204587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748445" y="381003"/>
            <a:ext cx="761168"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2"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Picture Placeholder 10">
            <a:extLst>
              <a:ext uri="{FF2B5EF4-FFF2-40B4-BE49-F238E27FC236}">
                <a16:creationId xmlns:a16="http://schemas.microsoft.com/office/drawing/2014/main" xmlns="" id="{6C3C968F-382E-D845-A447-BA8A7CEE9E68}"/>
              </a:ext>
            </a:extLst>
          </p:cNvPr>
          <p:cNvSpPr>
            <a:spLocks noGrp="1"/>
          </p:cNvSpPr>
          <p:nvPr>
            <p:ph type="pic" sz="quarter" idx="13"/>
          </p:nvPr>
        </p:nvSpPr>
        <p:spPr>
          <a:xfrm>
            <a:off x="5333555" y="1"/>
            <a:ext cx="6858447" cy="6857554"/>
          </a:xfrm>
          <a:solidFill>
            <a:schemeClr val="bg1">
              <a:lumMod val="95000"/>
            </a:schemeClr>
          </a:solidFill>
        </p:spPr>
        <p:txBody>
          <a:bodyPr tIns="5577840"/>
          <a:lstStyle>
            <a:lvl1pPr algn="ctr">
              <a:defRPr b="0"/>
            </a:lvl1pPr>
          </a:lstStyle>
          <a:p>
            <a:r>
              <a:rPr lang="en-US"/>
              <a:t>Click icon to add picture</a:t>
            </a:r>
            <a:endParaRPr lang="en-GB"/>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6"/>
            <a:ext cx="3821472" cy="365125"/>
          </a:xfrm>
          <a:prstGeom prst="rect">
            <a:avLst/>
          </a:prstGeom>
        </p:spPr>
        <p:txBody>
          <a:bodyPr vert="horz" wrap="square" lIns="0" tIns="0" rIns="0" bIns="0" rtlCol="0" anchor="ctr"/>
          <a:lstStyle>
            <a:lvl1pPr marL="0" marR="0" indent="0" algn="l"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2"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xmlns="" id="{55B47DCA-40C1-444E-9D66-A19EA7134745}"/>
              </a:ext>
            </a:extLst>
          </p:cNvPr>
          <p:cNvSpPr/>
          <p:nvPr/>
        </p:nvSpPr>
        <p:spPr>
          <a:xfrm>
            <a:off x="2"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2"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2305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4D167EB-636E-2F49-8D89-130717900AF3}"/>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4"/>
            <a:ext cx="3821472" cy="365125"/>
          </a:xfrm>
          <a:prstGeom prst="rect">
            <a:avLst/>
          </a:prstGeom>
        </p:spPr>
        <p:txBody>
          <a:bodyPr vert="horz" wrap="square" lIns="0" tIns="0" rIns="0" bIns="0" rtlCol="0" anchor="ctr"/>
          <a:lstStyle>
            <a:lvl1pPr marL="0" marR="0" indent="0" algn="l"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3787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b="0" i="0">
              <a:latin typeface="Helvetica Now Text" panose="020B0504030202020204" pitchFamily="34" charset="77"/>
            </a:endParaRPr>
          </a:p>
        </p:txBody>
      </p:sp>
      <p:pic>
        <p:nvPicPr>
          <p:cNvPr id="2" name="Graphic 1">
            <a:extLst>
              <a:ext uri="{FF2B5EF4-FFF2-40B4-BE49-F238E27FC236}">
                <a16:creationId xmlns:a16="http://schemas.microsoft.com/office/drawing/2014/main" xmlns="" id="{328EC8E6-302A-8B0D-AE49-0A90F021AC74}"/>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761799" y="393192"/>
            <a:ext cx="749714" cy="287991"/>
          </a:xfrm>
          <a:prstGeom prst="rect">
            <a:avLst/>
          </a:prstGeom>
        </p:spPr>
      </p:pic>
    </p:spTree>
    <p:extLst>
      <p:ext uri="{BB962C8B-B14F-4D97-AF65-F5344CB8AC3E}">
        <p14:creationId xmlns:p14="http://schemas.microsoft.com/office/powerpoint/2010/main" val="1247814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0" y="6277284"/>
            <a:ext cx="3449907"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6479010"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2" name="Graphic 1">
            <a:extLst>
              <a:ext uri="{FF2B5EF4-FFF2-40B4-BE49-F238E27FC236}">
                <a16:creationId xmlns:a16="http://schemas.microsoft.com/office/drawing/2014/main" xmlns="" id="{EF4417AE-64E0-45FF-91B9-E5B2D89C7D14}"/>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381025" y="393192"/>
            <a:ext cx="749714" cy="287991"/>
          </a:xfrm>
          <a:prstGeom prst="rect">
            <a:avLst/>
          </a:prstGeom>
        </p:spPr>
      </p:pic>
    </p:spTree>
    <p:extLst>
      <p:ext uri="{BB962C8B-B14F-4D97-AF65-F5344CB8AC3E}">
        <p14:creationId xmlns:p14="http://schemas.microsoft.com/office/powerpoint/2010/main" val="975892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xmlns="" id="{5BB202A0-3E3B-F343-940D-EC8DA58AFD3D}"/>
              </a:ext>
            </a:extLst>
          </p:cNvPr>
          <p:cNvSpPr>
            <a:spLocks noGrp="1"/>
          </p:cNvSpPr>
          <p:nvPr>
            <p:ph type="pic" sz="quarter" idx="14"/>
          </p:nvPr>
        </p:nvSpPr>
        <p:spPr>
          <a:xfrm>
            <a:off x="4951735" y="0"/>
            <a:ext cx="7240265" cy="6857554"/>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60983" y="2570786"/>
            <a:ext cx="4205219" cy="934499"/>
          </a:xfrm>
        </p:spPr>
        <p:txBody>
          <a:bodyPr anchor="t">
            <a:noAutofit/>
          </a:bodyPr>
          <a:lstStyle>
            <a:lvl1pPr algn="l">
              <a:lnSpc>
                <a:spcPct val="100000"/>
              </a:lnSpc>
              <a:defRPr sz="25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lvl1pPr>
              <a:defRPr>
                <a:solidFill>
                  <a:schemeClr val="bg1"/>
                </a:solidFill>
              </a:defRPr>
            </a:lvl1pPr>
          </a:lstStyle>
          <a:p>
            <a:r>
              <a:rPr lang="en-GB"/>
              <a:t>Legal Copy Helvetica Regular 8/9.6 White</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232670" y="524951"/>
            <a:ext cx="4284843" cy="2045835"/>
          </a:xfrm>
        </p:spPr>
        <p:txBody>
          <a:bodyPr wrap="square">
            <a:noAutofit/>
          </a:bodyPr>
          <a:lstStyle>
            <a:lvl1pPr marL="0" indent="0" algn="l">
              <a:spcAft>
                <a:spcPts val="0"/>
              </a:spcAft>
              <a:buNone/>
              <a:defRPr sz="15400" b="0" i="0">
                <a:solidFill>
                  <a:schemeClr val="accent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0</a:t>
            </a:r>
            <a:endParaRPr lang="en-US"/>
          </a:p>
        </p:txBody>
      </p:sp>
    </p:spTree>
    <p:extLst>
      <p:ext uri="{BB962C8B-B14F-4D97-AF65-F5344CB8AC3E}">
        <p14:creationId xmlns:p14="http://schemas.microsoft.com/office/powerpoint/2010/main" val="2126215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bg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9" name="Text Placeholder 8">
            <a:extLst>
              <a:ext uri="{FF2B5EF4-FFF2-40B4-BE49-F238E27FC236}">
                <a16:creationId xmlns:a16="http://schemas.microsoft.com/office/drawing/2014/main" xmlns="" id="{0DD1AB83-01DE-0A49-98C3-4736CB7E9B49}"/>
              </a:ext>
            </a:extLst>
          </p:cNvPr>
          <p:cNvSpPr>
            <a:spLocks noGrp="1"/>
          </p:cNvSpPr>
          <p:nvPr>
            <p:ph type="body" sz="quarter" idx="14" hasCustomPrompt="1"/>
          </p:nvPr>
        </p:nvSpPr>
        <p:spPr>
          <a:xfrm>
            <a:off x="1134878"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xmlns="" id="{FE7811F0-B8DA-4A4B-AB9D-AC55F824C77B}"/>
              </a:ext>
            </a:extLst>
          </p:cNvPr>
          <p:cNvSpPr>
            <a:spLocks noGrp="1"/>
          </p:cNvSpPr>
          <p:nvPr>
            <p:ph type="body" sz="quarter" idx="15" hasCustomPrompt="1"/>
          </p:nvPr>
        </p:nvSpPr>
        <p:spPr>
          <a:xfrm>
            <a:off x="3811274" y="1565716"/>
            <a:ext cx="1815425" cy="1863284"/>
          </a:xfrm>
        </p:spPr>
        <p:txBody>
          <a:bodyPr/>
          <a:lstStyle>
            <a:lvl1pPr marL="356394" indent="-356394">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p:txBody>
          <a:bodyPr/>
          <a:lstStyle>
            <a:lvl1pPr>
              <a:defRPr>
                <a:solidFill>
                  <a:schemeClr val="bg1"/>
                </a:solidFill>
              </a:defRPr>
            </a:lvl1pPr>
          </a:lstStyle>
          <a:p>
            <a:r>
              <a:rPr lang="en-GB"/>
              <a:t>Contents – click to add title</a:t>
            </a:r>
          </a:p>
        </p:txBody>
      </p:sp>
    </p:spTree>
    <p:extLst>
      <p:ext uri="{BB962C8B-B14F-4D97-AF65-F5344CB8AC3E}">
        <p14:creationId xmlns:p14="http://schemas.microsoft.com/office/powerpoint/2010/main" val="3350356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0" name="Picture Placeholder 9">
            <a:extLst>
              <a:ext uri="{FF2B5EF4-FFF2-40B4-BE49-F238E27FC236}">
                <a16:creationId xmlns:a16="http://schemas.microsoft.com/office/drawing/2014/main" xmlns="" id="{13ABD6EA-57B1-E841-A2FC-D564D9E5FDC6}"/>
              </a:ext>
            </a:extLst>
          </p:cNvPr>
          <p:cNvSpPr>
            <a:spLocks noGrp="1"/>
          </p:cNvSpPr>
          <p:nvPr>
            <p:ph type="pic" sz="quarter" idx="14"/>
          </p:nvPr>
        </p:nvSpPr>
        <p:spPr>
          <a:xfrm>
            <a:off x="1146592" y="1562100"/>
            <a:ext cx="1898558"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32524" y="4001952"/>
            <a:ext cx="1906296" cy="1196182"/>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xmlns="" id="{37A97B9B-8660-E34D-8A5E-ED215B1104FD}"/>
              </a:ext>
            </a:extLst>
          </p:cNvPr>
          <p:cNvSpPr>
            <a:spLocks noGrp="1"/>
          </p:cNvSpPr>
          <p:nvPr>
            <p:ph type="pic" sz="quarter" idx="16"/>
          </p:nvPr>
        </p:nvSpPr>
        <p:spPr>
          <a:xfrm>
            <a:off x="3810249" y="1562100"/>
            <a:ext cx="1898558"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xmlns="" id="{9BEC9BDE-AEC9-004B-A6D3-C047F4216329}"/>
              </a:ext>
            </a:extLst>
          </p:cNvPr>
          <p:cNvSpPr>
            <a:spLocks noGrp="1"/>
          </p:cNvSpPr>
          <p:nvPr>
            <p:ph type="body" sz="quarter" idx="17" hasCustomPrompt="1"/>
          </p:nvPr>
        </p:nvSpPr>
        <p:spPr>
          <a:xfrm>
            <a:off x="3798525"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xmlns="" id="{1591472C-0982-C04B-B734-610F55B85769}"/>
              </a:ext>
            </a:extLst>
          </p:cNvPr>
          <p:cNvSpPr>
            <a:spLocks noGrp="1"/>
          </p:cNvSpPr>
          <p:nvPr>
            <p:ph type="pic" sz="quarter" idx="18"/>
          </p:nvPr>
        </p:nvSpPr>
        <p:spPr>
          <a:xfrm>
            <a:off x="6473905" y="1562100"/>
            <a:ext cx="1898558"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xmlns="" id="{960251DD-ACC3-EA47-91CA-CB389DDF49AA}"/>
              </a:ext>
            </a:extLst>
          </p:cNvPr>
          <p:cNvSpPr>
            <a:spLocks noGrp="1"/>
          </p:cNvSpPr>
          <p:nvPr>
            <p:ph type="body" sz="quarter" idx="19" hasCustomPrompt="1"/>
          </p:nvPr>
        </p:nvSpPr>
        <p:spPr>
          <a:xfrm>
            <a:off x="6464526"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xmlns="" id="{313F46F7-0EF6-244D-A236-B4BEBB2D08F1}"/>
              </a:ext>
            </a:extLst>
          </p:cNvPr>
          <p:cNvSpPr>
            <a:spLocks noGrp="1"/>
          </p:cNvSpPr>
          <p:nvPr>
            <p:ph type="pic" sz="quarter" idx="20"/>
          </p:nvPr>
        </p:nvSpPr>
        <p:spPr>
          <a:xfrm>
            <a:off x="9137561" y="1562100"/>
            <a:ext cx="1898558"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xmlns="" id="{143326D2-32A3-424F-A62C-215653886E75}"/>
              </a:ext>
            </a:extLst>
          </p:cNvPr>
          <p:cNvSpPr>
            <a:spLocks noGrp="1"/>
          </p:cNvSpPr>
          <p:nvPr>
            <p:ph type="body" sz="quarter" idx="21" hasCustomPrompt="1"/>
          </p:nvPr>
        </p:nvSpPr>
        <p:spPr>
          <a:xfrm>
            <a:off x="9123493" y="4001952"/>
            <a:ext cx="1906296" cy="1196182"/>
          </a:xfrm>
        </p:spPr>
        <p:txBody>
          <a:bodyPr/>
          <a:lstStyle>
            <a:lvl1pPr marL="0" marR="0" indent="0" algn="l" defTabSz="914355"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xmlns=""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902209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25489"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xmlns="" id="{E49045D9-F474-534B-B66E-E6ADDDF84880}"/>
              </a:ext>
            </a:extLst>
          </p:cNvPr>
          <p:cNvSpPr>
            <a:spLocks noGrp="1"/>
          </p:cNvSpPr>
          <p:nvPr>
            <p:ph type="body" idx="1" hasCustomPrompt="1"/>
          </p:nvPr>
        </p:nvSpPr>
        <p:spPr>
          <a:xfrm>
            <a:off x="1024845"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0" name="Text Placeholder 2">
            <a:extLst>
              <a:ext uri="{FF2B5EF4-FFF2-40B4-BE49-F238E27FC236}">
                <a16:creationId xmlns:a16="http://schemas.microsoft.com/office/drawing/2014/main" xmlns="" id="{54251FBB-F5DB-CF4D-9F5D-7C56555892F7}"/>
              </a:ext>
            </a:extLst>
          </p:cNvPr>
          <p:cNvSpPr>
            <a:spLocks noGrp="1"/>
          </p:cNvSpPr>
          <p:nvPr>
            <p:ph type="body" idx="16" hasCustomPrompt="1"/>
          </p:nvPr>
        </p:nvSpPr>
        <p:spPr>
          <a:xfrm>
            <a:off x="3703087"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1" name="Text Placeholder 2">
            <a:extLst>
              <a:ext uri="{FF2B5EF4-FFF2-40B4-BE49-F238E27FC236}">
                <a16:creationId xmlns:a16="http://schemas.microsoft.com/office/drawing/2014/main" xmlns="" id="{F79A4968-9A45-1F43-9FBF-F939A432017B}"/>
              </a:ext>
            </a:extLst>
          </p:cNvPr>
          <p:cNvSpPr>
            <a:spLocks noGrp="1"/>
          </p:cNvSpPr>
          <p:nvPr>
            <p:ph type="body" idx="17" hasCustomPrompt="1"/>
          </p:nvPr>
        </p:nvSpPr>
        <p:spPr>
          <a:xfrm>
            <a:off x="6381328" y="1472945"/>
            <a:ext cx="2107585" cy="823912"/>
          </a:xfrm>
        </p:spPr>
        <p:txBody>
          <a:bodyPr anchor="t"/>
          <a:lstStyle>
            <a:lvl1pPr marL="0" indent="0" algn="ctr">
              <a:spcAft>
                <a:spcPts val="0"/>
              </a:spcAft>
              <a:buNone/>
              <a:defRPr sz="5000" b="0" i="0" spc="-50" baseline="0">
                <a:solidFill>
                  <a:schemeClr val="accent2"/>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2" name="Text Placeholder 2">
            <a:extLst>
              <a:ext uri="{FF2B5EF4-FFF2-40B4-BE49-F238E27FC236}">
                <a16:creationId xmlns:a16="http://schemas.microsoft.com/office/drawing/2014/main" xmlns="" id="{81177350-D59D-1A4B-866F-F6B33BFE23C9}"/>
              </a:ext>
            </a:extLst>
          </p:cNvPr>
          <p:cNvSpPr>
            <a:spLocks noGrp="1"/>
          </p:cNvSpPr>
          <p:nvPr>
            <p:ph type="body" idx="18" hasCustomPrompt="1"/>
          </p:nvPr>
        </p:nvSpPr>
        <p:spPr>
          <a:xfrm>
            <a:off x="9059570" y="1472945"/>
            <a:ext cx="2107585" cy="823912"/>
          </a:xfrm>
        </p:spPr>
        <p:txBody>
          <a:bodyPr anchor="t"/>
          <a:lstStyle>
            <a:lvl1pPr marL="0" indent="0" algn="ctr">
              <a:spcAft>
                <a:spcPts val="0"/>
              </a:spcAft>
              <a:buNone/>
              <a:defRPr sz="5000" b="0" i="0" spc="-50" baseline="0">
                <a:solidFill>
                  <a:schemeClr val="tx1"/>
                </a:solidFill>
                <a:latin typeface="Helvetica Now Text Light" panose="020B0404030202020204" pitchFamily="34" charset="77"/>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00:00</a:t>
            </a:r>
          </a:p>
        </p:txBody>
      </p:sp>
      <p:sp>
        <p:nvSpPr>
          <p:cNvPr id="23" name="Text Placeholder 11">
            <a:extLst>
              <a:ext uri="{FF2B5EF4-FFF2-40B4-BE49-F238E27FC236}">
                <a16:creationId xmlns:a16="http://schemas.microsoft.com/office/drawing/2014/main" xmlns="" id="{CFCF217A-3A08-6B4F-B3FF-408C4E3EF83E}"/>
              </a:ext>
            </a:extLst>
          </p:cNvPr>
          <p:cNvSpPr>
            <a:spLocks noGrp="1"/>
          </p:cNvSpPr>
          <p:nvPr>
            <p:ph type="body" sz="quarter" idx="19" hasCustomPrompt="1"/>
          </p:nvPr>
        </p:nvSpPr>
        <p:spPr>
          <a:xfrm>
            <a:off x="3791491"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xmlns="" id="{2A7FD1F4-E4CD-AF49-AF5B-9130F9B4A088}"/>
              </a:ext>
            </a:extLst>
          </p:cNvPr>
          <p:cNvSpPr>
            <a:spLocks noGrp="1"/>
          </p:cNvSpPr>
          <p:nvPr>
            <p:ph type="body" sz="quarter" idx="20" hasCustomPrompt="1"/>
          </p:nvPr>
        </p:nvSpPr>
        <p:spPr>
          <a:xfrm>
            <a:off x="6457492"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xmlns="" id="{5C32491C-7CCF-1342-BDE0-FE357B42D453}"/>
              </a:ext>
            </a:extLst>
          </p:cNvPr>
          <p:cNvSpPr>
            <a:spLocks noGrp="1"/>
          </p:cNvSpPr>
          <p:nvPr>
            <p:ph type="body" sz="quarter" idx="21" hasCustomPrompt="1"/>
          </p:nvPr>
        </p:nvSpPr>
        <p:spPr>
          <a:xfrm>
            <a:off x="9123493"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xmlns=""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2465760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81025" y="3503443"/>
            <a:ext cx="9524826" cy="785613"/>
          </a:xfrm>
        </p:spPr>
        <p:txBody>
          <a:bodyPr anchor="t">
            <a:noAutofit/>
          </a:bodyPr>
          <a:lstStyle>
            <a:lvl1pPr algn="l">
              <a:lnSpc>
                <a:spcPct val="100000"/>
              </a:lnSpc>
              <a:defRPr sz="1600" b="0" i="0">
                <a:solidFill>
                  <a:schemeClr val="tx1"/>
                </a:solidFill>
                <a:latin typeface="Helvetica Now Text" panose="020B0504030202020204" pitchFamily="34" charset="77"/>
              </a:defRPr>
            </a:lvl1pPr>
          </a:lstStyle>
          <a:p>
            <a:r>
              <a:rPr lang="en-GB"/>
              <a:t>Click to edit callout subhead</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p>
            <a:r>
              <a:rPr lang="en-GB"/>
              <a:t>Legal Copy Helvetica Regular 8/9.6 Black</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381025" y="876300"/>
            <a:ext cx="9524826" cy="2478257"/>
          </a:xfrm>
        </p:spPr>
        <p:txBody>
          <a:bodyPr wrap="square" anchor="b" anchorCtr="0">
            <a:noAutofit/>
          </a:bodyPr>
          <a:lstStyle>
            <a:lvl1pPr marL="0" indent="0" algn="l">
              <a:lnSpc>
                <a:spcPct val="100000"/>
              </a:lnSpc>
              <a:spcAft>
                <a:spcPts val="0"/>
              </a:spcAft>
              <a:buNone/>
              <a:defRPr sz="4400" b="0" i="0">
                <a:solidFill>
                  <a:schemeClr val="tx1"/>
                </a:solidFill>
                <a:latin typeface="Helvetica Now Text Light" panose="020B04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US"/>
              <a:t>Click to enter Callout</a:t>
            </a:r>
          </a:p>
        </p:txBody>
      </p:sp>
    </p:spTree>
    <p:extLst>
      <p:ext uri="{BB962C8B-B14F-4D97-AF65-F5344CB8AC3E}">
        <p14:creationId xmlns:p14="http://schemas.microsoft.com/office/powerpoint/2010/main" val="34007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707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xmlns="" id="{C4727DAE-2E97-A443-B677-9D8220C5E4C4}"/>
              </a:ext>
            </a:extLst>
          </p:cNvPr>
          <p:cNvSpPr>
            <a:spLocks noGrp="1"/>
          </p:cNvSpPr>
          <p:nvPr>
            <p:ph sz="quarter" idx="15"/>
          </p:nvPr>
        </p:nvSpPr>
        <p:spPr>
          <a:xfrm>
            <a:off x="6476628"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8735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1"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xmlns="" id="{3D3C49DE-9CF0-D64E-B027-761F00728619}"/>
              </a:ext>
            </a:extLst>
          </p:cNvPr>
          <p:cNvSpPr>
            <a:spLocks noGrp="1"/>
          </p:cNvSpPr>
          <p:nvPr>
            <p:ph sz="quarter" idx="15"/>
          </p:nvPr>
        </p:nvSpPr>
        <p:spPr>
          <a:xfrm>
            <a:off x="4957784"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xmlns="" id="{D748340F-E610-DD45-9760-F316BD6985AA}"/>
              </a:ext>
            </a:extLst>
          </p:cNvPr>
          <p:cNvSpPr>
            <a:spLocks noGrp="1"/>
          </p:cNvSpPr>
          <p:nvPr>
            <p:ph sz="quarter" idx="16"/>
          </p:nvPr>
        </p:nvSpPr>
        <p:spPr>
          <a:xfrm>
            <a:off x="8773288" y="1562100"/>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57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748445" y="381003"/>
            <a:ext cx="761168"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2"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5" y="6277286"/>
            <a:ext cx="3821472" cy="365125"/>
          </a:xfrm>
          <a:prstGeom prst="rect">
            <a:avLst/>
          </a:prstGeom>
        </p:spPr>
        <p:txBody>
          <a:bodyPr vert="horz" wrap="square" lIns="0" tIns="0" rIns="0" bIns="0" rtlCol="0" anchor="ctr"/>
          <a:lstStyle>
            <a:lvl1pPr marL="0" marR="0" indent="0" algn="l"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5"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2"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xmlns="" id="{55B47DCA-40C1-444E-9D66-A19EA7134745}"/>
              </a:ext>
            </a:extLst>
          </p:cNvPr>
          <p:cNvSpPr/>
          <p:nvPr/>
        </p:nvSpPr>
        <p:spPr>
          <a:xfrm>
            <a:off x="2"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2"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4" name="Picture Placeholder 36">
            <a:extLst>
              <a:ext uri="{FF2B5EF4-FFF2-40B4-BE49-F238E27FC236}">
                <a16:creationId xmlns:a16="http://schemas.microsoft.com/office/drawing/2014/main" xmlns="" id="{A8B9D7FD-619E-2340-849E-CBE5236E20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0"/>
          <a:stretch/>
        </p:blipFill>
        <p:spPr>
          <a:xfrm>
            <a:off x="5333555" y="1"/>
            <a:ext cx="6858447" cy="6857554"/>
          </a:xfrm>
          <a:prstGeom prst="rect">
            <a:avLst/>
          </a:prstGeom>
        </p:spPr>
      </p:pic>
    </p:spTree>
    <p:extLst>
      <p:ext uri="{BB962C8B-B14F-4D97-AF65-F5344CB8AC3E}">
        <p14:creationId xmlns:p14="http://schemas.microsoft.com/office/powerpoint/2010/main" val="567148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30264" y="1560736"/>
            <a:ext cx="10686952"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386989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1908178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7" name="Footer Placeholder 3">
            <a:extLst>
              <a:ext uri="{FF2B5EF4-FFF2-40B4-BE49-F238E27FC236}">
                <a16:creationId xmlns:a16="http://schemas.microsoft.com/office/drawing/2014/main" xmlns="" id="{F4320E87-12F0-46F5-A488-9424C59375E1}"/>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Tree>
    <p:extLst>
      <p:ext uri="{BB962C8B-B14F-4D97-AF65-F5344CB8AC3E}">
        <p14:creationId xmlns:p14="http://schemas.microsoft.com/office/powerpoint/2010/main" val="824469578"/>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1" y="1561982"/>
            <a:ext cx="3048198" cy="44395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0" y="843284"/>
            <a:ext cx="1090123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a:xfrm>
            <a:off x="1123230" y="468192"/>
            <a:ext cx="10901230" cy="400110"/>
          </a:xfrm>
        </p:spPr>
        <p:txBody>
          <a:bodyPr/>
          <a:lstStyle/>
          <a:p>
            <a:r>
              <a:rPr lang="en-GB"/>
              <a:t>Click to add title</a:t>
            </a:r>
          </a:p>
        </p:txBody>
      </p:sp>
      <p:sp>
        <p:nvSpPr>
          <p:cNvPr id="4" name="Text Placeholder 3">
            <a:extLst>
              <a:ext uri="{FF2B5EF4-FFF2-40B4-BE49-F238E27FC236}">
                <a16:creationId xmlns:a16="http://schemas.microsoft.com/office/drawing/2014/main" xmlns="" id="{6AF2102A-8DDB-5D4A-B5F4-F105419B0B6E}"/>
              </a:ext>
            </a:extLst>
          </p:cNvPr>
          <p:cNvSpPr>
            <a:spLocks noGrp="1"/>
          </p:cNvSpPr>
          <p:nvPr>
            <p:ph type="body" sz="quarter" idx="14" hasCustomPrompt="1"/>
          </p:nvPr>
        </p:nvSpPr>
        <p:spPr>
          <a:xfrm>
            <a:off x="9905952" y="2127423"/>
            <a:ext cx="1560043" cy="2444578"/>
          </a:xfrm>
        </p:spPr>
        <p:txBody>
          <a:bodyPr/>
          <a:lstStyle>
            <a:lvl1pPr marL="104400" indent="-104400">
              <a:lnSpc>
                <a:spcPct val="100000"/>
              </a:lnSpc>
              <a:spcAft>
                <a:spcPts val="250"/>
              </a:spcAft>
              <a:buFont typeface="+mj-lt"/>
              <a:buAutoNum type="arabicPeriod"/>
              <a:tabLst/>
              <a:defRPr sz="1000" b="0" i="0">
                <a:solidFill>
                  <a:schemeClr val="tx1"/>
                </a:solidFill>
                <a:latin typeface="Helvetica Now Text" panose="020B0504030202020204" pitchFamily="34" charset="77"/>
              </a:defRPr>
            </a:lvl1pPr>
            <a:lvl2pPr>
              <a:lnSpc>
                <a:spcPct val="100000"/>
              </a:lnSpc>
              <a:spcAft>
                <a:spcPts val="250"/>
              </a:spcAft>
              <a:defRPr sz="1000">
                <a:solidFill>
                  <a:schemeClr val="tx1"/>
                </a:solidFill>
              </a:defRPr>
            </a:lvl2pPr>
            <a:lvl3pPr marL="100807" indent="-100807">
              <a:lnSpc>
                <a:spcPct val="100000"/>
              </a:lnSpc>
              <a:spcAft>
                <a:spcPts val="250"/>
              </a:spcAft>
              <a:tabLst/>
              <a:defRPr sz="1000">
                <a:solidFill>
                  <a:schemeClr val="tx1"/>
                </a:solidFill>
              </a:defRPr>
            </a:lvl3pPr>
            <a:lvl4pPr marL="187325" indent="-82550">
              <a:lnSpc>
                <a:spcPct val="100000"/>
              </a:lnSpc>
              <a:spcAft>
                <a:spcPts val="250"/>
              </a:spcAft>
              <a:tabLst/>
              <a:defRPr sz="1000">
                <a:solidFill>
                  <a:schemeClr val="tx1"/>
                </a:solidFill>
              </a:defRPr>
            </a:lvl4pPr>
            <a:lvl5pPr marL="290513" indent="-101600">
              <a:lnSpc>
                <a:spcPct val="100000"/>
              </a:lnSpc>
              <a:spcAft>
                <a:spcPts val="250"/>
              </a:spcAft>
              <a:tabLst/>
              <a:defRPr sz="1000">
                <a:solidFill>
                  <a:schemeClr val="tx1"/>
                </a:solidFill>
              </a:defRPr>
            </a:lvl5pPr>
            <a:lvl6pPr marL="105156" indent="-105156">
              <a:buFont typeface="+mj-lt"/>
              <a:buAutoNum type="arabicPeriod"/>
              <a:defRPr sz="500"/>
            </a:lvl6pPr>
            <a:lvl7pPr marL="105156" indent="-105156">
              <a:defRPr sz="500"/>
            </a:lvl7pPr>
            <a:lvl8pPr marL="105156" indent="-105156">
              <a:defRPr sz="500"/>
            </a:lvl8pPr>
            <a:lvl9pPr marL="105156" indent="-105156">
              <a:defRPr sz="500"/>
            </a:lvl9pPr>
          </a:lstStyle>
          <a:p>
            <a:pPr lvl="0"/>
            <a:r>
              <a:rPr lang="en-GB"/>
              <a:t>Type a a list or notes – First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42140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xmlns="" id="{04AD07C5-4AC5-0847-BB1D-A611D2FFA5E5}"/>
              </a:ext>
            </a:extLst>
          </p:cNvPr>
          <p:cNvSpPr>
            <a:spLocks noGrp="1"/>
          </p:cNvSpPr>
          <p:nvPr>
            <p:ph type="body" sz="quarter" idx="14" hasCustomPrompt="1"/>
          </p:nvPr>
        </p:nvSpPr>
        <p:spPr>
          <a:xfrm>
            <a:off x="1142280" y="2164226"/>
            <a:ext cx="6856859"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5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xmlns="" id="{A9BB17E7-401E-184B-9F87-B7BC8F052939}"/>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1138246" y="1596389"/>
            <a:ext cx="400136" cy="400110"/>
          </a:xfrm>
          <a:prstGeom prst="rect">
            <a:avLst/>
          </a:prstGeom>
        </p:spPr>
      </p:pic>
      <p:pic>
        <p:nvPicPr>
          <p:cNvPr id="7" name="Graphic 6">
            <a:extLst>
              <a:ext uri="{FF2B5EF4-FFF2-40B4-BE49-F238E27FC236}">
                <a16:creationId xmlns:a16="http://schemas.microsoft.com/office/drawing/2014/main" xmlns="" id="{52E2AFBC-6ABB-4EED-ACC1-794B5A7A71A3}"/>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1138246" y="1596389"/>
            <a:ext cx="400136" cy="400110"/>
          </a:xfrm>
          <a:prstGeom prst="rect">
            <a:avLst/>
          </a:prstGeom>
        </p:spPr>
      </p:pic>
      <p:pic>
        <p:nvPicPr>
          <p:cNvPr id="9" name="Graphic 8">
            <a:extLst>
              <a:ext uri="{FF2B5EF4-FFF2-40B4-BE49-F238E27FC236}">
                <a16:creationId xmlns:a16="http://schemas.microsoft.com/office/drawing/2014/main" xmlns="" id="{511D52FE-5000-418C-9A8E-3E1400D26F86}"/>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1138246" y="1596389"/>
            <a:ext cx="400136" cy="400110"/>
          </a:xfrm>
          <a:prstGeom prst="rect">
            <a:avLst/>
          </a:prstGeom>
        </p:spPr>
      </p:pic>
      <p:pic>
        <p:nvPicPr>
          <p:cNvPr id="10" name="Graphic 9">
            <a:extLst>
              <a:ext uri="{FF2B5EF4-FFF2-40B4-BE49-F238E27FC236}">
                <a16:creationId xmlns:a16="http://schemas.microsoft.com/office/drawing/2014/main" xmlns="" id="{84AF1C63-4301-406B-AAF7-C988694E33A0}"/>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1138246" y="1596389"/>
            <a:ext cx="400136" cy="400110"/>
          </a:xfrm>
          <a:prstGeom prst="rect">
            <a:avLst/>
          </a:prstGeom>
        </p:spPr>
      </p:pic>
    </p:spTree>
    <p:extLst>
      <p:ext uri="{BB962C8B-B14F-4D97-AF65-F5344CB8AC3E}">
        <p14:creationId xmlns:p14="http://schemas.microsoft.com/office/powerpoint/2010/main" val="2199819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2281" y="1501531"/>
            <a:ext cx="4573091"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F187AB40-3171-FE41-90BE-9608605351B5}"/>
              </a:ext>
            </a:extLst>
          </p:cNvPr>
          <p:cNvSpPr>
            <a:spLocks noGrp="1"/>
          </p:cNvSpPr>
          <p:nvPr>
            <p:ph type="ftr" sz="quarter" idx="1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4" name="Title 3">
            <a:extLst>
              <a:ext uri="{FF2B5EF4-FFF2-40B4-BE49-F238E27FC236}">
                <a16:creationId xmlns:a16="http://schemas.microsoft.com/office/drawing/2014/main" xmlns="" id="{3C323A1D-0DF6-D04A-99CF-6DDF3BC3DD22}"/>
              </a:ext>
            </a:extLst>
          </p:cNvPr>
          <p:cNvSpPr>
            <a:spLocks noGrp="1"/>
          </p:cNvSpPr>
          <p:nvPr>
            <p:ph type="title" hasCustomPrompt="1"/>
          </p:nvPr>
        </p:nvSpPr>
        <p:spPr/>
        <p:txBody>
          <a:bodyPr/>
          <a:lstStyle/>
          <a:p>
            <a:r>
              <a:rPr lang="en-US"/>
              <a:t>Click to add title</a:t>
            </a:r>
            <a:endParaRPr lang="en-GB"/>
          </a:p>
        </p:txBody>
      </p:sp>
      <p:sp>
        <p:nvSpPr>
          <p:cNvPr id="10" name="Text Placeholder 2">
            <a:extLst>
              <a:ext uri="{FF2B5EF4-FFF2-40B4-BE49-F238E27FC236}">
                <a16:creationId xmlns:a16="http://schemas.microsoft.com/office/drawing/2014/main" xmlns="" id="{967649EE-8531-9141-870B-101EFCCD3878}"/>
              </a:ext>
            </a:extLst>
          </p:cNvPr>
          <p:cNvSpPr>
            <a:spLocks noGrp="1"/>
          </p:cNvSpPr>
          <p:nvPr>
            <p:ph type="body" idx="14" hasCustomPrompt="1"/>
          </p:nvPr>
        </p:nvSpPr>
        <p:spPr>
          <a:xfrm>
            <a:off x="6096000" y="1501531"/>
            <a:ext cx="4592142" cy="823912"/>
          </a:xfrm>
        </p:spPr>
        <p:txBody>
          <a:bodyPr anchor="b"/>
          <a:lstStyle>
            <a:lvl1pPr marL="0" indent="0">
              <a:spcAft>
                <a:spcPts val="0"/>
              </a:spcAft>
              <a:buNone/>
              <a:defRPr sz="2600" b="1">
                <a:solidFill>
                  <a:schemeClr val="tx1"/>
                </a:solidFill>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add a subheading</a:t>
            </a:r>
          </a:p>
        </p:txBody>
      </p:sp>
      <p:sp>
        <p:nvSpPr>
          <p:cNvPr id="11" name="Text Placeholder 4">
            <a:extLst>
              <a:ext uri="{FF2B5EF4-FFF2-40B4-BE49-F238E27FC236}">
                <a16:creationId xmlns:a16="http://schemas.microsoft.com/office/drawing/2014/main" xmlns="" id="{AC2DF545-6082-A640-B304-75B032E949CA}"/>
              </a:ext>
            </a:extLst>
          </p:cNvPr>
          <p:cNvSpPr>
            <a:spLocks noGrp="1"/>
          </p:cNvSpPr>
          <p:nvPr>
            <p:ph type="body" sz="quarter" idx="17" hasCustomPrompt="1"/>
          </p:nvPr>
        </p:nvSpPr>
        <p:spPr>
          <a:xfrm>
            <a:off x="1142281" y="2464226"/>
            <a:ext cx="4573091" cy="823912"/>
          </a:xfrm>
        </p:spPr>
        <p:txBody>
          <a:bodyPr/>
          <a:lstStyle/>
          <a:p>
            <a:pPr lvl="1"/>
            <a:r>
              <a:rPr lang="en-US"/>
              <a:t>Click to add text</a:t>
            </a:r>
          </a:p>
        </p:txBody>
      </p:sp>
      <p:sp>
        <p:nvSpPr>
          <p:cNvPr id="14" name="Text Placeholder 4">
            <a:extLst>
              <a:ext uri="{FF2B5EF4-FFF2-40B4-BE49-F238E27FC236}">
                <a16:creationId xmlns:a16="http://schemas.microsoft.com/office/drawing/2014/main" xmlns="" id="{A5880E28-365C-DB4B-A4C5-2FAC63536DB5}"/>
              </a:ext>
            </a:extLst>
          </p:cNvPr>
          <p:cNvSpPr>
            <a:spLocks noGrp="1"/>
          </p:cNvSpPr>
          <p:nvPr>
            <p:ph type="body" sz="quarter" idx="18" hasCustomPrompt="1"/>
          </p:nvPr>
        </p:nvSpPr>
        <p:spPr>
          <a:xfrm>
            <a:off x="6096000" y="2464226"/>
            <a:ext cx="4592142" cy="823912"/>
          </a:xfrm>
        </p:spPr>
        <p:txBody>
          <a:bodyPr/>
          <a:lstStyle/>
          <a:p>
            <a:pPr lvl="1"/>
            <a:r>
              <a:rPr lang="en-US"/>
              <a:t>Click to add text</a:t>
            </a:r>
          </a:p>
        </p:txBody>
      </p:sp>
    </p:spTree>
    <p:extLst>
      <p:ext uri="{BB962C8B-B14F-4D97-AF65-F5344CB8AC3E}">
        <p14:creationId xmlns:p14="http://schemas.microsoft.com/office/powerpoint/2010/main" val="2531591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0705" y="1561982"/>
            <a:ext cx="2347507"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10747389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35" name="Text Placeholder 11">
            <a:extLst>
              <a:ext uri="{FF2B5EF4-FFF2-40B4-BE49-F238E27FC236}">
                <a16:creationId xmlns:a16="http://schemas.microsoft.com/office/drawing/2014/main" xmlns="" id="{3E0C490C-6E46-DA4D-9C35-2B312B0DAD82}"/>
              </a:ext>
            </a:extLst>
          </p:cNvPr>
          <p:cNvSpPr>
            <a:spLocks noGrp="1"/>
          </p:cNvSpPr>
          <p:nvPr>
            <p:ph type="body" sz="quarter" idx="15" hasCustomPrompt="1"/>
          </p:nvPr>
        </p:nvSpPr>
        <p:spPr>
          <a:xfrm>
            <a:off x="1132524"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1">
            <a:extLst>
              <a:ext uri="{FF2B5EF4-FFF2-40B4-BE49-F238E27FC236}">
                <a16:creationId xmlns:a16="http://schemas.microsoft.com/office/drawing/2014/main" xmlns="" id="{323CF613-4B78-124C-8431-E69133B251B2}"/>
              </a:ext>
            </a:extLst>
          </p:cNvPr>
          <p:cNvSpPr>
            <a:spLocks noGrp="1"/>
          </p:cNvSpPr>
          <p:nvPr>
            <p:ph type="body" sz="quarter" idx="16" hasCustomPrompt="1"/>
          </p:nvPr>
        </p:nvSpPr>
        <p:spPr>
          <a:xfrm>
            <a:off x="392969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11">
            <a:extLst>
              <a:ext uri="{FF2B5EF4-FFF2-40B4-BE49-F238E27FC236}">
                <a16:creationId xmlns:a16="http://schemas.microsoft.com/office/drawing/2014/main" xmlns="" id="{E44EDEBE-67F4-2647-AFFF-D1E705C4BADC}"/>
              </a:ext>
            </a:extLst>
          </p:cNvPr>
          <p:cNvSpPr>
            <a:spLocks noGrp="1"/>
          </p:cNvSpPr>
          <p:nvPr>
            <p:ph type="body" sz="quarter" idx="17" hasCustomPrompt="1"/>
          </p:nvPr>
        </p:nvSpPr>
        <p:spPr>
          <a:xfrm>
            <a:off x="672686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marL="554038" indent="-119857">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11">
            <a:extLst>
              <a:ext uri="{FF2B5EF4-FFF2-40B4-BE49-F238E27FC236}">
                <a16:creationId xmlns:a16="http://schemas.microsoft.com/office/drawing/2014/main" xmlns="" id="{F47A09BB-CBFA-0D4E-B2BB-868F53588A20}"/>
              </a:ext>
            </a:extLst>
          </p:cNvPr>
          <p:cNvSpPr>
            <a:spLocks noGrp="1"/>
          </p:cNvSpPr>
          <p:nvPr>
            <p:ph type="body" sz="quarter" idx="18" hasCustomPrompt="1"/>
          </p:nvPr>
        </p:nvSpPr>
        <p:spPr>
          <a:xfrm>
            <a:off x="9524033" y="1570397"/>
            <a:ext cx="2294318"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600">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6269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a:extLst>
              <a:ext uri="{FF2B5EF4-FFF2-40B4-BE49-F238E27FC236}">
                <a16:creationId xmlns:a16="http://schemas.microsoft.com/office/drawing/2014/main" xmlns="" id="{E8CCE00E-6A41-1C48-A182-3BE9BB39784F}"/>
              </a:ext>
            </a:extLst>
          </p:cNvPr>
          <p:cNvSpPr>
            <a:spLocks noGrp="1"/>
          </p:cNvSpPr>
          <p:nvPr>
            <p:ph type="body" sz="quarter" idx="15" hasCustomPrompt="1"/>
          </p:nvPr>
        </p:nvSpPr>
        <p:spPr>
          <a:xfrm>
            <a:off x="4560359"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78787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8" y="0"/>
            <a:ext cx="3811042"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6875910"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687591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0"/>
            <a:ext cx="6868186"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44029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1522513" y="1"/>
            <a:ext cx="6483664" cy="6857554"/>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0" y="6277286"/>
            <a:ext cx="3449908"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8364690" y="1562100"/>
            <a:ext cx="3442180"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Tree>
    <p:extLst>
      <p:ext uri="{BB962C8B-B14F-4D97-AF65-F5344CB8AC3E}">
        <p14:creationId xmlns:p14="http://schemas.microsoft.com/office/powerpoint/2010/main" val="2063687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5333554" y="0"/>
            <a:ext cx="6858446"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3828505"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3828505"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
        <p:nvSpPr>
          <p:cNvPr id="10" name="Text Placeholder 8">
            <a:extLst>
              <a:ext uri="{FF2B5EF4-FFF2-40B4-BE49-F238E27FC236}">
                <a16:creationId xmlns:a16="http://schemas.microsoft.com/office/drawing/2014/main" xmlns="" id="{847EF4F2-8463-C345-BD26-41417596A8BA}"/>
              </a:ext>
            </a:extLst>
          </p:cNvPr>
          <p:cNvSpPr>
            <a:spLocks noGrp="1"/>
          </p:cNvSpPr>
          <p:nvPr>
            <p:ph type="body" sz="quarter" idx="14" hasCustomPrompt="1"/>
          </p:nvPr>
        </p:nvSpPr>
        <p:spPr>
          <a:xfrm>
            <a:off x="1130954" y="1563240"/>
            <a:ext cx="3438963"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0923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0" name="Text Placeholder 9">
            <a:extLst>
              <a:ext uri="{FF2B5EF4-FFF2-40B4-BE49-F238E27FC236}">
                <a16:creationId xmlns:a16="http://schemas.microsoft.com/office/drawing/2014/main" xmlns="" id="{C1B5DE5E-701C-F94A-8940-19FE453292C7}"/>
              </a:ext>
            </a:extLst>
          </p:cNvPr>
          <p:cNvSpPr>
            <a:spLocks noGrp="1"/>
          </p:cNvSpPr>
          <p:nvPr>
            <p:ph type="body" sz="quarter" idx="14" hasCustomPrompt="1"/>
          </p:nvPr>
        </p:nvSpPr>
        <p:spPr>
          <a:xfrm>
            <a:off x="1135540" y="1557805"/>
            <a:ext cx="3054940" cy="172740"/>
          </a:xfrm>
        </p:spPr>
        <p:txBody>
          <a:bodyPr wrap="square">
            <a:spAutoFit/>
          </a:bodyPr>
          <a:lstStyle>
            <a:lvl1pPr marL="0">
              <a:lnSpc>
                <a:spcPct val="117000"/>
              </a:lnSpc>
              <a:spcAft>
                <a:spcPts val="500"/>
              </a:spcAft>
              <a:defRPr sz="1000" b="0">
                <a:solidFill>
                  <a:schemeClr val="tx1"/>
                </a:solidFill>
              </a:defRPr>
            </a:lvl1pPr>
            <a:lvl2pPr marL="0">
              <a:lnSpc>
                <a:spcPct val="117000"/>
              </a:lnSpc>
              <a:spcAft>
                <a:spcPts val="500"/>
              </a:spcAft>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500"/>
              </a:spcAft>
              <a:buFont typeface="Arial" panose="020B0604020202020204" pitchFamily="34" charset="0"/>
              <a:buNone/>
              <a:tabLst/>
              <a:defRPr/>
            </a:lvl4pPr>
            <a:lvl5pPr marL="0" indent="0">
              <a:lnSpc>
                <a:spcPct val="117000"/>
              </a:lnSpc>
              <a:spcAft>
                <a:spcPts val="500"/>
              </a:spcAft>
              <a:buFont typeface="Arial" panose="020B0604020202020204" pitchFamily="34" charset="0"/>
              <a:buNone/>
              <a:tabLst/>
              <a:defRPr/>
            </a:lvl5pPr>
          </a:lstStyle>
          <a:p>
            <a:pPr lvl="0"/>
            <a:r>
              <a:rPr lang="en-US"/>
              <a:t>Click to add text</a:t>
            </a:r>
          </a:p>
        </p:txBody>
      </p:sp>
      <p:sp>
        <p:nvSpPr>
          <p:cNvPr id="13" name="Text Placeholder 9">
            <a:extLst>
              <a:ext uri="{FF2B5EF4-FFF2-40B4-BE49-F238E27FC236}">
                <a16:creationId xmlns:a16="http://schemas.microsoft.com/office/drawing/2014/main" xmlns="" id="{B6F1B50A-A6CD-454A-BF8F-179FABBD814A}"/>
              </a:ext>
            </a:extLst>
          </p:cNvPr>
          <p:cNvSpPr>
            <a:spLocks noGrp="1"/>
          </p:cNvSpPr>
          <p:nvPr>
            <p:ph type="body" sz="quarter" idx="15" hasCustomPrompt="1"/>
          </p:nvPr>
        </p:nvSpPr>
        <p:spPr>
          <a:xfrm>
            <a:off x="1135540" y="277454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6" name="Text Placeholder 9">
            <a:extLst>
              <a:ext uri="{FF2B5EF4-FFF2-40B4-BE49-F238E27FC236}">
                <a16:creationId xmlns:a16="http://schemas.microsoft.com/office/drawing/2014/main" xmlns="" id="{92BB6A5F-4A27-3A45-A3A2-B24C0CFCE194}"/>
              </a:ext>
            </a:extLst>
          </p:cNvPr>
          <p:cNvSpPr>
            <a:spLocks noGrp="1"/>
          </p:cNvSpPr>
          <p:nvPr>
            <p:ph type="body" sz="quarter" idx="16" hasCustomPrompt="1"/>
          </p:nvPr>
        </p:nvSpPr>
        <p:spPr>
          <a:xfrm>
            <a:off x="1135540"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7" name="Text Placeholder 9">
            <a:extLst>
              <a:ext uri="{FF2B5EF4-FFF2-40B4-BE49-F238E27FC236}">
                <a16:creationId xmlns:a16="http://schemas.microsoft.com/office/drawing/2014/main" xmlns="" id="{F40F0EBB-2640-1C41-B3A1-4727F17E0E39}"/>
              </a:ext>
            </a:extLst>
          </p:cNvPr>
          <p:cNvSpPr>
            <a:spLocks noGrp="1"/>
          </p:cNvSpPr>
          <p:nvPr>
            <p:ph type="body" sz="quarter" idx="17" hasCustomPrompt="1"/>
          </p:nvPr>
        </p:nvSpPr>
        <p:spPr>
          <a:xfrm>
            <a:off x="1135540"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8" name="Text Placeholder 9">
            <a:extLst>
              <a:ext uri="{FF2B5EF4-FFF2-40B4-BE49-F238E27FC236}">
                <a16:creationId xmlns:a16="http://schemas.microsoft.com/office/drawing/2014/main" xmlns="" id="{1CE64662-D4B3-5249-ABA5-6779DB4C0A29}"/>
              </a:ext>
            </a:extLst>
          </p:cNvPr>
          <p:cNvSpPr>
            <a:spLocks noGrp="1"/>
          </p:cNvSpPr>
          <p:nvPr>
            <p:ph type="body" sz="quarter" idx="18" hasCustomPrompt="1"/>
          </p:nvPr>
        </p:nvSpPr>
        <p:spPr>
          <a:xfrm>
            <a:off x="3044977" y="2774547"/>
            <a:ext cx="1530046" cy="747449"/>
          </a:xfrm>
        </p:spPr>
        <p:txBody>
          <a:bodyPr wrap="square">
            <a:spAutoFit/>
          </a:bodyPr>
          <a:lstStyle>
            <a:lvl1pPr marL="0">
              <a:lnSpc>
                <a:spcPct val="117000"/>
              </a:lnSpc>
              <a:spcBef>
                <a:spcPts val="4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9" name="Text Placeholder 9">
            <a:extLst>
              <a:ext uri="{FF2B5EF4-FFF2-40B4-BE49-F238E27FC236}">
                <a16:creationId xmlns:a16="http://schemas.microsoft.com/office/drawing/2014/main" xmlns="" id="{4A7D8163-732A-F54A-8B73-00C95459C7BD}"/>
              </a:ext>
            </a:extLst>
          </p:cNvPr>
          <p:cNvSpPr>
            <a:spLocks noGrp="1"/>
          </p:cNvSpPr>
          <p:nvPr>
            <p:ph type="body" sz="quarter" idx="19" hasCustomPrompt="1"/>
          </p:nvPr>
        </p:nvSpPr>
        <p:spPr>
          <a:xfrm>
            <a:off x="3044977" y="3675032"/>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0" name="Text Placeholder 9">
            <a:extLst>
              <a:ext uri="{FF2B5EF4-FFF2-40B4-BE49-F238E27FC236}">
                <a16:creationId xmlns:a16="http://schemas.microsoft.com/office/drawing/2014/main" xmlns="" id="{42D5C87C-08A5-3F42-8CC3-9D155CECEC9E}"/>
              </a:ext>
            </a:extLst>
          </p:cNvPr>
          <p:cNvSpPr>
            <a:spLocks noGrp="1"/>
          </p:cNvSpPr>
          <p:nvPr>
            <p:ph type="body" sz="quarter" idx="20" hasCustomPrompt="1"/>
          </p:nvPr>
        </p:nvSpPr>
        <p:spPr>
          <a:xfrm>
            <a:off x="3044977" y="4575517"/>
            <a:ext cx="1530046" cy="747449"/>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2" name="Text Placeholder 9">
            <a:extLst>
              <a:ext uri="{FF2B5EF4-FFF2-40B4-BE49-F238E27FC236}">
                <a16:creationId xmlns:a16="http://schemas.microsoft.com/office/drawing/2014/main" xmlns="" id="{833593CB-E635-AD44-BA7D-B4DB0B562D78}"/>
              </a:ext>
            </a:extLst>
          </p:cNvPr>
          <p:cNvSpPr>
            <a:spLocks noGrp="1"/>
          </p:cNvSpPr>
          <p:nvPr>
            <p:ph type="body" sz="quarter" idx="21" hasCustomPrompt="1"/>
          </p:nvPr>
        </p:nvSpPr>
        <p:spPr>
          <a:xfrm>
            <a:off x="4945678" y="1557805"/>
            <a:ext cx="3084608" cy="1141210"/>
          </a:xfrm>
        </p:spPr>
        <p:txBody>
          <a:bodyPr wrap="square">
            <a:spAutoFit/>
          </a:bodyPr>
          <a:lstStyle>
            <a:lvl1pPr marL="0">
              <a:lnSpc>
                <a:spcPct val="117000"/>
              </a:lnSpc>
              <a:spcBef>
                <a:spcPts val="0"/>
              </a:spcBef>
              <a:spcAft>
                <a:spcPts val="40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Bef>
                <a:spcPts val="500"/>
              </a:spcBef>
              <a:spcAft>
                <a:spcPts val="250"/>
              </a:spcAft>
              <a:buFont typeface="Arial" panose="020B0604020202020204" pitchFamily="34" charset="0"/>
              <a:buNone/>
              <a:tabLst/>
              <a:defRPr sz="500" b="1" i="0">
                <a:solidFill>
                  <a:schemeClr val="tx1"/>
                </a:solidFill>
                <a:latin typeface="Helvetica Now Text" panose="020B0504030202020204" pitchFamily="34" charset="77"/>
              </a:defRPr>
            </a:lvl3pPr>
            <a:lvl4pPr marL="0" indent="0">
              <a:lnSpc>
                <a:spcPct val="100000"/>
              </a:lnSpc>
              <a:spcAft>
                <a:spcPts val="250"/>
              </a:spcAft>
              <a:buFont typeface="Arial" panose="020B0604020202020204" pitchFamily="34" charset="0"/>
              <a:buNone/>
              <a:tabLst/>
              <a:defRPr sz="5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 Click to add small text bold Third level. Click to add small text Fourth level </a:t>
            </a:r>
          </a:p>
          <a:p>
            <a:pPr lvl="1"/>
            <a:r>
              <a:rPr lang="en-US"/>
              <a:t>Second level</a:t>
            </a:r>
          </a:p>
          <a:p>
            <a:pPr lvl="2"/>
            <a:r>
              <a:rPr lang="en-US"/>
              <a:t>Third level</a:t>
            </a:r>
          </a:p>
          <a:p>
            <a:pPr lvl="3"/>
            <a:r>
              <a:rPr lang="en-US"/>
              <a:t>Fourth level</a:t>
            </a:r>
          </a:p>
        </p:txBody>
      </p:sp>
      <p:sp>
        <p:nvSpPr>
          <p:cNvPr id="14" name="Title 4">
            <a:extLst>
              <a:ext uri="{FF2B5EF4-FFF2-40B4-BE49-F238E27FC236}">
                <a16:creationId xmlns:a16="http://schemas.microsoft.com/office/drawing/2014/main" xmlns="" id="{A616470C-5D44-1543-BC17-F6DB941BB05A}"/>
              </a:ext>
            </a:extLst>
          </p:cNvPr>
          <p:cNvSpPr>
            <a:spLocks noGrp="1"/>
          </p:cNvSpPr>
          <p:nvPr>
            <p:ph type="title" hasCustomPrompt="1"/>
          </p:nvPr>
        </p:nvSpPr>
        <p:spPr>
          <a:xfrm>
            <a:off x="1123229" y="468192"/>
            <a:ext cx="10686952" cy="400110"/>
          </a:xfrm>
        </p:spPr>
        <p:txBody>
          <a:bodyPr/>
          <a:lstStyle/>
          <a:p>
            <a:r>
              <a:rPr lang="en-US"/>
              <a:t>Contacts – click to add title</a:t>
            </a:r>
            <a:endParaRPr lang="en-GB"/>
          </a:p>
        </p:txBody>
      </p:sp>
      <p:sp>
        <p:nvSpPr>
          <p:cNvPr id="15" name="Subtitle 2">
            <a:extLst>
              <a:ext uri="{FF2B5EF4-FFF2-40B4-BE49-F238E27FC236}">
                <a16:creationId xmlns:a16="http://schemas.microsoft.com/office/drawing/2014/main" xmlns="" id="{56B70E86-3214-1440-AB9C-6ABFB8CFCF04}"/>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2817747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25" name="Text Placeholder 24">
            <a:extLst>
              <a:ext uri="{FF2B5EF4-FFF2-40B4-BE49-F238E27FC236}">
                <a16:creationId xmlns:a16="http://schemas.microsoft.com/office/drawing/2014/main" xmlns="" id="{4E910327-66FD-5940-AD7F-B69B8A244A9F}"/>
              </a:ext>
            </a:extLst>
          </p:cNvPr>
          <p:cNvSpPr>
            <a:spLocks noGrp="1"/>
          </p:cNvSpPr>
          <p:nvPr>
            <p:ph type="body" sz="quarter" idx="14" hasCustomPrompt="1"/>
          </p:nvPr>
        </p:nvSpPr>
        <p:spPr>
          <a:xfrm>
            <a:off x="1148694"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xmlns="" id="{72E2517E-1DD9-2A41-A8C4-BC4A9768F3B4}"/>
              </a:ext>
            </a:extLst>
          </p:cNvPr>
          <p:cNvSpPr>
            <a:spLocks noGrp="1"/>
          </p:cNvSpPr>
          <p:nvPr>
            <p:ph type="body" sz="quarter" idx="15" hasCustomPrompt="1"/>
          </p:nvPr>
        </p:nvSpPr>
        <p:spPr>
          <a:xfrm>
            <a:off x="3812661"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xmlns="" id="{0F228426-CF81-2046-8520-D8823BD034F9}"/>
              </a:ext>
            </a:extLst>
          </p:cNvPr>
          <p:cNvSpPr>
            <a:spLocks noGrp="1"/>
          </p:cNvSpPr>
          <p:nvPr>
            <p:ph type="body" sz="quarter" idx="16" hasCustomPrompt="1"/>
          </p:nvPr>
        </p:nvSpPr>
        <p:spPr>
          <a:xfrm>
            <a:off x="6476628"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xmlns="" id="{BE23F920-5C18-B34A-8211-35DA063D9C52}"/>
              </a:ext>
            </a:extLst>
          </p:cNvPr>
          <p:cNvSpPr>
            <a:spLocks noGrp="1"/>
          </p:cNvSpPr>
          <p:nvPr>
            <p:ph type="body" sz="quarter" idx="17"/>
          </p:nvPr>
        </p:nvSpPr>
        <p:spPr>
          <a:xfrm>
            <a:off x="91405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xmlns=""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xmlns="" id="{F5CCAC0F-B7AD-3249-877F-A0604EDE631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a:t>Click to add subhead</a:t>
            </a:r>
            <a:endParaRPr lang="en-US"/>
          </a:p>
        </p:txBody>
      </p:sp>
    </p:spTree>
    <p:extLst>
      <p:ext uri="{BB962C8B-B14F-4D97-AF65-F5344CB8AC3E}">
        <p14:creationId xmlns:p14="http://schemas.microsoft.com/office/powerpoint/2010/main" val="3994169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a:xfrm>
            <a:off x="1126303" y="1487624"/>
            <a:ext cx="5299629" cy="692498"/>
          </a:xfrm>
        </p:spPr>
        <p:txBody>
          <a:bodyPr/>
          <a:lstStyle>
            <a:lvl1pPr>
              <a:defRPr sz="4500">
                <a:solidFill>
                  <a:schemeClr val="bg1"/>
                </a:solidFill>
              </a:defRPr>
            </a:lvl1pPr>
          </a:lstStyle>
          <a:p>
            <a:r>
              <a:rPr lang="en-US"/>
              <a:t>Click add title</a:t>
            </a:r>
            <a:endParaRPr lang="en-GB"/>
          </a:p>
        </p:txBody>
      </p:sp>
    </p:spTree>
    <p:extLst>
      <p:ext uri="{BB962C8B-B14F-4D97-AF65-F5344CB8AC3E}">
        <p14:creationId xmlns:p14="http://schemas.microsoft.com/office/powerpoint/2010/main" val="22429630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Left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484A7B3-39AF-4D55-B74B-E7735C054CCC}"/>
              </a:ext>
            </a:extLst>
          </p:cNvPr>
          <p:cNvSpPr/>
          <p:nvPr userDrawn="1"/>
        </p:nvSpPr>
        <p:spPr bwMode="auto">
          <a:xfrm>
            <a:off x="8367062" y="6096000"/>
            <a:ext cx="3386667" cy="6840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35070" tIns="17535" rIns="35070" bIns="17535" numCol="1" rtlCol="0" anchor="t" anchorCtr="0" compatLnSpc="1">
            <a:prstTxWarp prst="textNoShape">
              <a:avLst/>
            </a:prstTxWarp>
          </a:bodyPr>
          <a:lstStyle/>
          <a:p>
            <a:pPr marL="0" marR="0" indent="0" algn="l" defTabSz="350667" rtl="0" eaLnBrk="0" fontAlgn="base" latinLnBrk="0" hangingPunct="0">
              <a:lnSpc>
                <a:spcPct val="100000"/>
              </a:lnSpc>
              <a:spcBef>
                <a:spcPct val="0"/>
              </a:spcBef>
              <a:spcAft>
                <a:spcPct val="0"/>
              </a:spcAft>
              <a:buClrTx/>
              <a:buSzTx/>
              <a:buFontTx/>
              <a:buNone/>
              <a:tabLst/>
            </a:pPr>
            <a:endParaRPr kumimoji="0" lang="en-US" sz="920" b="0" i="0" u="none" strike="noStrike" cap="none" normalizeH="0" baseline="0">
              <a:ln>
                <a:noFill/>
              </a:ln>
              <a:solidFill>
                <a:schemeClr val="tx1"/>
              </a:solidFill>
              <a:effectLst/>
              <a:latin typeface="Arial" charset="0"/>
              <a:ea typeface="ＭＳ Ｐゴシック" pitchFamily="108"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422"/>
            </a:lvl1pPr>
            <a:lvl2pPr>
              <a:defRPr sz="422"/>
            </a:lvl2pPr>
            <a:lvl3pPr>
              <a:defRPr sz="422"/>
            </a:lvl3pPr>
            <a:lvl4pPr>
              <a:defRPr sz="422"/>
            </a:lvl4pPr>
            <a:lvl5pPr>
              <a:defRPr sz="42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xmlns="" id="{AF574BEA-C66F-40B5-89A2-38FFCDA117A9}"/>
              </a:ext>
            </a:extLst>
          </p:cNvPr>
          <p:cNvSpPr txBox="1"/>
          <p:nvPr userDrawn="1"/>
        </p:nvSpPr>
        <p:spPr>
          <a:xfrm>
            <a:off x="8534406" y="6598527"/>
            <a:ext cx="471513" cy="52002"/>
          </a:xfrm>
          <a:prstGeom prst="rect">
            <a:avLst/>
          </a:prstGeom>
          <a:noFill/>
        </p:spPr>
        <p:txBody>
          <a:bodyPr wrap="square" lIns="0" tIns="0" rIns="0" bIns="0" rtlCol="0" anchor="b" anchorCtr="0">
            <a:spAutoFit/>
          </a:bodyPr>
          <a:lstStyle/>
          <a:p>
            <a:pPr marL="0" marR="0" indent="0" algn="r" defTabSz="385742" rtl="0" eaLnBrk="0" fontAlgn="base" latinLnBrk="0" hangingPunct="0">
              <a:lnSpc>
                <a:spcPct val="100000"/>
              </a:lnSpc>
              <a:spcBef>
                <a:spcPct val="0"/>
              </a:spcBef>
              <a:spcAft>
                <a:spcPct val="0"/>
              </a:spcAft>
              <a:buClrTx/>
              <a:buSzTx/>
              <a:buFontTx/>
              <a:buNone/>
              <a:tabLst/>
              <a:defRPr/>
            </a:pPr>
            <a:fld id="{BC0FA351-5A70-4EC9-BE2D-E8D941B01E50}" type="slidenum">
              <a:rPr lang="en-US" sz="338" smtClean="0">
                <a:solidFill>
                  <a:schemeClr val="bg2"/>
                </a:solidFill>
              </a:rPr>
              <a:pPr marL="0" marR="0" indent="0" algn="r" defTabSz="385742" rtl="0" eaLnBrk="0" fontAlgn="base" latinLnBrk="0" hangingPunct="0">
                <a:lnSpc>
                  <a:spcPct val="100000"/>
                </a:lnSpc>
                <a:spcBef>
                  <a:spcPct val="0"/>
                </a:spcBef>
                <a:spcAft>
                  <a:spcPct val="0"/>
                </a:spcAft>
                <a:buClrTx/>
                <a:buSzTx/>
                <a:buFontTx/>
                <a:buNone/>
                <a:tabLst/>
                <a:defRPr/>
              </a:pPr>
              <a:t>‹#›</a:t>
            </a:fld>
            <a:endParaRPr lang="en-US" sz="338">
              <a:solidFill>
                <a:schemeClr val="bg2"/>
              </a:solidFill>
            </a:endParaRPr>
          </a:p>
        </p:txBody>
      </p:sp>
      <p:sp>
        <p:nvSpPr>
          <p:cNvPr id="8" name="Slide Number Placeholder 5">
            <a:extLst>
              <a:ext uri="{FF2B5EF4-FFF2-40B4-BE49-F238E27FC236}">
                <a16:creationId xmlns:a16="http://schemas.microsoft.com/office/drawing/2014/main" xmlns="" id="{4A5197E0-BEE2-4784-A05D-80EA9AA7E862}"/>
              </a:ext>
            </a:extLst>
          </p:cNvPr>
          <p:cNvSpPr>
            <a:spLocks noGrp="1"/>
          </p:cNvSpPr>
          <p:nvPr>
            <p:ph type="sldNum" sz="quarter" idx="12"/>
          </p:nvPr>
        </p:nvSpPr>
        <p:spPr>
          <a:xfrm>
            <a:off x="11409444" y="6261106"/>
            <a:ext cx="403815" cy="365125"/>
          </a:xfrm>
        </p:spPr>
        <p:txBody>
          <a:bodyPr/>
          <a:lstStyle>
            <a:lvl1pPr>
              <a:defRPr>
                <a:solidFill>
                  <a:schemeClr val="tx1"/>
                </a:solidFill>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37681051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6" y="381001"/>
            <a:ext cx="761167" cy="287991"/>
          </a:xfrm>
          <a:prstGeom prst="rect">
            <a:avLst/>
          </a:prstGeom>
        </p:spPr>
      </p:pic>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366481" y="6277285"/>
            <a:ext cx="3442179" cy="365125"/>
          </a:xfrm>
          <a:prstGeom prst="rect">
            <a:avLst/>
          </a:prstGeom>
        </p:spPr>
        <p:txBody>
          <a:bodyPr vert="horz" wrap="square" lIns="0" tIns="0" rIns="0" bIns="0" rtlCol="0" anchor="ctr"/>
          <a:lstStyle>
            <a:lvl1pPr marL="0" marR="0" indent="0" algn="l" defTabSz="914298"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AA Gray</a:t>
            </a:r>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366483" y="1562100"/>
            <a:ext cx="3442179" cy="4401972"/>
          </a:xfrm>
        </p:spPr>
        <p:txBody>
          <a:bodyPr/>
          <a:lstStyle>
            <a:lvl1pPr marL="0" marR="0" indent="0" algn="l" defTabSz="914298"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bg1"/>
                </a:solidFill>
              </a:defRPr>
            </a:lvl1pPr>
            <a:lvl2pPr>
              <a:lnSpc>
                <a:spcPct val="100000"/>
              </a:lnSpc>
              <a:spcBef>
                <a:spcPts val="500"/>
              </a:spcBef>
              <a:defRPr sz="2000">
                <a:solidFill>
                  <a:schemeClr val="bg1"/>
                </a:solidFill>
              </a:defRPr>
            </a:lvl2pPr>
            <a:lvl3pPr marL="0" indent="0">
              <a:lnSpc>
                <a:spcPct val="100000"/>
              </a:lnSpc>
              <a:spcBef>
                <a:spcPts val="2000"/>
              </a:spcBef>
              <a:spcAft>
                <a:spcPts val="500"/>
              </a:spcAft>
              <a:buNone/>
              <a:defRPr sz="1200">
                <a:solidFill>
                  <a:schemeClr val="bg1"/>
                </a:solidFill>
              </a:defRPr>
            </a:lvl3pPr>
            <a:lvl4pPr marL="0" indent="0">
              <a:lnSpc>
                <a:spcPct val="100000"/>
              </a:lnSpc>
              <a:spcBef>
                <a:spcPts val="500"/>
              </a:spcBef>
              <a:spcAft>
                <a:spcPts val="500"/>
              </a:spcAft>
              <a:buNone/>
              <a:tabLst/>
              <a:defRPr>
                <a:solidFill>
                  <a:schemeClr val="bg1"/>
                </a:solidFill>
              </a:defRPr>
            </a:lvl4pPr>
            <a:lvl5pPr marL="0" indent="0">
              <a:lnSpc>
                <a:spcPct val="100000"/>
              </a:lnSpc>
              <a:spcBef>
                <a:spcPts val="500"/>
              </a:spcBef>
              <a:spcAft>
                <a:spcPts val="500"/>
              </a:spcAft>
              <a:buNone/>
              <a:tabLst/>
              <a:defRPr>
                <a:solidFill>
                  <a:schemeClr val="bg1"/>
                </a:solidFill>
              </a:defRPr>
            </a:lvl5pPr>
          </a:lstStyle>
          <a:p>
            <a:pPr marL="0" marR="0" lvl="0" indent="0" algn="l" defTabSz="914298"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6291669A-E186-4DFC-803E-999109B78BF4}"/>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pic>
        <p:nvPicPr>
          <p:cNvPr id="7" name="Graphic 6">
            <a:extLst>
              <a:ext uri="{FF2B5EF4-FFF2-40B4-BE49-F238E27FC236}">
                <a16:creationId xmlns:a16="http://schemas.microsoft.com/office/drawing/2014/main" xmlns="" id="{75340BA6-8D61-49E8-8AF3-FFC4A8306164}"/>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pic>
        <p:nvPicPr>
          <p:cNvPr id="9" name="Graphic 8">
            <a:extLst>
              <a:ext uri="{FF2B5EF4-FFF2-40B4-BE49-F238E27FC236}">
                <a16:creationId xmlns:a16="http://schemas.microsoft.com/office/drawing/2014/main" xmlns="" id="{CDC294EF-1570-4686-8B4C-6B2B309B2014}"/>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spTree>
    <p:extLst>
      <p:ext uri="{BB962C8B-B14F-4D97-AF65-F5344CB8AC3E}">
        <p14:creationId xmlns:p14="http://schemas.microsoft.com/office/powerpoint/2010/main" val="3999999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1522513" y="0"/>
            <a:ext cx="6483665" cy="6857554"/>
          </a:xfrm>
          <a:solidFill>
            <a:schemeClr val="bg1">
              <a:lumMod val="95000"/>
            </a:schemeClr>
          </a:solidFill>
        </p:spPr>
        <p:txBody>
          <a:bodyPr tIns="5669280"/>
          <a:lstStyle>
            <a:lvl1pPr algn="ctr">
              <a:defRPr b="0"/>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6" y="381001"/>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1" y="6315385"/>
            <a:ext cx="3449907"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64691" y="1562100"/>
            <a:ext cx="3442179" cy="4438650"/>
          </a:xfrm>
        </p:spPr>
        <p:txBody>
          <a:bodyPr/>
          <a:lstStyle>
            <a:lvl1pPr marL="0" marR="0" indent="0" algn="l" defTabSz="914298"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98"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spTree>
    <p:extLst>
      <p:ext uri="{BB962C8B-B14F-4D97-AF65-F5344CB8AC3E}">
        <p14:creationId xmlns:p14="http://schemas.microsoft.com/office/powerpoint/2010/main" val="15019509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6" y="381001"/>
            <a:ext cx="761167" cy="28799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8364691" y="6315385"/>
            <a:ext cx="3449907"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2"/>
                </a:solidFill>
                <a:latin typeface="Helvetica Now Text" panose="020B0504030202020204" pitchFamily="34" charset="77"/>
              </a:defRPr>
            </a:lvl1pPr>
          </a:lstStyle>
          <a:p>
            <a:r>
              <a:rPr lang="en-GB"/>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8364691" y="1562100"/>
            <a:ext cx="3442179" cy="4438650"/>
          </a:xfrm>
        </p:spPr>
        <p:txBody>
          <a:bodyPr/>
          <a:lstStyle>
            <a:lvl1pPr marL="0" marR="0" indent="0" algn="l" defTabSz="914298" rtl="0" eaLnBrk="1" fontAlgn="auto" latinLnBrk="0" hangingPunct="1">
              <a:lnSpc>
                <a:spcPct val="100000"/>
              </a:lnSpc>
              <a:spcBef>
                <a:spcPts val="700"/>
              </a:spcBef>
              <a:spcAft>
                <a:spcPts val="700"/>
              </a:spcAft>
              <a:buClrTx/>
              <a:buSzTx/>
              <a:buFont typeface="Arial" panose="020B0604020202020204" pitchFamily="34" charset="0"/>
              <a:buNone/>
              <a:tabLst/>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marL="0" marR="0" lvl="0" indent="0" algn="l" defTabSz="914298" rtl="0" eaLnBrk="1" fontAlgn="auto" latinLnBrk="0" hangingPunct="1">
              <a:lnSpc>
                <a:spcPct val="100000"/>
              </a:lnSpc>
              <a:spcBef>
                <a:spcPts val="700"/>
              </a:spcBef>
              <a:spcAft>
                <a:spcPts val="700"/>
              </a:spcAft>
              <a:buClrTx/>
              <a:buSzTx/>
              <a:buFont typeface="Arial" panose="020B0604020202020204" pitchFamily="34" charset="0"/>
              <a:buNone/>
              <a:tabLst/>
              <a:defRPr/>
            </a:pPr>
            <a:r>
              <a:rPr lang="en-GB"/>
              <a:t>First level – title. Second level – subtitle. Third level – date</a:t>
            </a:r>
          </a:p>
          <a:p>
            <a:pPr lvl="1"/>
            <a:r>
              <a:rPr lang="en-GB"/>
              <a:t>Second level</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1" y="0"/>
            <a:ext cx="15217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pic>
        <p:nvPicPr>
          <p:cNvPr id="18" name="Picture Placeholder 10">
            <a:extLst>
              <a:ext uri="{FF2B5EF4-FFF2-40B4-BE49-F238E27FC236}">
                <a16:creationId xmlns:a16="http://schemas.microsoft.com/office/drawing/2014/main" xmlns="" id="{B2AE95DD-6549-F74E-B4A5-F644AEF2E1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500707" y="-447"/>
            <a:ext cx="6483665" cy="6857554"/>
          </a:xfrm>
          <a:prstGeom prst="rect">
            <a:avLst/>
          </a:prstGeom>
        </p:spPr>
      </p:pic>
    </p:spTree>
    <p:extLst>
      <p:ext uri="{BB962C8B-B14F-4D97-AF65-F5344CB8AC3E}">
        <p14:creationId xmlns:p14="http://schemas.microsoft.com/office/powerpoint/2010/main" val="1651642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748444" y="381001"/>
            <a:ext cx="761167"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sp>
        <p:nvSpPr>
          <p:cNvPr id="13" name="Picture Placeholder 10">
            <a:extLst>
              <a:ext uri="{FF2B5EF4-FFF2-40B4-BE49-F238E27FC236}">
                <a16:creationId xmlns:a16="http://schemas.microsoft.com/office/drawing/2014/main" xmlns="" id="{6C3C968F-382E-D845-A447-BA8A7CEE9E68}"/>
              </a:ext>
            </a:extLst>
          </p:cNvPr>
          <p:cNvSpPr>
            <a:spLocks noGrp="1"/>
          </p:cNvSpPr>
          <p:nvPr>
            <p:ph type="pic" sz="quarter" idx="13"/>
          </p:nvPr>
        </p:nvSpPr>
        <p:spPr>
          <a:xfrm>
            <a:off x="5333554" y="0"/>
            <a:ext cx="6858447" cy="6857554"/>
          </a:xfrm>
          <a:solidFill>
            <a:schemeClr val="bg1">
              <a:lumMod val="95000"/>
            </a:schemeClr>
          </a:solidFill>
        </p:spPr>
        <p:txBody>
          <a:bodyPr tIns="5577840"/>
          <a:lstStyle>
            <a:lvl1pPr algn="ctr">
              <a:defRPr b="0"/>
            </a:lvl1pPr>
          </a:lstStyle>
          <a:p>
            <a:r>
              <a:rPr lang="en-US"/>
              <a:t>Click icon to add picture</a:t>
            </a:r>
            <a:endParaRPr lang="en-GB"/>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4" y="6315385"/>
            <a:ext cx="3821472" cy="365125"/>
          </a:xfrm>
          <a:prstGeom prst="rect">
            <a:avLst/>
          </a:prstGeom>
        </p:spPr>
        <p:txBody>
          <a:bodyPr vert="horz" wrap="square" lIns="0" tIns="0" rIns="0" bIns="0" rtlCol="0" anchor="ctr"/>
          <a:lstStyle>
            <a:lvl1pPr marL="0" marR="0" indent="0" algn="l"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4"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spTree>
    <p:extLst>
      <p:ext uri="{BB962C8B-B14F-4D97-AF65-F5344CB8AC3E}">
        <p14:creationId xmlns:p14="http://schemas.microsoft.com/office/powerpoint/2010/main" val="16328770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a:extLst>
              <a:ext uri="{96DAC541-7B7A-43D3-8B79-37D633B846F1}">
                <asvg:svgBlip xmlns:asvg="http://schemas.microsoft.com/office/drawing/2016/SVG/main" xmlns="" r:embed="rId2"/>
              </a:ext>
            </a:extLst>
          </a:blip>
          <a:stretch>
            <a:fillRect/>
          </a:stretch>
        </p:blipFill>
        <p:spPr>
          <a:xfrm>
            <a:off x="748444" y="381001"/>
            <a:ext cx="761167" cy="28799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748444" y="6315385"/>
            <a:ext cx="3821472" cy="365125"/>
          </a:xfrm>
          <a:prstGeom prst="rect">
            <a:avLst/>
          </a:prstGeom>
        </p:spPr>
        <p:txBody>
          <a:bodyPr vert="horz" wrap="square" lIns="0" tIns="0" rIns="0" bIns="0" rtlCol="0" anchor="ctr"/>
          <a:lstStyle>
            <a:lvl1pPr marL="0" marR="0" indent="0" algn="l"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748444" y="1562100"/>
            <a:ext cx="3821472"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 Second level – subtitle. Third level – date</a:t>
            </a:r>
          </a:p>
          <a:p>
            <a:pPr lvl="1"/>
            <a:r>
              <a:rPr lang="en-GB"/>
              <a:t>Second level </a:t>
            </a:r>
          </a:p>
          <a:p>
            <a:pPr lvl="2"/>
            <a:r>
              <a:rPr lang="en-GB"/>
              <a:t>Third level – date</a:t>
            </a:r>
          </a:p>
          <a:p>
            <a:pPr lvl="3"/>
            <a:r>
              <a:rPr lang="en-GB"/>
              <a:t>Fourth level</a:t>
            </a:r>
          </a:p>
          <a:p>
            <a:pPr lvl="4"/>
            <a:r>
              <a:rPr lang="en-GB"/>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sp>
        <p:nvSpPr>
          <p:cNvPr id="9" name="Rectangle 8">
            <a:extLst>
              <a:ext uri="{FF2B5EF4-FFF2-40B4-BE49-F238E27FC236}">
                <a16:creationId xmlns:a16="http://schemas.microsoft.com/office/drawing/2014/main" xmlns="" id="{55B47DCA-40C1-444E-9D66-A19EA7134745}"/>
              </a:ext>
            </a:extLst>
          </p:cNvPr>
          <p:cNvSpPr/>
          <p:nvPr/>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1" y="0"/>
            <a:ext cx="37874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6" b="0" i="0">
              <a:latin typeface="Helvetica Now Text" panose="020B0504030202020204" pitchFamily="34" charset="77"/>
            </a:endParaRPr>
          </a:p>
        </p:txBody>
      </p:sp>
      <p:pic>
        <p:nvPicPr>
          <p:cNvPr id="14" name="Picture Placeholder 36">
            <a:extLst>
              <a:ext uri="{FF2B5EF4-FFF2-40B4-BE49-F238E27FC236}">
                <a16:creationId xmlns:a16="http://schemas.microsoft.com/office/drawing/2014/main" xmlns="" id="{A8B9D7FD-619E-2340-849E-CBE5236E20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0"/>
          <a:stretch/>
        </p:blipFill>
        <p:spPr>
          <a:xfrm>
            <a:off x="5333554" y="0"/>
            <a:ext cx="6858447" cy="6857554"/>
          </a:xfrm>
          <a:prstGeom prst="rect">
            <a:avLst/>
          </a:prstGeom>
        </p:spPr>
      </p:pic>
    </p:spTree>
    <p:extLst>
      <p:ext uri="{BB962C8B-B14F-4D97-AF65-F5344CB8AC3E}">
        <p14:creationId xmlns:p14="http://schemas.microsoft.com/office/powerpoint/2010/main" val="305631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0" y="6277286"/>
            <a:ext cx="3449908"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8364690" y="1562100"/>
            <a:ext cx="3442180"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p:blipFill>
        <p:spPr>
          <a:xfrm>
            <a:off x="381025" y="381003"/>
            <a:ext cx="761168" cy="287991"/>
          </a:xfrm>
          <a:prstGeom prst="rect">
            <a:avLst/>
          </a:prstGeom>
        </p:spPr>
      </p:pic>
      <p:pic>
        <p:nvPicPr>
          <p:cNvPr id="14" name="Picture Placeholder 9">
            <a:extLst>
              <a:ext uri="{FF2B5EF4-FFF2-40B4-BE49-F238E27FC236}">
                <a16:creationId xmlns:a16="http://schemas.microsoft.com/office/drawing/2014/main" xmlns="" id="{B7999D87-449E-B548-A4B0-E7455602C6A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522513" y="-1"/>
            <a:ext cx="6483664" cy="6857554"/>
          </a:xfrm>
          <a:prstGeom prst="rect">
            <a:avLst/>
          </a:prstGeom>
        </p:spPr>
      </p:pic>
    </p:spTree>
    <p:extLst>
      <p:ext uri="{BB962C8B-B14F-4D97-AF65-F5344CB8AC3E}">
        <p14:creationId xmlns:p14="http://schemas.microsoft.com/office/powerpoint/2010/main" val="37824249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6" y="381001"/>
            <a:ext cx="761167" cy="28799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1" y="6315385"/>
            <a:ext cx="3449907"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8364691"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spTree>
    <p:extLst>
      <p:ext uri="{BB962C8B-B14F-4D97-AF65-F5344CB8AC3E}">
        <p14:creationId xmlns:p14="http://schemas.microsoft.com/office/powerpoint/2010/main" val="37117866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381026" y="381001"/>
            <a:ext cx="761167" cy="28799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8364691" y="6277285"/>
            <a:ext cx="3449907"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8364691" y="1562100"/>
            <a:ext cx="3442179" cy="4438650"/>
          </a:xfrm>
        </p:spPr>
        <p:txBody>
          <a:bodyPr/>
          <a:lstStyle>
            <a:lvl1pPr>
              <a:spcBef>
                <a:spcPts val="700"/>
              </a:spcBef>
              <a:defRPr sz="3000">
                <a:solidFill>
                  <a:schemeClr val="tx1"/>
                </a:solidFill>
              </a:defRPr>
            </a:lvl1pPr>
            <a:lvl2pPr>
              <a:lnSpc>
                <a:spcPct val="100000"/>
              </a:lnSpc>
              <a:spcBef>
                <a:spcPts val="500"/>
              </a:spcBef>
              <a:defRPr sz="2000">
                <a:solidFill>
                  <a:schemeClr val="tx1"/>
                </a:solidFill>
              </a:defRPr>
            </a:lvl2pPr>
            <a:lvl3pPr marL="0" indent="0">
              <a:lnSpc>
                <a:spcPct val="100000"/>
              </a:lnSpc>
              <a:spcBef>
                <a:spcPts val="2000"/>
              </a:spcBef>
              <a:spcAft>
                <a:spcPts val="500"/>
              </a:spcAft>
              <a:buNone/>
              <a:defRPr sz="1200">
                <a:solidFill>
                  <a:schemeClr val="tx1"/>
                </a:solidFill>
              </a:defRPr>
            </a:lvl3pPr>
            <a:lvl4pPr marL="0" indent="0">
              <a:lnSpc>
                <a:spcPct val="100000"/>
              </a:lnSpc>
              <a:spcBef>
                <a:spcPts val="500"/>
              </a:spcBef>
              <a:spcAft>
                <a:spcPts val="500"/>
              </a:spcAft>
              <a:buNone/>
              <a:tabLst/>
              <a:defRPr>
                <a:solidFill>
                  <a:schemeClr val="tx1"/>
                </a:solidFill>
              </a:defRPr>
            </a:lvl4pPr>
            <a:lvl5pPr marL="0" indent="0">
              <a:lnSpc>
                <a:spcPct val="100000"/>
              </a:lnSpc>
              <a:spcBef>
                <a:spcPts val="500"/>
              </a:spcBef>
              <a:spcAft>
                <a:spcPts val="500"/>
              </a:spcAft>
              <a:buNone/>
              <a:tabLst/>
              <a:defRPr>
                <a:solidFill>
                  <a:schemeClr val="tx1"/>
                </a:solidFill>
              </a:defRPr>
            </a:lvl5pPr>
          </a:lstStyle>
          <a:p>
            <a:pPr lvl="0"/>
            <a:r>
              <a:rPr lang="en-GB"/>
              <a:t>First level – title</a:t>
            </a:r>
            <a:br>
              <a:rPr lang="en-GB"/>
            </a:br>
            <a:r>
              <a:rPr lang="en-GB"/>
              <a:t>Second level – subtitle</a:t>
            </a:r>
            <a:br>
              <a:rPr lang="en-GB"/>
            </a:br>
            <a:r>
              <a:rPr lang="en-GB"/>
              <a:t>Third level – date</a:t>
            </a:r>
          </a:p>
          <a:p>
            <a:pPr lvl="1"/>
            <a:r>
              <a:rPr lang="en-GB"/>
              <a:t>Second level</a:t>
            </a:r>
          </a:p>
          <a:p>
            <a:pPr lvl="2"/>
            <a:r>
              <a:rPr lang="en-GB"/>
              <a:t>Third level – date</a:t>
            </a:r>
          </a:p>
          <a:p>
            <a:pPr lvl="3"/>
            <a:r>
              <a:rPr lang="en-GB"/>
              <a:t>Fourth level</a:t>
            </a:r>
          </a:p>
          <a:p>
            <a:pPr lvl="4"/>
            <a:r>
              <a:rPr lang="en-GB"/>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381026" y="381001"/>
            <a:ext cx="761167" cy="287991"/>
          </a:xfrm>
          <a:prstGeom prst="rect">
            <a:avLst/>
          </a:prstGeom>
        </p:spPr>
      </p:pic>
      <p:pic>
        <p:nvPicPr>
          <p:cNvPr id="14" name="Picture Placeholder 9">
            <a:extLst>
              <a:ext uri="{FF2B5EF4-FFF2-40B4-BE49-F238E27FC236}">
                <a16:creationId xmlns:a16="http://schemas.microsoft.com/office/drawing/2014/main" xmlns="" id="{B7999D87-449E-B548-A4B0-E7455602C6A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522513" y="-1"/>
            <a:ext cx="6483665" cy="6857554"/>
          </a:xfrm>
          <a:prstGeom prst="rect">
            <a:avLst/>
          </a:prstGeom>
        </p:spPr>
      </p:pic>
    </p:spTree>
    <p:extLst>
      <p:ext uri="{BB962C8B-B14F-4D97-AF65-F5344CB8AC3E}">
        <p14:creationId xmlns:p14="http://schemas.microsoft.com/office/powerpoint/2010/main" val="41704478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xmlns="" id="{5BB202A0-3E3B-F343-940D-EC8DA58AFD3D}"/>
              </a:ext>
            </a:extLst>
          </p:cNvPr>
          <p:cNvSpPr>
            <a:spLocks noGrp="1"/>
          </p:cNvSpPr>
          <p:nvPr>
            <p:ph type="pic" sz="quarter" idx="14"/>
          </p:nvPr>
        </p:nvSpPr>
        <p:spPr>
          <a:xfrm>
            <a:off x="4951735" y="0"/>
            <a:ext cx="7240265" cy="6857554"/>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60984" y="2570787"/>
            <a:ext cx="4205219" cy="934499"/>
          </a:xfrm>
        </p:spPr>
        <p:txBody>
          <a:bodyPr anchor="t">
            <a:noAutofit/>
          </a:bodyPr>
          <a:lstStyle>
            <a:lvl1pPr algn="l">
              <a:lnSpc>
                <a:spcPct val="100000"/>
              </a:lnSpc>
              <a:defRPr sz="25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lvl1pPr>
              <a:defRPr>
                <a:solidFill>
                  <a:schemeClr val="bg1"/>
                </a:solidFill>
              </a:defRPr>
            </a:lvl1pPr>
          </a:lstStyle>
          <a:p>
            <a:r>
              <a:rPr lang="en-GB"/>
              <a:t>Legal Copy Helvetica Regular 8/9.6 White</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232671" y="524952"/>
            <a:ext cx="4284843" cy="2045835"/>
          </a:xfrm>
        </p:spPr>
        <p:txBody>
          <a:bodyPr wrap="square">
            <a:noAutofit/>
          </a:bodyPr>
          <a:lstStyle>
            <a:lvl1pPr marL="0" indent="0" algn="l">
              <a:spcAft>
                <a:spcPts val="0"/>
              </a:spcAft>
              <a:buNone/>
              <a:defRPr sz="15399" b="0" i="0">
                <a:solidFill>
                  <a:schemeClr val="accent1"/>
                </a:solidFill>
                <a:latin typeface="Helvetica Now Text Light" panose="020B04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0</a:t>
            </a:r>
            <a:endParaRPr lang="en-US"/>
          </a:p>
        </p:txBody>
      </p:sp>
    </p:spTree>
    <p:extLst>
      <p:ext uri="{BB962C8B-B14F-4D97-AF65-F5344CB8AC3E}">
        <p14:creationId xmlns:p14="http://schemas.microsoft.com/office/powerpoint/2010/main" val="10311782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Divider Slide">
    <p:bg>
      <p:bgPr>
        <a:solidFill>
          <a:srgbClr val="262836"/>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xmlns="" id="{5BB202A0-3E3B-F343-940D-EC8DA58AFD3D}"/>
              </a:ext>
            </a:extLst>
          </p:cNvPr>
          <p:cNvSpPr>
            <a:spLocks noGrp="1"/>
          </p:cNvSpPr>
          <p:nvPr>
            <p:ph type="pic" sz="quarter" idx="14"/>
          </p:nvPr>
        </p:nvSpPr>
        <p:spPr>
          <a:xfrm>
            <a:off x="1143000" y="0"/>
            <a:ext cx="9906000" cy="4044950"/>
          </a:xfrm>
          <a:noFill/>
        </p:spPr>
        <p:txBody>
          <a:bodyPr tIns="5669280" anchor="ctr"/>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81000" y="4044950"/>
            <a:ext cx="10668000" cy="1955801"/>
          </a:xfrm>
        </p:spPr>
        <p:txBody>
          <a:bodyPr anchor="ctr">
            <a:noAutofit/>
          </a:bodyPr>
          <a:lstStyle>
            <a:lvl1pPr algn="r">
              <a:lnSpc>
                <a:spcPct val="100000"/>
              </a:lnSpc>
              <a:defRPr sz="2500" b="1" i="0">
                <a:solidFill>
                  <a:schemeClr val="bg1"/>
                </a:solidFill>
                <a:latin typeface="Helvetica Now Text" panose="020B0504030202020204" pitchFamily="34" charset="77"/>
              </a:defRPr>
            </a:lvl1pPr>
          </a:lstStyle>
          <a:p>
            <a:r>
              <a:rPr lang="en-GB"/>
              <a:t>Click to edit Divider title</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lvl1pPr>
              <a:defRPr>
                <a:solidFill>
                  <a:schemeClr val="bg1"/>
                </a:solidFill>
              </a:defRPr>
            </a:lvl1pPr>
          </a:lstStyle>
          <a:p>
            <a:r>
              <a:rPr lang="en-GB"/>
              <a:t>Proprietary and Confidential</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0" y="3429000"/>
            <a:ext cx="3808413" cy="2571751"/>
          </a:xfrm>
          <a:solidFill>
            <a:srgbClr val="EEF6F7">
              <a:alpha val="11000"/>
            </a:srgbClr>
          </a:solidFill>
        </p:spPr>
        <p:txBody>
          <a:bodyPr wrap="square" tIns="182880" rIns="365760" anchor="ctr">
            <a:noAutofit/>
          </a:bodyPr>
          <a:lstStyle>
            <a:lvl1pPr marL="0" indent="0" algn="r">
              <a:spcAft>
                <a:spcPts val="0"/>
              </a:spcAft>
              <a:buNone/>
              <a:defRPr sz="11500" b="0" i="0">
                <a:solidFill>
                  <a:schemeClr val="accent1"/>
                </a:solidFill>
                <a:latin typeface="Helvetica Now Text Light" panose="020B04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0</a:t>
            </a:r>
            <a:endParaRPr lang="en-US"/>
          </a:p>
        </p:txBody>
      </p:sp>
    </p:spTree>
    <p:extLst>
      <p:ext uri="{BB962C8B-B14F-4D97-AF65-F5344CB8AC3E}">
        <p14:creationId xmlns:p14="http://schemas.microsoft.com/office/powerpoint/2010/main" val="1825106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ents dark back">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bg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277285"/>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9" name="Text Placeholder 8">
            <a:extLst>
              <a:ext uri="{FF2B5EF4-FFF2-40B4-BE49-F238E27FC236}">
                <a16:creationId xmlns:a16="http://schemas.microsoft.com/office/drawing/2014/main" xmlns="" id="{0DD1AB83-01DE-0A49-98C3-4736CB7E9B49}"/>
              </a:ext>
            </a:extLst>
          </p:cNvPr>
          <p:cNvSpPr>
            <a:spLocks noGrp="1"/>
          </p:cNvSpPr>
          <p:nvPr>
            <p:ph type="body" sz="quarter" idx="14" hasCustomPrompt="1"/>
          </p:nvPr>
        </p:nvSpPr>
        <p:spPr>
          <a:xfrm>
            <a:off x="1134878" y="1565716"/>
            <a:ext cx="1815424" cy="1863284"/>
          </a:xfrm>
        </p:spPr>
        <p:txBody>
          <a:bodyPr/>
          <a:lstStyle>
            <a:lvl1pPr marL="356373" indent="-356373">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xmlns="" id="{FE7811F0-B8DA-4A4B-AB9D-AC55F824C77B}"/>
              </a:ext>
            </a:extLst>
          </p:cNvPr>
          <p:cNvSpPr>
            <a:spLocks noGrp="1"/>
          </p:cNvSpPr>
          <p:nvPr>
            <p:ph type="body" sz="quarter" idx="15" hasCustomPrompt="1"/>
          </p:nvPr>
        </p:nvSpPr>
        <p:spPr>
          <a:xfrm>
            <a:off x="3811275" y="1565716"/>
            <a:ext cx="1815424" cy="1863284"/>
          </a:xfrm>
        </p:spPr>
        <p:txBody>
          <a:bodyPr/>
          <a:lstStyle>
            <a:lvl1pPr marL="356373" indent="-356373">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p:txBody>
          <a:bodyPr/>
          <a:lstStyle>
            <a:lvl1pPr>
              <a:defRPr>
                <a:solidFill>
                  <a:schemeClr val="bg1"/>
                </a:solidFill>
              </a:defRPr>
            </a:lvl1pPr>
          </a:lstStyle>
          <a:p>
            <a:r>
              <a:rPr lang="en-GB"/>
              <a:t>Contents – click to add title</a:t>
            </a:r>
          </a:p>
        </p:txBody>
      </p:sp>
    </p:spTree>
    <p:extLst>
      <p:ext uri="{BB962C8B-B14F-4D97-AF65-F5344CB8AC3E}">
        <p14:creationId xmlns:p14="http://schemas.microsoft.com/office/powerpoint/2010/main" val="3778353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pPr lvl="0"/>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0" name="Picture Placeholder 9">
            <a:extLst>
              <a:ext uri="{FF2B5EF4-FFF2-40B4-BE49-F238E27FC236}">
                <a16:creationId xmlns:a16="http://schemas.microsoft.com/office/drawing/2014/main" xmlns="" id="{13ABD6EA-57B1-E841-A2FC-D564D9E5FDC6}"/>
              </a:ext>
            </a:extLst>
          </p:cNvPr>
          <p:cNvSpPr>
            <a:spLocks noGrp="1"/>
          </p:cNvSpPr>
          <p:nvPr>
            <p:ph type="pic" sz="quarter" idx="14"/>
          </p:nvPr>
        </p:nvSpPr>
        <p:spPr>
          <a:xfrm>
            <a:off x="1146592" y="1562101"/>
            <a:ext cx="1898559" cy="2307163"/>
          </a:xfrm>
          <a:noFill/>
        </p:spPr>
        <p:txBody>
          <a:bodyPr/>
          <a:lstStyle>
            <a:lvl1pPr>
              <a:defRPr b="0"/>
            </a:lvl1pPr>
          </a:lstStyle>
          <a:p>
            <a:r>
              <a:rPr lang="en-US"/>
              <a:t>Click icon to add picture</a:t>
            </a:r>
            <a:endParaRPr lang="en-GB"/>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32524" y="4001952"/>
            <a:ext cx="1906296" cy="1196182"/>
          </a:xfrm>
        </p:spPr>
        <p:txBody>
          <a:bodyPr/>
          <a:lstStyle>
            <a:lvl1pPr>
              <a:lnSpc>
                <a:spcPct val="100000"/>
              </a:lnSpc>
              <a:spcAft>
                <a:spcPts val="300"/>
              </a:spcAf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3" name="Picture Placeholder 9">
            <a:extLst>
              <a:ext uri="{FF2B5EF4-FFF2-40B4-BE49-F238E27FC236}">
                <a16:creationId xmlns:a16="http://schemas.microsoft.com/office/drawing/2014/main" xmlns="" id="{37A97B9B-8660-E34D-8A5E-ED215B1104FD}"/>
              </a:ext>
            </a:extLst>
          </p:cNvPr>
          <p:cNvSpPr>
            <a:spLocks noGrp="1"/>
          </p:cNvSpPr>
          <p:nvPr>
            <p:ph type="pic" sz="quarter" idx="16"/>
          </p:nvPr>
        </p:nvSpPr>
        <p:spPr>
          <a:xfrm>
            <a:off x="3810248" y="1562101"/>
            <a:ext cx="1898559" cy="2307163"/>
          </a:xfrm>
          <a:noFill/>
        </p:spPr>
        <p:txBody>
          <a:bodyPr/>
          <a:lstStyle>
            <a:lvl1pPr>
              <a:defRPr b="0"/>
            </a:lvl1pPr>
          </a:lstStyle>
          <a:p>
            <a:r>
              <a:rPr lang="en-US"/>
              <a:t>Click icon to add picture</a:t>
            </a:r>
            <a:endParaRPr lang="en-GB"/>
          </a:p>
        </p:txBody>
      </p:sp>
      <p:sp>
        <p:nvSpPr>
          <p:cNvPr id="14" name="Text Placeholder 11">
            <a:extLst>
              <a:ext uri="{FF2B5EF4-FFF2-40B4-BE49-F238E27FC236}">
                <a16:creationId xmlns:a16="http://schemas.microsoft.com/office/drawing/2014/main" xmlns="" id="{9BEC9BDE-AEC9-004B-A6D3-C047F4216329}"/>
              </a:ext>
            </a:extLst>
          </p:cNvPr>
          <p:cNvSpPr>
            <a:spLocks noGrp="1"/>
          </p:cNvSpPr>
          <p:nvPr>
            <p:ph type="body" sz="quarter" idx="17" hasCustomPrompt="1"/>
          </p:nvPr>
        </p:nvSpPr>
        <p:spPr>
          <a:xfrm>
            <a:off x="3798525" y="4001952"/>
            <a:ext cx="1906296" cy="1196182"/>
          </a:xfrm>
        </p:spPr>
        <p:txBody>
          <a:bodyPr/>
          <a:lstStyle>
            <a:lvl1pPr marL="0" marR="0" indent="0" algn="l" defTabSz="914298"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5" name="Picture Placeholder 9">
            <a:extLst>
              <a:ext uri="{FF2B5EF4-FFF2-40B4-BE49-F238E27FC236}">
                <a16:creationId xmlns:a16="http://schemas.microsoft.com/office/drawing/2014/main" xmlns="" id="{1591472C-0982-C04B-B734-610F55B85769}"/>
              </a:ext>
            </a:extLst>
          </p:cNvPr>
          <p:cNvSpPr>
            <a:spLocks noGrp="1"/>
          </p:cNvSpPr>
          <p:nvPr>
            <p:ph type="pic" sz="quarter" idx="18"/>
          </p:nvPr>
        </p:nvSpPr>
        <p:spPr>
          <a:xfrm>
            <a:off x="6473906" y="1562101"/>
            <a:ext cx="1898559" cy="2307163"/>
          </a:xfrm>
          <a:noFill/>
        </p:spPr>
        <p:txBody>
          <a:bodyPr/>
          <a:lstStyle>
            <a:lvl1pPr>
              <a:defRPr b="0"/>
            </a:lvl1pPr>
          </a:lstStyle>
          <a:p>
            <a:r>
              <a:rPr lang="en-US"/>
              <a:t>Click icon to add picture</a:t>
            </a:r>
            <a:endParaRPr lang="en-GB"/>
          </a:p>
        </p:txBody>
      </p:sp>
      <p:sp>
        <p:nvSpPr>
          <p:cNvPr id="16" name="Text Placeholder 11">
            <a:extLst>
              <a:ext uri="{FF2B5EF4-FFF2-40B4-BE49-F238E27FC236}">
                <a16:creationId xmlns:a16="http://schemas.microsoft.com/office/drawing/2014/main" xmlns="" id="{960251DD-ACC3-EA47-91CA-CB389DDF49AA}"/>
              </a:ext>
            </a:extLst>
          </p:cNvPr>
          <p:cNvSpPr>
            <a:spLocks noGrp="1"/>
          </p:cNvSpPr>
          <p:nvPr>
            <p:ph type="body" sz="quarter" idx="19" hasCustomPrompt="1"/>
          </p:nvPr>
        </p:nvSpPr>
        <p:spPr>
          <a:xfrm>
            <a:off x="6464525" y="4001952"/>
            <a:ext cx="1906296" cy="1196182"/>
          </a:xfrm>
        </p:spPr>
        <p:txBody>
          <a:bodyPr/>
          <a:lstStyle>
            <a:lvl1pPr marL="0" marR="0" indent="0" algn="l" defTabSz="914298"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7" name="Picture Placeholder 9">
            <a:extLst>
              <a:ext uri="{FF2B5EF4-FFF2-40B4-BE49-F238E27FC236}">
                <a16:creationId xmlns:a16="http://schemas.microsoft.com/office/drawing/2014/main" xmlns="" id="{313F46F7-0EF6-244D-A236-B4BEBB2D08F1}"/>
              </a:ext>
            </a:extLst>
          </p:cNvPr>
          <p:cNvSpPr>
            <a:spLocks noGrp="1"/>
          </p:cNvSpPr>
          <p:nvPr>
            <p:ph type="pic" sz="quarter" idx="20"/>
          </p:nvPr>
        </p:nvSpPr>
        <p:spPr>
          <a:xfrm>
            <a:off x="9137562" y="1562101"/>
            <a:ext cx="1898559" cy="2307163"/>
          </a:xfrm>
          <a:noFill/>
        </p:spPr>
        <p:txBody>
          <a:bodyPr/>
          <a:lstStyle>
            <a:lvl1pPr>
              <a:defRPr b="0"/>
            </a:lvl1pPr>
          </a:lstStyle>
          <a:p>
            <a:r>
              <a:rPr lang="en-US"/>
              <a:t>Click icon to add picture</a:t>
            </a:r>
            <a:endParaRPr lang="en-GB"/>
          </a:p>
        </p:txBody>
      </p:sp>
      <p:sp>
        <p:nvSpPr>
          <p:cNvPr id="18" name="Text Placeholder 11">
            <a:extLst>
              <a:ext uri="{FF2B5EF4-FFF2-40B4-BE49-F238E27FC236}">
                <a16:creationId xmlns:a16="http://schemas.microsoft.com/office/drawing/2014/main" xmlns="" id="{143326D2-32A3-424F-A62C-215653886E75}"/>
              </a:ext>
            </a:extLst>
          </p:cNvPr>
          <p:cNvSpPr>
            <a:spLocks noGrp="1"/>
          </p:cNvSpPr>
          <p:nvPr>
            <p:ph type="body" sz="quarter" idx="21" hasCustomPrompt="1"/>
          </p:nvPr>
        </p:nvSpPr>
        <p:spPr>
          <a:xfrm>
            <a:off x="9123493" y="4001952"/>
            <a:ext cx="1906296" cy="1196182"/>
          </a:xfrm>
        </p:spPr>
        <p:txBody>
          <a:bodyPr/>
          <a:lstStyle>
            <a:lvl1pPr marL="0" marR="0" indent="0" algn="l" defTabSz="914298" rtl="0" eaLnBrk="1" fontAlgn="auto" latinLnBrk="0" hangingPunct="1">
              <a:lnSpc>
                <a:spcPct val="100000"/>
              </a:lnSpc>
              <a:spcBef>
                <a:spcPts val="0"/>
              </a:spcBef>
              <a:spcAft>
                <a:spcPts val="300"/>
              </a:spcAft>
              <a:buClrTx/>
              <a:buSzTx/>
              <a:buFont typeface="Arial" panose="020B0604020202020204" pitchFamily="34" charset="0"/>
              <a:buNone/>
              <a:tabLst/>
              <a:defRPr>
                <a:solidFill>
                  <a:schemeClr val="tx1"/>
                </a:solidFill>
              </a:defRPr>
            </a:lvl1pPr>
            <a:lvl2pPr>
              <a:lnSpc>
                <a:spcPct val="117000"/>
              </a:lnSpc>
              <a:spcAft>
                <a:spcPts val="5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Name First level, Job title second level</a:t>
            </a:r>
          </a:p>
          <a:p>
            <a:pPr lvl="1"/>
            <a:r>
              <a:rPr lang="en-GB"/>
              <a:t>Second level</a:t>
            </a:r>
          </a:p>
        </p:txBody>
      </p:sp>
      <p:sp>
        <p:nvSpPr>
          <p:cNvPr id="19" name="Title 18">
            <a:extLst>
              <a:ext uri="{FF2B5EF4-FFF2-40B4-BE49-F238E27FC236}">
                <a16:creationId xmlns:a16="http://schemas.microsoft.com/office/drawing/2014/main" xmlns="" id="{57B7E86D-DAE6-8745-948F-8FCF64B1EEF4}"/>
              </a:ext>
            </a:extLst>
          </p:cNvPr>
          <p:cNvSpPr>
            <a:spLocks noGrp="1"/>
          </p:cNvSpPr>
          <p:nvPr>
            <p:ph type="title" hasCustomPrompt="1"/>
          </p:nvPr>
        </p:nvSpPr>
        <p:spPr/>
        <p:txBody>
          <a:bodyPr/>
          <a:lstStyle/>
          <a:p>
            <a:r>
              <a:rPr lang="en-GB"/>
              <a:t>Speakers – click to add title</a:t>
            </a:r>
          </a:p>
        </p:txBody>
      </p:sp>
    </p:spTree>
    <p:extLst>
      <p:ext uri="{BB962C8B-B14F-4D97-AF65-F5344CB8AC3E}">
        <p14:creationId xmlns:p14="http://schemas.microsoft.com/office/powerpoint/2010/main" val="32281624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1125489"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19" name="Text Placeholder 2">
            <a:extLst>
              <a:ext uri="{FF2B5EF4-FFF2-40B4-BE49-F238E27FC236}">
                <a16:creationId xmlns:a16="http://schemas.microsoft.com/office/drawing/2014/main" xmlns="" id="{E49045D9-F474-534B-B66E-E6ADDDF84880}"/>
              </a:ext>
            </a:extLst>
          </p:cNvPr>
          <p:cNvSpPr>
            <a:spLocks noGrp="1"/>
          </p:cNvSpPr>
          <p:nvPr>
            <p:ph type="body" idx="1" hasCustomPrompt="1"/>
          </p:nvPr>
        </p:nvSpPr>
        <p:spPr>
          <a:xfrm>
            <a:off x="1024845" y="1472945"/>
            <a:ext cx="2107585" cy="823912"/>
          </a:xfrm>
        </p:spPr>
        <p:txBody>
          <a:bodyPr anchor="t"/>
          <a:lstStyle>
            <a:lvl1pPr marL="0" indent="0" algn="ctr">
              <a:spcAft>
                <a:spcPts val="0"/>
              </a:spcAft>
              <a:buNone/>
              <a:defRPr sz="5000" b="0" i="0" spc="-51" baseline="0">
                <a:solidFill>
                  <a:schemeClr val="tx1"/>
                </a:solidFill>
                <a:latin typeface="Helvetica Now Text Light" panose="020B0404030202020204" pitchFamily="34" charset="77"/>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00:00</a:t>
            </a:r>
          </a:p>
        </p:txBody>
      </p:sp>
      <p:sp>
        <p:nvSpPr>
          <p:cNvPr id="20" name="Text Placeholder 2">
            <a:extLst>
              <a:ext uri="{FF2B5EF4-FFF2-40B4-BE49-F238E27FC236}">
                <a16:creationId xmlns:a16="http://schemas.microsoft.com/office/drawing/2014/main" xmlns="" id="{54251FBB-F5DB-CF4D-9F5D-7C56555892F7}"/>
              </a:ext>
            </a:extLst>
          </p:cNvPr>
          <p:cNvSpPr>
            <a:spLocks noGrp="1"/>
          </p:cNvSpPr>
          <p:nvPr>
            <p:ph type="body" idx="16" hasCustomPrompt="1"/>
          </p:nvPr>
        </p:nvSpPr>
        <p:spPr>
          <a:xfrm>
            <a:off x="3703088" y="1472945"/>
            <a:ext cx="2107585" cy="823912"/>
          </a:xfrm>
        </p:spPr>
        <p:txBody>
          <a:bodyPr anchor="t"/>
          <a:lstStyle>
            <a:lvl1pPr marL="0" indent="0" algn="ctr">
              <a:spcAft>
                <a:spcPts val="0"/>
              </a:spcAft>
              <a:buNone/>
              <a:defRPr sz="5000" b="0" i="0" spc="-51" baseline="0">
                <a:solidFill>
                  <a:schemeClr val="tx1"/>
                </a:solidFill>
                <a:latin typeface="Helvetica Now Text Light" panose="020B0404030202020204" pitchFamily="34" charset="77"/>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00:00</a:t>
            </a:r>
          </a:p>
        </p:txBody>
      </p:sp>
      <p:sp>
        <p:nvSpPr>
          <p:cNvPr id="21" name="Text Placeholder 2">
            <a:extLst>
              <a:ext uri="{FF2B5EF4-FFF2-40B4-BE49-F238E27FC236}">
                <a16:creationId xmlns:a16="http://schemas.microsoft.com/office/drawing/2014/main" xmlns="" id="{F79A4968-9A45-1F43-9FBF-F939A432017B}"/>
              </a:ext>
            </a:extLst>
          </p:cNvPr>
          <p:cNvSpPr>
            <a:spLocks noGrp="1"/>
          </p:cNvSpPr>
          <p:nvPr>
            <p:ph type="body" idx="17" hasCustomPrompt="1"/>
          </p:nvPr>
        </p:nvSpPr>
        <p:spPr>
          <a:xfrm>
            <a:off x="6381329" y="1472945"/>
            <a:ext cx="2107585" cy="823912"/>
          </a:xfrm>
        </p:spPr>
        <p:txBody>
          <a:bodyPr anchor="t"/>
          <a:lstStyle>
            <a:lvl1pPr marL="0" indent="0" algn="ctr">
              <a:spcAft>
                <a:spcPts val="0"/>
              </a:spcAft>
              <a:buNone/>
              <a:defRPr sz="5000" b="0" i="0" spc="-51" baseline="0">
                <a:solidFill>
                  <a:schemeClr val="accent2"/>
                </a:solidFill>
                <a:latin typeface="Helvetica Now Text Light" panose="020B0404030202020204" pitchFamily="34" charset="77"/>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00:00</a:t>
            </a:r>
          </a:p>
        </p:txBody>
      </p:sp>
      <p:sp>
        <p:nvSpPr>
          <p:cNvPr id="22" name="Text Placeholder 2">
            <a:extLst>
              <a:ext uri="{FF2B5EF4-FFF2-40B4-BE49-F238E27FC236}">
                <a16:creationId xmlns:a16="http://schemas.microsoft.com/office/drawing/2014/main" xmlns="" id="{81177350-D59D-1A4B-866F-F6B33BFE23C9}"/>
              </a:ext>
            </a:extLst>
          </p:cNvPr>
          <p:cNvSpPr>
            <a:spLocks noGrp="1"/>
          </p:cNvSpPr>
          <p:nvPr>
            <p:ph type="body" idx="18" hasCustomPrompt="1"/>
          </p:nvPr>
        </p:nvSpPr>
        <p:spPr>
          <a:xfrm>
            <a:off x="9059572" y="1472945"/>
            <a:ext cx="2107585" cy="823912"/>
          </a:xfrm>
        </p:spPr>
        <p:txBody>
          <a:bodyPr anchor="t"/>
          <a:lstStyle>
            <a:lvl1pPr marL="0" indent="0" algn="ctr">
              <a:spcAft>
                <a:spcPts val="0"/>
              </a:spcAft>
              <a:buNone/>
              <a:defRPr sz="5000" b="0" i="0" spc="-51" baseline="0">
                <a:solidFill>
                  <a:schemeClr val="tx1"/>
                </a:solidFill>
                <a:latin typeface="Helvetica Now Text Light" panose="020B0404030202020204" pitchFamily="34" charset="77"/>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00:00</a:t>
            </a:r>
          </a:p>
        </p:txBody>
      </p:sp>
      <p:sp>
        <p:nvSpPr>
          <p:cNvPr id="23" name="Text Placeholder 11">
            <a:extLst>
              <a:ext uri="{FF2B5EF4-FFF2-40B4-BE49-F238E27FC236}">
                <a16:creationId xmlns:a16="http://schemas.microsoft.com/office/drawing/2014/main" xmlns="" id="{CFCF217A-3A08-6B4F-B3FF-408C4E3EF83E}"/>
              </a:ext>
            </a:extLst>
          </p:cNvPr>
          <p:cNvSpPr>
            <a:spLocks noGrp="1"/>
          </p:cNvSpPr>
          <p:nvPr>
            <p:ph type="body" sz="quarter" idx="19" hasCustomPrompt="1"/>
          </p:nvPr>
        </p:nvSpPr>
        <p:spPr>
          <a:xfrm>
            <a:off x="3791491"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4" name="Text Placeholder 11">
            <a:extLst>
              <a:ext uri="{FF2B5EF4-FFF2-40B4-BE49-F238E27FC236}">
                <a16:creationId xmlns:a16="http://schemas.microsoft.com/office/drawing/2014/main" xmlns="" id="{2A7FD1F4-E4CD-AF49-AF5B-9130F9B4A088}"/>
              </a:ext>
            </a:extLst>
          </p:cNvPr>
          <p:cNvSpPr>
            <a:spLocks noGrp="1"/>
          </p:cNvSpPr>
          <p:nvPr>
            <p:ph type="body" sz="quarter" idx="20" hasCustomPrompt="1"/>
          </p:nvPr>
        </p:nvSpPr>
        <p:spPr>
          <a:xfrm>
            <a:off x="6457492"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a:t>Type a subheading – First level. Type text Second level</a:t>
            </a:r>
          </a:p>
          <a:p>
            <a:pPr lvl="1"/>
            <a:r>
              <a:rPr lang="en-GB"/>
              <a:t>Second level</a:t>
            </a:r>
          </a:p>
        </p:txBody>
      </p:sp>
      <p:sp>
        <p:nvSpPr>
          <p:cNvPr id="25" name="Text Placeholder 11">
            <a:extLst>
              <a:ext uri="{FF2B5EF4-FFF2-40B4-BE49-F238E27FC236}">
                <a16:creationId xmlns:a16="http://schemas.microsoft.com/office/drawing/2014/main" xmlns="" id="{5C32491C-7CCF-1342-BDE0-FE357B42D453}"/>
              </a:ext>
            </a:extLst>
          </p:cNvPr>
          <p:cNvSpPr>
            <a:spLocks noGrp="1"/>
          </p:cNvSpPr>
          <p:nvPr>
            <p:ph type="body" sz="quarter" idx="21" hasCustomPrompt="1"/>
          </p:nvPr>
        </p:nvSpPr>
        <p:spPr>
          <a:xfrm>
            <a:off x="9123493" y="2268721"/>
            <a:ext cx="1906296" cy="1196182"/>
          </a:xfrm>
        </p:spPr>
        <p:txBody>
          <a:bodyPr/>
          <a:lstStyle>
            <a:lvl1pPr>
              <a:lnSpc>
                <a:spcPct val="100000"/>
              </a:lnSpc>
              <a:spcAft>
                <a:spcPts val="600"/>
              </a:spcAft>
              <a:defRPr>
                <a:solidFill>
                  <a:schemeClr val="tx1"/>
                </a:solidFill>
              </a:defRPr>
            </a:lvl1pPr>
            <a:lvl2pPr>
              <a:lnSpc>
                <a:spcPct val="117000"/>
              </a:lnSpc>
              <a:spcAft>
                <a:spcPts val="5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5" name="Title 4">
            <a:extLst>
              <a:ext uri="{FF2B5EF4-FFF2-40B4-BE49-F238E27FC236}">
                <a16:creationId xmlns:a16="http://schemas.microsoft.com/office/drawing/2014/main" xmlns="" id="{CE94A118-9ACE-1944-A522-D064A28911A7}"/>
              </a:ext>
            </a:extLst>
          </p:cNvPr>
          <p:cNvSpPr>
            <a:spLocks noGrp="1"/>
          </p:cNvSpPr>
          <p:nvPr>
            <p:ph type="title" hasCustomPrompt="1"/>
          </p:nvPr>
        </p:nvSpPr>
        <p:spPr/>
        <p:txBody>
          <a:bodyPr/>
          <a:lstStyle/>
          <a:p>
            <a:r>
              <a:rPr lang="en-GB"/>
              <a:t>Agenda – click to add title</a:t>
            </a:r>
          </a:p>
        </p:txBody>
      </p:sp>
    </p:spTree>
    <p:extLst>
      <p:ext uri="{BB962C8B-B14F-4D97-AF65-F5344CB8AC3E}">
        <p14:creationId xmlns:p14="http://schemas.microsoft.com/office/powerpoint/2010/main" val="725407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81025" y="3503444"/>
            <a:ext cx="9524827" cy="785613"/>
          </a:xfrm>
        </p:spPr>
        <p:txBody>
          <a:bodyPr anchor="t">
            <a:noAutofit/>
          </a:bodyPr>
          <a:lstStyle>
            <a:lvl1pPr algn="l">
              <a:lnSpc>
                <a:spcPct val="100000"/>
              </a:lnSpc>
              <a:defRPr sz="1600" b="0" i="0">
                <a:solidFill>
                  <a:schemeClr val="tx1"/>
                </a:solidFill>
                <a:latin typeface="Helvetica Now Text" panose="020B0504030202020204" pitchFamily="34" charset="77"/>
              </a:defRPr>
            </a:lvl1pPr>
          </a:lstStyle>
          <a:p>
            <a:r>
              <a:rPr lang="en-GB"/>
              <a:t>Click to edit callout subhead</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p>
            <a:r>
              <a:rPr lang="en-GB"/>
              <a:t>Legal Copy Helvetica Regular 8/9.6 Black</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381025" y="876301"/>
            <a:ext cx="9524827" cy="2478257"/>
          </a:xfrm>
        </p:spPr>
        <p:txBody>
          <a:bodyPr wrap="square" anchor="b" anchorCtr="0">
            <a:noAutofit/>
          </a:bodyPr>
          <a:lstStyle>
            <a:lvl1pPr marL="0" indent="0" algn="l">
              <a:lnSpc>
                <a:spcPct val="100000"/>
              </a:lnSpc>
              <a:spcAft>
                <a:spcPts val="0"/>
              </a:spcAft>
              <a:buNone/>
              <a:defRPr sz="4400" b="0" i="0">
                <a:solidFill>
                  <a:schemeClr val="tx1"/>
                </a:solidFill>
                <a:latin typeface="Helvetica Now Text Light" panose="020B04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pPr lvl="0"/>
            <a:r>
              <a:rPr lang="en-US"/>
              <a:t>Click to enter Callout</a:t>
            </a:r>
          </a:p>
        </p:txBody>
      </p:sp>
    </p:spTree>
    <p:extLst>
      <p:ext uri="{BB962C8B-B14F-4D97-AF65-F5344CB8AC3E}">
        <p14:creationId xmlns:p14="http://schemas.microsoft.com/office/powerpoint/2010/main" val="3897617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2" y="1562100"/>
            <a:ext cx="10667900"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1384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2" y="1562100"/>
            <a:ext cx="4953719"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xmlns="" id="{C4727DAE-2E97-A443-B677-9D8220C5E4C4}"/>
              </a:ext>
            </a:extLst>
          </p:cNvPr>
          <p:cNvSpPr>
            <a:spLocks noGrp="1"/>
          </p:cNvSpPr>
          <p:nvPr>
            <p:ph sz="quarter" idx="15"/>
          </p:nvPr>
        </p:nvSpPr>
        <p:spPr>
          <a:xfrm>
            <a:off x="6476629" y="1562100"/>
            <a:ext cx="5333553" cy="443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30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xmlns="" id="{5BB202A0-3E3B-F343-940D-EC8DA58AFD3D}"/>
              </a:ext>
            </a:extLst>
          </p:cNvPr>
          <p:cNvSpPr>
            <a:spLocks noGrp="1"/>
          </p:cNvSpPr>
          <p:nvPr>
            <p:ph type="pic" sz="quarter" idx="14"/>
          </p:nvPr>
        </p:nvSpPr>
        <p:spPr>
          <a:xfrm>
            <a:off x="4951736" y="1"/>
            <a:ext cx="7240265" cy="6857554"/>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360985" y="2570787"/>
            <a:ext cx="4205219" cy="934499"/>
          </a:xfrm>
        </p:spPr>
        <p:txBody>
          <a:bodyPr anchor="t">
            <a:noAutofit/>
          </a:bodyPr>
          <a:lstStyle>
            <a:lvl1pPr algn="l">
              <a:lnSpc>
                <a:spcPct val="100000"/>
              </a:lnSpc>
              <a:defRPr sz="2500" b="0" i="0">
                <a:solidFill>
                  <a:schemeClr val="tx1"/>
                </a:solidFill>
                <a:latin typeface="Helvetica Now Text" panose="020B0504030202020204" pitchFamily="34" charset="77"/>
              </a:defRPr>
            </a:lvl1pPr>
          </a:lstStyle>
          <a:p>
            <a:r>
              <a:rPr lang="en-GB"/>
              <a:t>Click to edit </a:t>
            </a:r>
            <a:br>
              <a:rPr lang="en-GB"/>
            </a:br>
            <a:r>
              <a:rPr lang="en-GB"/>
              <a:t>Divider title</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lvl1pPr>
              <a:defRPr>
                <a:solidFill>
                  <a:schemeClr val="bg1"/>
                </a:solidFill>
              </a:defRPr>
            </a:lvl1pPr>
          </a:lstStyle>
          <a:p>
            <a:r>
              <a:rPr lang="en-GB"/>
              <a:t>Legal Copy Helvetica Regular 8/9.6 White</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232671" y="524954"/>
            <a:ext cx="4284843" cy="2045835"/>
          </a:xfrm>
        </p:spPr>
        <p:txBody>
          <a:bodyPr wrap="square">
            <a:noAutofit/>
          </a:bodyPr>
          <a:lstStyle>
            <a:lvl1pPr marL="0" indent="0" algn="l">
              <a:spcAft>
                <a:spcPts val="0"/>
              </a:spcAft>
              <a:buNone/>
              <a:defRPr sz="15398" b="0" i="0">
                <a:solidFill>
                  <a:schemeClr val="accent1"/>
                </a:solidFill>
                <a:latin typeface="Helvetica Now Text Light" panose="020B04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r>
              <a:rPr lang="en-GB"/>
              <a:t>0</a:t>
            </a:r>
            <a:endParaRPr lang="en-US"/>
          </a:p>
        </p:txBody>
      </p:sp>
    </p:spTree>
    <p:extLst>
      <p:ext uri="{BB962C8B-B14F-4D97-AF65-F5344CB8AC3E}">
        <p14:creationId xmlns:p14="http://schemas.microsoft.com/office/powerpoint/2010/main" val="38401098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1142282"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xmlns="" id="{3D3C49DE-9CF0-D64E-B027-761F00728619}"/>
              </a:ext>
            </a:extLst>
          </p:cNvPr>
          <p:cNvSpPr>
            <a:spLocks noGrp="1"/>
          </p:cNvSpPr>
          <p:nvPr>
            <p:ph sz="quarter" idx="15"/>
          </p:nvPr>
        </p:nvSpPr>
        <p:spPr>
          <a:xfrm>
            <a:off x="4957785" y="1562100"/>
            <a:ext cx="3427636"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xmlns="" id="{D748340F-E610-DD45-9760-F316BD6985AA}"/>
              </a:ext>
            </a:extLst>
          </p:cNvPr>
          <p:cNvSpPr>
            <a:spLocks noGrp="1"/>
          </p:cNvSpPr>
          <p:nvPr>
            <p:ph sz="quarter" idx="16"/>
          </p:nvPr>
        </p:nvSpPr>
        <p:spPr>
          <a:xfrm>
            <a:off x="8773288" y="1562100"/>
            <a:ext cx="3036893" cy="443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808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30264" y="1560736"/>
            <a:ext cx="10686952" cy="230833"/>
          </a:xfrm>
        </p:spPr>
        <p:txBody>
          <a:bodyPr wrap="square">
            <a:spAutoFit/>
          </a:bodyPr>
          <a:lstStyle>
            <a:lvl1pPr marL="0" indent="0" algn="l">
              <a:spcAft>
                <a:spcPts val="0"/>
              </a:spcAft>
              <a:buNone/>
              <a:defRPr sz="1500" b="1"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8C0D9B07-E9B2-C449-9FDC-719C9006FBB6}"/>
              </a:ext>
            </a:extLst>
          </p:cNvPr>
          <p:cNvSpPr>
            <a:spLocks noGrp="1"/>
          </p:cNvSpPr>
          <p:nvPr>
            <p:ph type="title" hasCustomPrompt="1"/>
          </p:nvPr>
        </p:nvSpPr>
        <p:spPr/>
        <p:txBody>
          <a:bodyPr/>
          <a:lstStyle/>
          <a:p>
            <a:r>
              <a:rPr lang="en-GB"/>
              <a:t>Stats or infographics – click to add title</a:t>
            </a:r>
          </a:p>
        </p:txBody>
      </p:sp>
    </p:spTree>
    <p:extLst>
      <p:ext uri="{BB962C8B-B14F-4D97-AF65-F5344CB8AC3E}">
        <p14:creationId xmlns:p14="http://schemas.microsoft.com/office/powerpoint/2010/main" val="22125486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Tree>
    <p:extLst>
      <p:ext uri="{BB962C8B-B14F-4D97-AF65-F5344CB8AC3E}">
        <p14:creationId xmlns:p14="http://schemas.microsoft.com/office/powerpoint/2010/main" val="20715446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a:t>Graphs/infographics/tables – click to add title</a:t>
            </a:r>
          </a:p>
        </p:txBody>
      </p:sp>
      <p:sp>
        <p:nvSpPr>
          <p:cNvPr id="7" name="Footer Placeholder 3">
            <a:extLst>
              <a:ext uri="{FF2B5EF4-FFF2-40B4-BE49-F238E27FC236}">
                <a16:creationId xmlns:a16="http://schemas.microsoft.com/office/drawing/2014/main" xmlns="" id="{F4320E87-12F0-46F5-A488-9424C59375E1}"/>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Tree>
    <p:extLst>
      <p:ext uri="{BB962C8B-B14F-4D97-AF65-F5344CB8AC3E}">
        <p14:creationId xmlns:p14="http://schemas.microsoft.com/office/powerpoint/2010/main" val="2091066907"/>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2282" y="1561983"/>
            <a:ext cx="3048199" cy="44395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Type a subheading – First level. Type text Second level</a:t>
            </a:r>
          </a:p>
          <a:p>
            <a:pPr lvl="1"/>
            <a:r>
              <a:rPr lang="en-GB"/>
              <a:t>Second level</a:t>
            </a:r>
          </a:p>
        </p:txBody>
      </p:sp>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0" y="843284"/>
            <a:ext cx="10901230"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a:xfrm>
            <a:off x="1123230" y="468192"/>
            <a:ext cx="10901230" cy="400110"/>
          </a:xfrm>
        </p:spPr>
        <p:txBody>
          <a:bodyPr/>
          <a:lstStyle/>
          <a:p>
            <a:r>
              <a:rPr lang="en-GB"/>
              <a:t>Click to add title</a:t>
            </a:r>
          </a:p>
        </p:txBody>
      </p:sp>
      <p:sp>
        <p:nvSpPr>
          <p:cNvPr id="4" name="Text Placeholder 3">
            <a:extLst>
              <a:ext uri="{FF2B5EF4-FFF2-40B4-BE49-F238E27FC236}">
                <a16:creationId xmlns:a16="http://schemas.microsoft.com/office/drawing/2014/main" xmlns="" id="{6AF2102A-8DDB-5D4A-B5F4-F105419B0B6E}"/>
              </a:ext>
            </a:extLst>
          </p:cNvPr>
          <p:cNvSpPr>
            <a:spLocks noGrp="1"/>
          </p:cNvSpPr>
          <p:nvPr>
            <p:ph type="body" sz="quarter" idx="14" hasCustomPrompt="1"/>
          </p:nvPr>
        </p:nvSpPr>
        <p:spPr>
          <a:xfrm>
            <a:off x="9905952" y="2127423"/>
            <a:ext cx="1560043" cy="2444578"/>
          </a:xfrm>
        </p:spPr>
        <p:txBody>
          <a:bodyPr/>
          <a:lstStyle>
            <a:lvl1pPr marL="104394" indent="-104394">
              <a:lnSpc>
                <a:spcPct val="100000"/>
              </a:lnSpc>
              <a:spcAft>
                <a:spcPts val="251"/>
              </a:spcAft>
              <a:buFont typeface="+mj-lt"/>
              <a:buAutoNum type="arabicPeriod"/>
              <a:tabLst/>
              <a:defRPr sz="500" b="0" i="0">
                <a:solidFill>
                  <a:schemeClr val="tx1"/>
                </a:solidFill>
                <a:latin typeface="Helvetica Now Text" panose="020B0504030202020204" pitchFamily="34" charset="77"/>
              </a:defRPr>
            </a:lvl1pPr>
            <a:lvl2pPr>
              <a:lnSpc>
                <a:spcPct val="100000"/>
              </a:lnSpc>
              <a:spcAft>
                <a:spcPts val="251"/>
              </a:spcAft>
              <a:defRPr sz="500">
                <a:solidFill>
                  <a:schemeClr val="tx1"/>
                </a:solidFill>
              </a:defRPr>
            </a:lvl2pPr>
            <a:lvl3pPr marL="100801" indent="-100801">
              <a:lnSpc>
                <a:spcPct val="100000"/>
              </a:lnSpc>
              <a:spcAft>
                <a:spcPts val="251"/>
              </a:spcAft>
              <a:tabLst/>
              <a:defRPr sz="500">
                <a:solidFill>
                  <a:schemeClr val="tx1"/>
                </a:solidFill>
              </a:defRPr>
            </a:lvl3pPr>
            <a:lvl4pPr marL="187314" indent="-82546">
              <a:lnSpc>
                <a:spcPct val="100000"/>
              </a:lnSpc>
              <a:spcAft>
                <a:spcPts val="251"/>
              </a:spcAft>
              <a:tabLst/>
              <a:defRPr sz="500">
                <a:solidFill>
                  <a:schemeClr val="tx1"/>
                </a:solidFill>
              </a:defRPr>
            </a:lvl4pPr>
            <a:lvl5pPr marL="290494" indent="-101594">
              <a:lnSpc>
                <a:spcPct val="100000"/>
              </a:lnSpc>
              <a:spcAft>
                <a:spcPts val="251"/>
              </a:spcAft>
              <a:tabLst/>
              <a:defRPr sz="500">
                <a:solidFill>
                  <a:schemeClr val="tx1"/>
                </a:solidFill>
              </a:defRPr>
            </a:lvl5pPr>
            <a:lvl6pPr marL="105150" indent="-105150">
              <a:buFont typeface="+mj-lt"/>
              <a:buAutoNum type="arabicPeriod"/>
              <a:defRPr sz="500"/>
            </a:lvl6pPr>
            <a:lvl7pPr marL="105150" indent="-105150">
              <a:defRPr sz="500"/>
            </a:lvl7pPr>
            <a:lvl8pPr marL="105150" indent="-105150">
              <a:defRPr sz="500"/>
            </a:lvl8pPr>
            <a:lvl9pPr marL="105150" indent="-105150">
              <a:defRPr sz="500"/>
            </a:lvl9pPr>
          </a:lstStyle>
          <a:p>
            <a:pPr lvl="0"/>
            <a:r>
              <a:rPr lang="en-GB"/>
              <a:t>Type a a list or notes – First level</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377091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US"/>
              <a:t>Click to add title</a:t>
            </a:r>
            <a:endParaRPr lang="en-GB"/>
          </a:p>
        </p:txBody>
      </p:sp>
      <p:sp>
        <p:nvSpPr>
          <p:cNvPr id="11" name="Text Placeholder 10">
            <a:extLst>
              <a:ext uri="{FF2B5EF4-FFF2-40B4-BE49-F238E27FC236}">
                <a16:creationId xmlns:a16="http://schemas.microsoft.com/office/drawing/2014/main" xmlns="" id="{04AD07C5-4AC5-0847-BB1D-A611D2FFA5E5}"/>
              </a:ext>
            </a:extLst>
          </p:cNvPr>
          <p:cNvSpPr>
            <a:spLocks noGrp="1"/>
          </p:cNvSpPr>
          <p:nvPr>
            <p:ph type="body" sz="quarter" idx="14" hasCustomPrompt="1"/>
          </p:nvPr>
        </p:nvSpPr>
        <p:spPr>
          <a:xfrm>
            <a:off x="1142280" y="2164226"/>
            <a:ext cx="6856859" cy="2807824"/>
          </a:xfrm>
        </p:spPr>
        <p:txBody>
          <a:bodyPr/>
          <a:lstStyle>
            <a:lvl1pPr>
              <a:spcAft>
                <a:spcPts val="900"/>
              </a:spcAft>
              <a:defRPr sz="2600" b="0" i="0">
                <a:solidFill>
                  <a:schemeClr val="tx1"/>
                </a:solidFill>
                <a:latin typeface="Helvetica Now Text" panose="020B0504030202020204" pitchFamily="34" charset="77"/>
              </a:defRPr>
            </a:lvl1pPr>
            <a:lvl2pPr>
              <a:lnSpc>
                <a:spcPct val="100000"/>
              </a:lnSpc>
              <a:defRPr sz="15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statement – First level. </a:t>
            </a:r>
            <a:r>
              <a:rPr lang="en-US"/>
              <a:t>Type Author name – Second level</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Graphic 12">
            <a:extLst>
              <a:ext uri="{FF2B5EF4-FFF2-40B4-BE49-F238E27FC236}">
                <a16:creationId xmlns:a16="http://schemas.microsoft.com/office/drawing/2014/main" xmlns="" id="{A9BB17E7-401E-184B-9F87-B7BC8F052939}"/>
              </a:ext>
            </a:extLst>
          </p:cNvPr>
          <p:cNvPicPr>
            <a:picLocks noChangeAspect="1"/>
          </p:cNvPicPr>
          <p:nvPr/>
        </p:nvPicPr>
        <p:blipFill>
          <a:blip>
            <a:extLst>
              <a:ext uri="{96DAC541-7B7A-43D3-8B79-37D633B846F1}">
                <asvg:svgBlip xmlns:asvg="http://schemas.microsoft.com/office/drawing/2016/SVG/main" xmlns="" r:embed="rId2"/>
              </a:ext>
            </a:extLst>
          </a:blip>
          <a:stretch>
            <a:fillRect/>
          </a:stretch>
        </p:blipFill>
        <p:spPr>
          <a:xfrm>
            <a:off x="1138247" y="1596389"/>
            <a:ext cx="400136" cy="400110"/>
          </a:xfrm>
          <a:prstGeom prst="rect">
            <a:avLst/>
          </a:prstGeom>
        </p:spPr>
      </p:pic>
      <p:pic>
        <p:nvPicPr>
          <p:cNvPr id="7" name="Graphic 6">
            <a:extLst>
              <a:ext uri="{FF2B5EF4-FFF2-40B4-BE49-F238E27FC236}">
                <a16:creationId xmlns:a16="http://schemas.microsoft.com/office/drawing/2014/main" xmlns="" id="{52E2AFBC-6ABB-4EED-ACC1-794B5A7A71A3}"/>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1138247" y="1596389"/>
            <a:ext cx="400136" cy="400110"/>
          </a:xfrm>
          <a:prstGeom prst="rect">
            <a:avLst/>
          </a:prstGeom>
        </p:spPr>
      </p:pic>
      <p:pic>
        <p:nvPicPr>
          <p:cNvPr id="9" name="Graphic 8">
            <a:extLst>
              <a:ext uri="{FF2B5EF4-FFF2-40B4-BE49-F238E27FC236}">
                <a16:creationId xmlns:a16="http://schemas.microsoft.com/office/drawing/2014/main" xmlns="" id="{511D52FE-5000-418C-9A8E-3E1400D26F86}"/>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1138247" y="1596389"/>
            <a:ext cx="400136" cy="400110"/>
          </a:xfrm>
          <a:prstGeom prst="rect">
            <a:avLst/>
          </a:prstGeom>
        </p:spPr>
      </p:pic>
      <p:pic>
        <p:nvPicPr>
          <p:cNvPr id="10" name="Graphic 9">
            <a:extLst>
              <a:ext uri="{FF2B5EF4-FFF2-40B4-BE49-F238E27FC236}">
                <a16:creationId xmlns:a16="http://schemas.microsoft.com/office/drawing/2014/main" xmlns="" id="{84AF1C63-4301-406B-AAF7-C988694E33A0}"/>
              </a:ext>
            </a:extLst>
          </p:cNvPr>
          <p:cNvPicPr>
            <a:picLocks noChangeAspect="1"/>
          </p:cNvPicPr>
          <p:nvPr userDrawn="1"/>
        </p:nvPicPr>
        <p:blipFill>
          <a:blip>
            <a:extLst>
              <a:ext uri="{96DAC541-7B7A-43D3-8B79-37D633B846F1}">
                <asvg:svgBlip xmlns:asvg="http://schemas.microsoft.com/office/drawing/2016/SVG/main" xmlns="" r:embed="rId3"/>
              </a:ext>
            </a:extLst>
          </a:blip>
          <a:stretch>
            <a:fillRect/>
          </a:stretch>
        </p:blipFill>
        <p:spPr>
          <a:xfrm>
            <a:off x="1138247" y="1596389"/>
            <a:ext cx="400136" cy="400110"/>
          </a:xfrm>
          <a:prstGeom prst="rect">
            <a:avLst/>
          </a:prstGeom>
        </p:spPr>
      </p:pic>
    </p:spTree>
    <p:extLst>
      <p:ext uri="{BB962C8B-B14F-4D97-AF65-F5344CB8AC3E}">
        <p14:creationId xmlns:p14="http://schemas.microsoft.com/office/powerpoint/2010/main" val="1061484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142281" y="1501531"/>
            <a:ext cx="4573091" cy="823912"/>
          </a:xfrm>
        </p:spPr>
        <p:txBody>
          <a:bodyPr anchor="b"/>
          <a:lstStyle>
            <a:lvl1pPr marL="0" indent="0">
              <a:spcAft>
                <a:spcPts val="0"/>
              </a:spcAft>
              <a:buNone/>
              <a:defRPr sz="26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a subheading</a:t>
            </a:r>
          </a:p>
        </p:txBody>
      </p:sp>
      <p:sp>
        <p:nvSpPr>
          <p:cNvPr id="9" name="Slide Number Placeholder 8"/>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F187AB40-3171-FE41-90BE-9608605351B5}"/>
              </a:ext>
            </a:extLst>
          </p:cNvPr>
          <p:cNvSpPr>
            <a:spLocks noGrp="1"/>
          </p:cNvSpPr>
          <p:nvPr>
            <p:ph type="ftr" sz="quarter" idx="1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4" name="Title 3">
            <a:extLst>
              <a:ext uri="{FF2B5EF4-FFF2-40B4-BE49-F238E27FC236}">
                <a16:creationId xmlns:a16="http://schemas.microsoft.com/office/drawing/2014/main" xmlns="" id="{3C323A1D-0DF6-D04A-99CF-6DDF3BC3DD22}"/>
              </a:ext>
            </a:extLst>
          </p:cNvPr>
          <p:cNvSpPr>
            <a:spLocks noGrp="1"/>
          </p:cNvSpPr>
          <p:nvPr>
            <p:ph type="title" hasCustomPrompt="1"/>
          </p:nvPr>
        </p:nvSpPr>
        <p:spPr/>
        <p:txBody>
          <a:bodyPr/>
          <a:lstStyle/>
          <a:p>
            <a:r>
              <a:rPr lang="en-US"/>
              <a:t>Click to add title</a:t>
            </a:r>
            <a:endParaRPr lang="en-GB"/>
          </a:p>
        </p:txBody>
      </p:sp>
      <p:sp>
        <p:nvSpPr>
          <p:cNvPr id="10" name="Text Placeholder 2">
            <a:extLst>
              <a:ext uri="{FF2B5EF4-FFF2-40B4-BE49-F238E27FC236}">
                <a16:creationId xmlns:a16="http://schemas.microsoft.com/office/drawing/2014/main" xmlns="" id="{967649EE-8531-9141-870B-101EFCCD3878}"/>
              </a:ext>
            </a:extLst>
          </p:cNvPr>
          <p:cNvSpPr>
            <a:spLocks noGrp="1"/>
          </p:cNvSpPr>
          <p:nvPr>
            <p:ph type="body" idx="14" hasCustomPrompt="1"/>
          </p:nvPr>
        </p:nvSpPr>
        <p:spPr>
          <a:xfrm>
            <a:off x="6096001" y="1501531"/>
            <a:ext cx="4592143" cy="823912"/>
          </a:xfrm>
        </p:spPr>
        <p:txBody>
          <a:bodyPr anchor="b"/>
          <a:lstStyle>
            <a:lvl1pPr marL="0" indent="0">
              <a:spcAft>
                <a:spcPts val="0"/>
              </a:spcAft>
              <a:buNone/>
              <a:defRPr sz="26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a subheading</a:t>
            </a:r>
          </a:p>
        </p:txBody>
      </p:sp>
      <p:sp>
        <p:nvSpPr>
          <p:cNvPr id="11" name="Text Placeholder 4">
            <a:extLst>
              <a:ext uri="{FF2B5EF4-FFF2-40B4-BE49-F238E27FC236}">
                <a16:creationId xmlns:a16="http://schemas.microsoft.com/office/drawing/2014/main" xmlns="" id="{AC2DF545-6082-A640-B304-75B032E949CA}"/>
              </a:ext>
            </a:extLst>
          </p:cNvPr>
          <p:cNvSpPr>
            <a:spLocks noGrp="1"/>
          </p:cNvSpPr>
          <p:nvPr>
            <p:ph type="body" sz="quarter" idx="17" hasCustomPrompt="1"/>
          </p:nvPr>
        </p:nvSpPr>
        <p:spPr>
          <a:xfrm>
            <a:off x="1142281" y="2464226"/>
            <a:ext cx="4573091" cy="823912"/>
          </a:xfrm>
        </p:spPr>
        <p:txBody>
          <a:bodyPr/>
          <a:lstStyle/>
          <a:p>
            <a:pPr lvl="1"/>
            <a:r>
              <a:rPr lang="en-US"/>
              <a:t>Click to add text</a:t>
            </a:r>
          </a:p>
        </p:txBody>
      </p:sp>
      <p:sp>
        <p:nvSpPr>
          <p:cNvPr id="14" name="Text Placeholder 4">
            <a:extLst>
              <a:ext uri="{FF2B5EF4-FFF2-40B4-BE49-F238E27FC236}">
                <a16:creationId xmlns:a16="http://schemas.microsoft.com/office/drawing/2014/main" xmlns="" id="{A5880E28-365C-DB4B-A4C5-2FAC63536DB5}"/>
              </a:ext>
            </a:extLst>
          </p:cNvPr>
          <p:cNvSpPr>
            <a:spLocks noGrp="1"/>
          </p:cNvSpPr>
          <p:nvPr>
            <p:ph type="body" sz="quarter" idx="18" hasCustomPrompt="1"/>
          </p:nvPr>
        </p:nvSpPr>
        <p:spPr>
          <a:xfrm>
            <a:off x="6096001" y="2464226"/>
            <a:ext cx="4592143" cy="823912"/>
          </a:xfrm>
        </p:spPr>
        <p:txBody>
          <a:bodyPr/>
          <a:lstStyle/>
          <a:p>
            <a:pPr lvl="1"/>
            <a:r>
              <a:rPr lang="en-US"/>
              <a:t>Click to add text</a:t>
            </a:r>
          </a:p>
        </p:txBody>
      </p:sp>
    </p:spTree>
    <p:extLst>
      <p:ext uri="{BB962C8B-B14F-4D97-AF65-F5344CB8AC3E}">
        <p14:creationId xmlns:p14="http://schemas.microsoft.com/office/powerpoint/2010/main" val="30716485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30705" y="1561983"/>
            <a:ext cx="2347507"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Tree>
    <p:extLst>
      <p:ext uri="{BB962C8B-B14F-4D97-AF65-F5344CB8AC3E}">
        <p14:creationId xmlns:p14="http://schemas.microsoft.com/office/powerpoint/2010/main" val="15325091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10" name="Text Placeholder 2">
            <a:extLst>
              <a:ext uri="{FF2B5EF4-FFF2-40B4-BE49-F238E27FC236}">
                <a16:creationId xmlns:a16="http://schemas.microsoft.com/office/drawing/2014/main" xmlns="" id="{B4141CF5-C122-744F-857C-AA1004915627}"/>
              </a:ext>
            </a:extLst>
          </p:cNvPr>
          <p:cNvSpPr>
            <a:spLocks noGrp="1"/>
          </p:cNvSpPr>
          <p:nvPr>
            <p:ph type="body" idx="15" hasCustomPrompt="1"/>
          </p:nvPr>
        </p:nvSpPr>
        <p:spPr>
          <a:xfrm>
            <a:off x="6445141"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6471663" y="3043313"/>
            <a:ext cx="1935816" cy="172740"/>
          </a:xfrm>
        </p:spPr>
        <p:txBody>
          <a:bodyPr anchor="t">
            <a:sp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13" name="Text Placeholder 2">
            <a:extLst>
              <a:ext uri="{FF2B5EF4-FFF2-40B4-BE49-F238E27FC236}">
                <a16:creationId xmlns:a16="http://schemas.microsoft.com/office/drawing/2014/main" xmlns="" id="{49273EFD-3DDE-2F47-97FB-1C15769A515C}"/>
              </a:ext>
            </a:extLst>
          </p:cNvPr>
          <p:cNvSpPr>
            <a:spLocks noGrp="1"/>
          </p:cNvSpPr>
          <p:nvPr>
            <p:ph type="body" idx="18" hasCustomPrompt="1"/>
          </p:nvPr>
        </p:nvSpPr>
        <p:spPr>
          <a:xfrm>
            <a:off x="9124607" y="2195920"/>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a:t>
            </a:r>
          </a:p>
        </p:txBody>
      </p:sp>
      <p:sp>
        <p:nvSpPr>
          <p:cNvPr id="14" name="Text Placeholder 2">
            <a:extLst>
              <a:ext uri="{FF2B5EF4-FFF2-40B4-BE49-F238E27FC236}">
                <a16:creationId xmlns:a16="http://schemas.microsoft.com/office/drawing/2014/main" xmlns="" id="{1051634F-5956-984C-AD6F-7C778C53277A}"/>
              </a:ext>
            </a:extLst>
          </p:cNvPr>
          <p:cNvSpPr>
            <a:spLocks noGrp="1"/>
          </p:cNvSpPr>
          <p:nvPr>
            <p:ph type="body" idx="19" hasCustomPrompt="1"/>
          </p:nvPr>
        </p:nvSpPr>
        <p:spPr>
          <a:xfrm>
            <a:off x="9144199" y="3043313"/>
            <a:ext cx="1935816" cy="172740"/>
          </a:xfrm>
        </p:spPr>
        <p:txBody>
          <a:bodyPr anchor="t">
            <a:sp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16" name="Text Placeholder 2">
            <a:extLst>
              <a:ext uri="{FF2B5EF4-FFF2-40B4-BE49-F238E27FC236}">
                <a16:creationId xmlns:a16="http://schemas.microsoft.com/office/drawing/2014/main" xmlns="" id="{34CAA191-4F71-C849-9E26-C6A68608B721}"/>
              </a:ext>
            </a:extLst>
          </p:cNvPr>
          <p:cNvSpPr>
            <a:spLocks noGrp="1"/>
          </p:cNvSpPr>
          <p:nvPr>
            <p:ph type="body" idx="21" hasCustomPrompt="1"/>
          </p:nvPr>
        </p:nvSpPr>
        <p:spPr>
          <a:xfrm>
            <a:off x="6445141" y="4634319"/>
            <a:ext cx="1935816" cy="823912"/>
          </a:xfrm>
        </p:spPr>
        <p:txBody>
          <a:bodyPr wrap="none" anchor="t"/>
          <a:lstStyle>
            <a:lvl1pPr marL="0" indent="0">
              <a:spcAft>
                <a:spcPts val="0"/>
              </a:spcAft>
              <a:buNone/>
              <a:defRPr sz="6000" b="0" i="0" spc="-500" baseline="0">
                <a:solidFill>
                  <a:schemeClr val="accent1"/>
                </a:solidFill>
                <a:latin typeface="Helvetica Now Text Light" panose="020B0404030202020204" pitchFamily="34" charset="77"/>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a:t>
            </a:r>
          </a:p>
        </p:txBody>
      </p:sp>
      <p:sp>
        <p:nvSpPr>
          <p:cNvPr id="17" name="Text Placeholder 2">
            <a:extLst>
              <a:ext uri="{FF2B5EF4-FFF2-40B4-BE49-F238E27FC236}">
                <a16:creationId xmlns:a16="http://schemas.microsoft.com/office/drawing/2014/main" xmlns="" id="{52122151-25C4-CE4D-BDB4-2A7224A1EE0D}"/>
              </a:ext>
            </a:extLst>
          </p:cNvPr>
          <p:cNvSpPr>
            <a:spLocks noGrp="1"/>
          </p:cNvSpPr>
          <p:nvPr>
            <p:ph type="body" idx="22" hasCustomPrompt="1"/>
          </p:nvPr>
        </p:nvSpPr>
        <p:spPr>
          <a:xfrm>
            <a:off x="6471663" y="5481712"/>
            <a:ext cx="1935816" cy="172740"/>
          </a:xfrm>
        </p:spPr>
        <p:txBody>
          <a:bodyPr anchor="t">
            <a:sp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19" name="Text Placeholder 2">
            <a:extLst>
              <a:ext uri="{FF2B5EF4-FFF2-40B4-BE49-F238E27FC236}">
                <a16:creationId xmlns:a16="http://schemas.microsoft.com/office/drawing/2014/main" xmlns="" id="{7D663243-01E6-4C4B-B90D-EC423A714AA6}"/>
              </a:ext>
            </a:extLst>
          </p:cNvPr>
          <p:cNvSpPr>
            <a:spLocks noGrp="1"/>
          </p:cNvSpPr>
          <p:nvPr>
            <p:ph type="body" idx="24" hasCustomPrompt="1"/>
          </p:nvPr>
        </p:nvSpPr>
        <p:spPr>
          <a:xfrm>
            <a:off x="9124607" y="4634319"/>
            <a:ext cx="1935816" cy="823912"/>
          </a:xfrm>
        </p:spPr>
        <p:txBody>
          <a:bodyPr wrap="none" anchor="t"/>
          <a:lstStyle>
            <a:lvl1pPr marL="0" indent="0">
              <a:spcAft>
                <a:spcPts val="0"/>
              </a:spcAft>
              <a:buNone/>
              <a:defRPr sz="6000" b="0" i="0" spc="-500" baseline="0">
                <a:solidFill>
                  <a:schemeClr val="accent4"/>
                </a:solidFill>
                <a:latin typeface="Helvetica Now Text Light" panose="020B0404030202020204" pitchFamily="34" charset="77"/>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a:t>
            </a:r>
          </a:p>
        </p:txBody>
      </p:sp>
      <p:sp>
        <p:nvSpPr>
          <p:cNvPr id="20" name="Text Placeholder 2">
            <a:extLst>
              <a:ext uri="{FF2B5EF4-FFF2-40B4-BE49-F238E27FC236}">
                <a16:creationId xmlns:a16="http://schemas.microsoft.com/office/drawing/2014/main" xmlns="" id="{B017BDB7-EC1E-A74A-A6D6-463400318A5C}"/>
              </a:ext>
            </a:extLst>
          </p:cNvPr>
          <p:cNvSpPr>
            <a:spLocks noGrp="1"/>
          </p:cNvSpPr>
          <p:nvPr>
            <p:ph type="body" idx="25" hasCustomPrompt="1"/>
          </p:nvPr>
        </p:nvSpPr>
        <p:spPr>
          <a:xfrm>
            <a:off x="9144199" y="5481712"/>
            <a:ext cx="1935816" cy="172740"/>
          </a:xfrm>
        </p:spPr>
        <p:txBody>
          <a:bodyPr anchor="t">
            <a:sp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003838F2-65DE-3C49-9956-BA8976557CF3}"/>
              </a:ext>
            </a:extLst>
          </p:cNvPr>
          <p:cNvSpPr>
            <a:spLocks noGrp="1"/>
          </p:cNvSpPr>
          <p:nvPr>
            <p:ph type="body" idx="14" hasCustomPrompt="1"/>
          </p:nvPr>
        </p:nvSpPr>
        <p:spPr>
          <a:xfrm>
            <a:off x="6464941" y="1547915"/>
            <a:ext cx="1935816" cy="615553"/>
          </a:xfrm>
        </p:spPr>
        <p:txBody>
          <a:bodyPr wrap="square" anchor="b">
            <a:spAutoFit/>
          </a:bodyPr>
          <a:lstStyle>
            <a:lvl1pPr marL="0" indent="0">
              <a:spcAft>
                <a:spcPts val="0"/>
              </a:spcAft>
              <a:buNone/>
              <a:defRPr sz="20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Click to </a:t>
            </a:r>
            <a:br>
              <a:rPr lang="en-GB"/>
            </a:br>
            <a:r>
              <a:rPr lang="en-GB"/>
              <a:t>add text</a:t>
            </a:r>
          </a:p>
        </p:txBody>
      </p:sp>
      <p:sp>
        <p:nvSpPr>
          <p:cNvPr id="22" name="Text Placeholder 2">
            <a:extLst>
              <a:ext uri="{FF2B5EF4-FFF2-40B4-BE49-F238E27FC236}">
                <a16:creationId xmlns:a16="http://schemas.microsoft.com/office/drawing/2014/main" xmlns="" id="{212AE347-42B7-6847-8450-27FA8B440BA4}"/>
              </a:ext>
            </a:extLst>
          </p:cNvPr>
          <p:cNvSpPr>
            <a:spLocks noGrp="1"/>
          </p:cNvSpPr>
          <p:nvPr>
            <p:ph type="body" idx="17" hasCustomPrompt="1"/>
          </p:nvPr>
        </p:nvSpPr>
        <p:spPr>
          <a:xfrm>
            <a:off x="9130757" y="1547915"/>
            <a:ext cx="1935816" cy="615553"/>
          </a:xfrm>
        </p:spPr>
        <p:txBody>
          <a:bodyPr wrap="square" anchor="b">
            <a:spAutoFit/>
          </a:bodyPr>
          <a:lstStyle>
            <a:lvl1pPr marL="0" indent="0">
              <a:spcAft>
                <a:spcPts val="0"/>
              </a:spcAft>
              <a:buNone/>
              <a:defRPr sz="20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Click to </a:t>
            </a:r>
            <a:br>
              <a:rPr lang="en-GB"/>
            </a:br>
            <a:r>
              <a:rPr lang="en-GB"/>
              <a:t>add text</a:t>
            </a:r>
          </a:p>
        </p:txBody>
      </p:sp>
      <p:sp>
        <p:nvSpPr>
          <p:cNvPr id="23" name="Text Placeholder 2">
            <a:extLst>
              <a:ext uri="{FF2B5EF4-FFF2-40B4-BE49-F238E27FC236}">
                <a16:creationId xmlns:a16="http://schemas.microsoft.com/office/drawing/2014/main" xmlns="" id="{90257A75-8571-B849-AF0B-8DD2D2B8AD36}"/>
              </a:ext>
            </a:extLst>
          </p:cNvPr>
          <p:cNvSpPr>
            <a:spLocks noGrp="1"/>
          </p:cNvSpPr>
          <p:nvPr>
            <p:ph type="body" idx="20" hasCustomPrompt="1"/>
          </p:nvPr>
        </p:nvSpPr>
        <p:spPr>
          <a:xfrm>
            <a:off x="6464941" y="3986315"/>
            <a:ext cx="1935816" cy="615553"/>
          </a:xfrm>
        </p:spPr>
        <p:txBody>
          <a:bodyPr wrap="square" anchor="b">
            <a:spAutoFit/>
          </a:bodyPr>
          <a:lstStyle>
            <a:lvl1pPr marL="0" indent="0">
              <a:spcAft>
                <a:spcPts val="0"/>
              </a:spcAft>
              <a:buNone/>
              <a:defRPr sz="20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Click to </a:t>
            </a:r>
            <a:br>
              <a:rPr lang="en-GB"/>
            </a:br>
            <a:r>
              <a:rPr lang="en-GB"/>
              <a:t>add text</a:t>
            </a:r>
          </a:p>
        </p:txBody>
      </p:sp>
      <p:sp>
        <p:nvSpPr>
          <p:cNvPr id="24" name="Text Placeholder 2">
            <a:extLst>
              <a:ext uri="{FF2B5EF4-FFF2-40B4-BE49-F238E27FC236}">
                <a16:creationId xmlns:a16="http://schemas.microsoft.com/office/drawing/2014/main" xmlns="" id="{25E49900-118F-CD48-A42D-869AF2F28CA7}"/>
              </a:ext>
            </a:extLst>
          </p:cNvPr>
          <p:cNvSpPr>
            <a:spLocks noGrp="1"/>
          </p:cNvSpPr>
          <p:nvPr>
            <p:ph type="body" idx="23" hasCustomPrompt="1"/>
          </p:nvPr>
        </p:nvSpPr>
        <p:spPr>
          <a:xfrm>
            <a:off x="9130757" y="3986315"/>
            <a:ext cx="1935816" cy="615553"/>
          </a:xfrm>
        </p:spPr>
        <p:txBody>
          <a:bodyPr wrap="square" anchor="b">
            <a:spAutoFit/>
          </a:bodyPr>
          <a:lstStyle>
            <a:lvl1pPr marL="0" indent="0">
              <a:spcAft>
                <a:spcPts val="0"/>
              </a:spcAft>
              <a:buNone/>
              <a:defRPr sz="20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Click to</a:t>
            </a:r>
            <a:br>
              <a:rPr lang="en-GB"/>
            </a:br>
            <a:r>
              <a:rPr lang="en-GB"/>
              <a:t>add text</a:t>
            </a:r>
          </a:p>
        </p:txBody>
      </p:sp>
      <p:sp>
        <p:nvSpPr>
          <p:cNvPr id="26" name="Content Placeholder 2">
            <a:extLst>
              <a:ext uri="{FF2B5EF4-FFF2-40B4-BE49-F238E27FC236}">
                <a16:creationId xmlns:a16="http://schemas.microsoft.com/office/drawing/2014/main" xmlns="" id="{358F7CBF-9194-8A48-AC58-659219153433}"/>
              </a:ext>
            </a:extLst>
          </p:cNvPr>
          <p:cNvSpPr>
            <a:spLocks noGrp="1"/>
          </p:cNvSpPr>
          <p:nvPr>
            <p:ph idx="26" hasCustomPrompt="1"/>
          </p:nvPr>
        </p:nvSpPr>
        <p:spPr>
          <a:xfrm>
            <a:off x="1130706" y="1561983"/>
            <a:ext cx="4589633" cy="4439573"/>
          </a:xfrm>
        </p:spPr>
        <p:txBody>
          <a:bodyPr/>
          <a:lstStyle>
            <a:lvl1pPr>
              <a:lnSpc>
                <a:spcPct val="117000"/>
              </a:lnSpc>
              <a:spcAft>
                <a:spcPts val="400"/>
              </a:spcAft>
              <a:defRPr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6785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9" name="Text Placeholder 2">
            <a:extLst>
              <a:ext uri="{FF2B5EF4-FFF2-40B4-BE49-F238E27FC236}">
                <a16:creationId xmlns:a16="http://schemas.microsoft.com/office/drawing/2014/main" xmlns="" id="{16642512-3957-EF43-9667-13221E404F43}"/>
              </a:ext>
            </a:extLst>
          </p:cNvPr>
          <p:cNvSpPr>
            <a:spLocks noGrp="1"/>
          </p:cNvSpPr>
          <p:nvPr>
            <p:ph type="body" idx="14" hasCustomPrompt="1"/>
          </p:nvPr>
        </p:nvSpPr>
        <p:spPr>
          <a:xfrm>
            <a:off x="1131649" y="1563863"/>
            <a:ext cx="2284561" cy="230833"/>
          </a:xfrm>
        </p:spPr>
        <p:txBody>
          <a:bodyPr wrap="square" anchor="t">
            <a:spAutoFit/>
          </a:bodyPr>
          <a:lstStyle>
            <a:lvl1pPr marL="0" indent="0">
              <a:spcAft>
                <a:spcPts val="0"/>
              </a:spcAft>
              <a:buNone/>
              <a:defRPr sz="15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Click to add text</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1142282" y="1874779"/>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21" name="Text Placeholder 2">
            <a:extLst>
              <a:ext uri="{FF2B5EF4-FFF2-40B4-BE49-F238E27FC236}">
                <a16:creationId xmlns:a16="http://schemas.microsoft.com/office/drawing/2014/main" xmlns="" id="{FDAEB2EA-AE24-1443-9762-CED602863704}"/>
              </a:ext>
            </a:extLst>
          </p:cNvPr>
          <p:cNvSpPr>
            <a:spLocks noGrp="1"/>
          </p:cNvSpPr>
          <p:nvPr>
            <p:ph type="body" idx="17" hasCustomPrompt="1"/>
          </p:nvPr>
        </p:nvSpPr>
        <p:spPr>
          <a:xfrm>
            <a:off x="1131650" y="3307603"/>
            <a:ext cx="2295193" cy="430887"/>
          </a:xfrm>
        </p:spPr>
        <p:txBody>
          <a:bodyPr wrap="square" anchor="b">
            <a:spAutoFit/>
          </a:bodyPr>
          <a:lstStyle>
            <a:lvl1pPr marL="0" indent="0">
              <a:spcAft>
                <a:spcPts val="0"/>
              </a:spcAft>
              <a:buNone/>
              <a:defRPr sz="28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a:t>
            </a:r>
          </a:p>
        </p:txBody>
      </p:sp>
      <p:sp>
        <p:nvSpPr>
          <p:cNvPr id="22" name="Text Placeholder 2">
            <a:extLst>
              <a:ext uri="{FF2B5EF4-FFF2-40B4-BE49-F238E27FC236}">
                <a16:creationId xmlns:a16="http://schemas.microsoft.com/office/drawing/2014/main" xmlns="" id="{7D2B43BB-F80F-E94B-9590-490166D84912}"/>
              </a:ext>
            </a:extLst>
          </p:cNvPr>
          <p:cNvSpPr>
            <a:spLocks noGrp="1"/>
          </p:cNvSpPr>
          <p:nvPr>
            <p:ph type="body" idx="18" hasCustomPrompt="1"/>
          </p:nvPr>
        </p:nvSpPr>
        <p:spPr>
          <a:xfrm>
            <a:off x="1142282"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23" name="Text Placeholder 2">
            <a:extLst>
              <a:ext uri="{FF2B5EF4-FFF2-40B4-BE49-F238E27FC236}">
                <a16:creationId xmlns:a16="http://schemas.microsoft.com/office/drawing/2014/main" xmlns="" id="{5D11586B-BB88-E841-BDE0-C232DC44FD95}"/>
              </a:ext>
            </a:extLst>
          </p:cNvPr>
          <p:cNvSpPr>
            <a:spLocks noGrp="1"/>
          </p:cNvSpPr>
          <p:nvPr>
            <p:ph type="body" idx="19" hasCustomPrompt="1"/>
          </p:nvPr>
        </p:nvSpPr>
        <p:spPr>
          <a:xfrm>
            <a:off x="3793906" y="1563863"/>
            <a:ext cx="2284561" cy="230833"/>
          </a:xfrm>
        </p:spPr>
        <p:txBody>
          <a:bodyPr wrap="square" anchor="t">
            <a:spAutoFit/>
          </a:bodyPr>
          <a:lstStyle>
            <a:lvl1pPr marL="0" indent="0">
              <a:spcAft>
                <a:spcPts val="0"/>
              </a:spcAft>
              <a:buNone/>
              <a:defRPr sz="15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Click to add text</a:t>
            </a:r>
          </a:p>
        </p:txBody>
      </p:sp>
      <p:sp>
        <p:nvSpPr>
          <p:cNvPr id="24" name="Text Placeholder 2">
            <a:extLst>
              <a:ext uri="{FF2B5EF4-FFF2-40B4-BE49-F238E27FC236}">
                <a16:creationId xmlns:a16="http://schemas.microsoft.com/office/drawing/2014/main" xmlns="" id="{59FB3666-1E87-CB46-90C6-24A9ED043E99}"/>
              </a:ext>
            </a:extLst>
          </p:cNvPr>
          <p:cNvSpPr>
            <a:spLocks noGrp="1"/>
          </p:cNvSpPr>
          <p:nvPr>
            <p:ph type="body" idx="20" hasCustomPrompt="1"/>
          </p:nvPr>
        </p:nvSpPr>
        <p:spPr>
          <a:xfrm>
            <a:off x="3804540" y="1874779"/>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25" name="Text Placeholder 2">
            <a:extLst>
              <a:ext uri="{FF2B5EF4-FFF2-40B4-BE49-F238E27FC236}">
                <a16:creationId xmlns:a16="http://schemas.microsoft.com/office/drawing/2014/main" xmlns="" id="{71D06E88-E1C6-554B-ACB2-1388ECCFC477}"/>
              </a:ext>
            </a:extLst>
          </p:cNvPr>
          <p:cNvSpPr>
            <a:spLocks noGrp="1"/>
          </p:cNvSpPr>
          <p:nvPr>
            <p:ph type="body" idx="21" hasCustomPrompt="1"/>
          </p:nvPr>
        </p:nvSpPr>
        <p:spPr>
          <a:xfrm>
            <a:off x="3793906" y="3307603"/>
            <a:ext cx="2295193" cy="430887"/>
          </a:xfrm>
        </p:spPr>
        <p:txBody>
          <a:bodyPr wrap="square" anchor="b">
            <a:spAutoFit/>
          </a:bodyPr>
          <a:lstStyle>
            <a:lvl1pPr marL="0" indent="0">
              <a:spcAft>
                <a:spcPts val="0"/>
              </a:spcAft>
              <a:buNone/>
              <a:defRPr sz="28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a:t>
            </a:r>
          </a:p>
        </p:txBody>
      </p:sp>
      <p:sp>
        <p:nvSpPr>
          <p:cNvPr id="26" name="Text Placeholder 2">
            <a:extLst>
              <a:ext uri="{FF2B5EF4-FFF2-40B4-BE49-F238E27FC236}">
                <a16:creationId xmlns:a16="http://schemas.microsoft.com/office/drawing/2014/main" xmlns="" id="{04E1B498-F789-6B4C-929F-448D3A7E09A9}"/>
              </a:ext>
            </a:extLst>
          </p:cNvPr>
          <p:cNvSpPr>
            <a:spLocks noGrp="1"/>
          </p:cNvSpPr>
          <p:nvPr>
            <p:ph type="body" idx="22" hasCustomPrompt="1"/>
          </p:nvPr>
        </p:nvSpPr>
        <p:spPr>
          <a:xfrm>
            <a:off x="3804540"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27" name="Text Placeholder 2">
            <a:extLst>
              <a:ext uri="{FF2B5EF4-FFF2-40B4-BE49-F238E27FC236}">
                <a16:creationId xmlns:a16="http://schemas.microsoft.com/office/drawing/2014/main" xmlns="" id="{703D466C-3718-F242-B9DF-2DB7662AB580}"/>
              </a:ext>
            </a:extLst>
          </p:cNvPr>
          <p:cNvSpPr>
            <a:spLocks noGrp="1"/>
          </p:cNvSpPr>
          <p:nvPr>
            <p:ph type="body" idx="23" hasCustomPrompt="1"/>
          </p:nvPr>
        </p:nvSpPr>
        <p:spPr>
          <a:xfrm>
            <a:off x="6456164" y="1563863"/>
            <a:ext cx="2284561" cy="230833"/>
          </a:xfrm>
        </p:spPr>
        <p:txBody>
          <a:bodyPr wrap="square" anchor="t">
            <a:spAutoFit/>
          </a:bodyPr>
          <a:lstStyle>
            <a:lvl1pPr marL="0" indent="0">
              <a:spcAft>
                <a:spcPts val="0"/>
              </a:spcAft>
              <a:buNone/>
              <a:defRPr sz="15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Click to add text</a:t>
            </a:r>
          </a:p>
        </p:txBody>
      </p:sp>
      <p:sp>
        <p:nvSpPr>
          <p:cNvPr id="28" name="Text Placeholder 2">
            <a:extLst>
              <a:ext uri="{FF2B5EF4-FFF2-40B4-BE49-F238E27FC236}">
                <a16:creationId xmlns:a16="http://schemas.microsoft.com/office/drawing/2014/main" xmlns="" id="{B73F0385-ED67-AD4D-8608-C489961D5B62}"/>
              </a:ext>
            </a:extLst>
          </p:cNvPr>
          <p:cNvSpPr>
            <a:spLocks noGrp="1"/>
          </p:cNvSpPr>
          <p:nvPr>
            <p:ph type="body" idx="24" hasCustomPrompt="1"/>
          </p:nvPr>
        </p:nvSpPr>
        <p:spPr>
          <a:xfrm>
            <a:off x="6466797" y="1874779"/>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29" name="Text Placeholder 2">
            <a:extLst>
              <a:ext uri="{FF2B5EF4-FFF2-40B4-BE49-F238E27FC236}">
                <a16:creationId xmlns:a16="http://schemas.microsoft.com/office/drawing/2014/main" xmlns="" id="{ADFBF102-F707-8A41-9092-931F5DD49E87}"/>
              </a:ext>
            </a:extLst>
          </p:cNvPr>
          <p:cNvSpPr>
            <a:spLocks noGrp="1"/>
          </p:cNvSpPr>
          <p:nvPr>
            <p:ph type="body" idx="25" hasCustomPrompt="1"/>
          </p:nvPr>
        </p:nvSpPr>
        <p:spPr>
          <a:xfrm>
            <a:off x="6456163" y="3307603"/>
            <a:ext cx="2295193" cy="430887"/>
          </a:xfrm>
        </p:spPr>
        <p:txBody>
          <a:bodyPr wrap="square" anchor="b">
            <a:spAutoFit/>
          </a:bodyPr>
          <a:lstStyle>
            <a:lvl1pPr marL="0" indent="0">
              <a:spcAft>
                <a:spcPts val="0"/>
              </a:spcAft>
              <a:buNone/>
              <a:defRPr sz="28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a:t>
            </a:r>
          </a:p>
        </p:txBody>
      </p:sp>
      <p:sp>
        <p:nvSpPr>
          <p:cNvPr id="30" name="Text Placeholder 2">
            <a:extLst>
              <a:ext uri="{FF2B5EF4-FFF2-40B4-BE49-F238E27FC236}">
                <a16:creationId xmlns:a16="http://schemas.microsoft.com/office/drawing/2014/main" xmlns="" id="{572CE571-3876-B640-86F0-2ECB5F3F94B7}"/>
              </a:ext>
            </a:extLst>
          </p:cNvPr>
          <p:cNvSpPr>
            <a:spLocks noGrp="1"/>
          </p:cNvSpPr>
          <p:nvPr>
            <p:ph type="body" idx="26" hasCustomPrompt="1"/>
          </p:nvPr>
        </p:nvSpPr>
        <p:spPr>
          <a:xfrm>
            <a:off x="6466797"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31" name="Text Placeholder 2">
            <a:extLst>
              <a:ext uri="{FF2B5EF4-FFF2-40B4-BE49-F238E27FC236}">
                <a16:creationId xmlns:a16="http://schemas.microsoft.com/office/drawing/2014/main" xmlns="" id="{3284B7DF-717C-CE45-BCC4-A7884A8632E7}"/>
              </a:ext>
            </a:extLst>
          </p:cNvPr>
          <p:cNvSpPr>
            <a:spLocks noGrp="1"/>
          </p:cNvSpPr>
          <p:nvPr>
            <p:ph type="body" idx="27" hasCustomPrompt="1"/>
          </p:nvPr>
        </p:nvSpPr>
        <p:spPr>
          <a:xfrm>
            <a:off x="9118421" y="1563863"/>
            <a:ext cx="2284561" cy="230833"/>
          </a:xfrm>
        </p:spPr>
        <p:txBody>
          <a:bodyPr wrap="square" anchor="t">
            <a:spAutoFit/>
          </a:bodyPr>
          <a:lstStyle>
            <a:lvl1pPr marL="0" indent="0">
              <a:spcAft>
                <a:spcPts val="0"/>
              </a:spcAft>
              <a:buNone/>
              <a:defRPr sz="15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Click to add text</a:t>
            </a:r>
          </a:p>
        </p:txBody>
      </p:sp>
      <p:sp>
        <p:nvSpPr>
          <p:cNvPr id="32" name="Text Placeholder 2">
            <a:extLst>
              <a:ext uri="{FF2B5EF4-FFF2-40B4-BE49-F238E27FC236}">
                <a16:creationId xmlns:a16="http://schemas.microsoft.com/office/drawing/2014/main" xmlns="" id="{FCD03DDE-4D27-E546-B96D-0ED1DF019ACA}"/>
              </a:ext>
            </a:extLst>
          </p:cNvPr>
          <p:cNvSpPr>
            <a:spLocks noGrp="1"/>
          </p:cNvSpPr>
          <p:nvPr>
            <p:ph type="body" idx="28" hasCustomPrompt="1"/>
          </p:nvPr>
        </p:nvSpPr>
        <p:spPr>
          <a:xfrm>
            <a:off x="9129054" y="1874779"/>
            <a:ext cx="2284561" cy="942851"/>
          </a:xfrm>
        </p:spPr>
        <p:txBody>
          <a:bodyPr wrap="square" anchor="t">
            <a:no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
        <p:nvSpPr>
          <p:cNvPr id="33" name="Text Placeholder 2">
            <a:extLst>
              <a:ext uri="{FF2B5EF4-FFF2-40B4-BE49-F238E27FC236}">
                <a16:creationId xmlns:a16="http://schemas.microsoft.com/office/drawing/2014/main" xmlns="" id="{7FA2519B-6FFC-4340-BAFA-E118D8DC4800}"/>
              </a:ext>
            </a:extLst>
          </p:cNvPr>
          <p:cNvSpPr>
            <a:spLocks noGrp="1"/>
          </p:cNvSpPr>
          <p:nvPr>
            <p:ph type="body" idx="29" hasCustomPrompt="1"/>
          </p:nvPr>
        </p:nvSpPr>
        <p:spPr>
          <a:xfrm>
            <a:off x="9118421" y="3307603"/>
            <a:ext cx="2295193" cy="430887"/>
          </a:xfrm>
        </p:spPr>
        <p:txBody>
          <a:bodyPr wrap="square" anchor="b">
            <a:spAutoFit/>
          </a:bodyPr>
          <a:lstStyle>
            <a:lvl1pPr marL="0" indent="0">
              <a:spcAft>
                <a:spcPts val="0"/>
              </a:spcAft>
              <a:buNone/>
              <a:defRPr sz="2800" b="1">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GB"/>
              <a:t>00</a:t>
            </a:r>
          </a:p>
        </p:txBody>
      </p:sp>
      <p:sp>
        <p:nvSpPr>
          <p:cNvPr id="34" name="Text Placeholder 2">
            <a:extLst>
              <a:ext uri="{FF2B5EF4-FFF2-40B4-BE49-F238E27FC236}">
                <a16:creationId xmlns:a16="http://schemas.microsoft.com/office/drawing/2014/main" xmlns="" id="{B8BADAC4-27A3-4E45-B1B1-1007DA629489}"/>
              </a:ext>
            </a:extLst>
          </p:cNvPr>
          <p:cNvSpPr>
            <a:spLocks noGrp="1"/>
          </p:cNvSpPr>
          <p:nvPr>
            <p:ph type="body" idx="30" hasCustomPrompt="1"/>
          </p:nvPr>
        </p:nvSpPr>
        <p:spPr>
          <a:xfrm>
            <a:off x="9129054" y="3767372"/>
            <a:ext cx="2284561" cy="172740"/>
          </a:xfrm>
        </p:spPr>
        <p:txBody>
          <a:bodyPr wrap="square" anchor="t">
            <a:spAutoFit/>
          </a:bodyPr>
          <a:lstStyle>
            <a:lvl1pPr marL="0" indent="0">
              <a:lnSpc>
                <a:spcPct val="117000"/>
              </a:lnSpc>
              <a:spcAft>
                <a:spcPts val="0"/>
              </a:spcAft>
              <a:buNone/>
              <a:defRPr sz="1000" b="0">
                <a:solidFill>
                  <a:schemeClr val="tx1"/>
                </a:solidFill>
              </a:defRPr>
            </a:lvl1pPr>
            <a:lvl2pPr marL="457149" indent="0">
              <a:buNone/>
              <a:defRPr sz="2000" b="1"/>
            </a:lvl2pPr>
            <a:lvl3pPr marL="914298" indent="0">
              <a:buNone/>
              <a:defRPr sz="1800" b="1"/>
            </a:lvl3pPr>
            <a:lvl4pPr marL="1371447" indent="0">
              <a:buNone/>
              <a:defRPr sz="1600" b="1"/>
            </a:lvl4pPr>
            <a:lvl5pPr marL="1828594" indent="0">
              <a:buNone/>
              <a:defRPr sz="1600" b="1"/>
            </a:lvl5pPr>
            <a:lvl6pPr marL="2285743" indent="0">
              <a:buNone/>
              <a:defRPr sz="1600" b="1"/>
            </a:lvl6pPr>
            <a:lvl7pPr marL="2742891" indent="0">
              <a:buNone/>
              <a:defRPr sz="1600" b="1"/>
            </a:lvl7pPr>
            <a:lvl8pPr marL="3200040" indent="0">
              <a:buNone/>
              <a:defRPr sz="1600" b="1"/>
            </a:lvl8pPr>
            <a:lvl9pPr marL="3657189" indent="0">
              <a:buNone/>
              <a:defRPr sz="1600" b="1"/>
            </a:lvl9pPr>
          </a:lstStyle>
          <a:p>
            <a:pPr lvl="0"/>
            <a:r>
              <a:rPr lang="en-US"/>
              <a:t>Click to add text</a:t>
            </a:r>
          </a:p>
        </p:txBody>
      </p:sp>
    </p:spTree>
    <p:extLst>
      <p:ext uri="{BB962C8B-B14F-4D97-AF65-F5344CB8AC3E}">
        <p14:creationId xmlns:p14="http://schemas.microsoft.com/office/powerpoint/2010/main" val="3614222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 dark back">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1123231" y="843286"/>
            <a:ext cx="10686952" cy="307777"/>
          </a:xfrm>
        </p:spPr>
        <p:txBody>
          <a:bodyPr wrap="square">
            <a:spAutoFit/>
          </a:bodyPr>
          <a:lstStyle>
            <a:lvl1pPr marL="0" indent="0" algn="l">
              <a:buNone/>
              <a:defRPr sz="2000" b="0" i="0">
                <a:solidFill>
                  <a:schemeClr val="bg1"/>
                </a:solidFill>
                <a:latin typeface="Helvetica Now Text" panose="020B0504030202020204" pitchFamily="34" charset="77"/>
              </a:defRPr>
            </a:lvl1pPr>
            <a:lvl2pPr marL="457110" indent="0" algn="ctr">
              <a:buNone/>
              <a:defRPr sz="2000"/>
            </a:lvl2pPr>
            <a:lvl3pPr marL="914221" indent="0" algn="ctr">
              <a:buNone/>
              <a:defRPr sz="1800"/>
            </a:lvl3pPr>
            <a:lvl4pPr marL="1371331" indent="0" algn="ctr">
              <a:buNone/>
              <a:defRPr sz="1600"/>
            </a:lvl4pPr>
            <a:lvl5pPr marL="1828442" indent="0" algn="ctr">
              <a:buNone/>
              <a:defRPr sz="1600"/>
            </a:lvl5pPr>
            <a:lvl6pPr marL="2285551" indent="0" algn="ctr">
              <a:buNone/>
              <a:defRPr sz="1600"/>
            </a:lvl6pPr>
            <a:lvl7pPr marL="2742662" indent="0" algn="ctr">
              <a:buNone/>
              <a:defRPr sz="1600"/>
            </a:lvl7pPr>
            <a:lvl8pPr marL="3199771" indent="0" algn="ctr">
              <a:buNone/>
              <a:defRPr sz="1600"/>
            </a:lvl8pPr>
            <a:lvl9pPr marL="3656882" indent="0" algn="ctr">
              <a:buNone/>
              <a:defRPr sz="1600"/>
            </a:lvl9pPr>
          </a:lstStyle>
          <a:p>
            <a:pPr lvl="0"/>
            <a:r>
              <a:rPr lang="en-GB"/>
              <a:t>Click to add subtitle</a:t>
            </a:r>
            <a:endParaRPr lang="en-US"/>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Black</a:t>
            </a:r>
          </a:p>
        </p:txBody>
      </p:sp>
      <p:sp>
        <p:nvSpPr>
          <p:cNvPr id="9" name="Text Placeholder 8">
            <a:extLst>
              <a:ext uri="{FF2B5EF4-FFF2-40B4-BE49-F238E27FC236}">
                <a16:creationId xmlns:a16="http://schemas.microsoft.com/office/drawing/2014/main" xmlns="" id="{0DD1AB83-01DE-0A49-98C3-4736CB7E9B49}"/>
              </a:ext>
            </a:extLst>
          </p:cNvPr>
          <p:cNvSpPr>
            <a:spLocks noGrp="1"/>
          </p:cNvSpPr>
          <p:nvPr>
            <p:ph type="body" sz="quarter" idx="14" hasCustomPrompt="1"/>
          </p:nvPr>
        </p:nvSpPr>
        <p:spPr>
          <a:xfrm>
            <a:off x="1134879" y="1565716"/>
            <a:ext cx="1815425" cy="1863284"/>
          </a:xfrm>
        </p:spPr>
        <p:txBody>
          <a:bodyPr/>
          <a:lstStyle>
            <a:lvl1pPr marL="356342" indent="-356342">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2" name="Text Placeholder 8">
            <a:extLst>
              <a:ext uri="{FF2B5EF4-FFF2-40B4-BE49-F238E27FC236}">
                <a16:creationId xmlns:a16="http://schemas.microsoft.com/office/drawing/2014/main" xmlns="" id="{FE7811F0-B8DA-4A4B-AB9D-AC55F824C77B}"/>
              </a:ext>
            </a:extLst>
          </p:cNvPr>
          <p:cNvSpPr>
            <a:spLocks noGrp="1"/>
          </p:cNvSpPr>
          <p:nvPr>
            <p:ph type="body" sz="quarter" idx="15" hasCustomPrompt="1"/>
          </p:nvPr>
        </p:nvSpPr>
        <p:spPr>
          <a:xfrm>
            <a:off x="3811276" y="1565716"/>
            <a:ext cx="1815425" cy="1863284"/>
          </a:xfrm>
        </p:spPr>
        <p:txBody>
          <a:bodyPr/>
          <a:lstStyle>
            <a:lvl1pPr marL="356342" indent="-356342">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00	Type number then a tab, then the contents text. Make the numbers bold</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p:txBody>
          <a:bodyPr/>
          <a:lstStyle>
            <a:lvl1pPr>
              <a:defRPr>
                <a:solidFill>
                  <a:schemeClr val="bg1"/>
                </a:solidFill>
              </a:defRPr>
            </a:lvl1pPr>
          </a:lstStyle>
          <a:p>
            <a:r>
              <a:rPr lang="en-GB"/>
              <a:t>Contents – click to add title</a:t>
            </a:r>
          </a:p>
        </p:txBody>
      </p:sp>
    </p:spTree>
    <p:extLst>
      <p:ext uri="{BB962C8B-B14F-4D97-AF65-F5344CB8AC3E}">
        <p14:creationId xmlns:p14="http://schemas.microsoft.com/office/powerpoint/2010/main" val="29295001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35" name="Text Placeholder 11">
            <a:extLst>
              <a:ext uri="{FF2B5EF4-FFF2-40B4-BE49-F238E27FC236}">
                <a16:creationId xmlns:a16="http://schemas.microsoft.com/office/drawing/2014/main" xmlns="" id="{3E0C490C-6E46-DA4D-9C35-2B312B0DAD82}"/>
              </a:ext>
            </a:extLst>
          </p:cNvPr>
          <p:cNvSpPr>
            <a:spLocks noGrp="1"/>
          </p:cNvSpPr>
          <p:nvPr>
            <p:ph type="body" sz="quarter" idx="15" hasCustomPrompt="1"/>
          </p:nvPr>
        </p:nvSpPr>
        <p:spPr>
          <a:xfrm>
            <a:off x="1132525" y="1570398"/>
            <a:ext cx="2294319"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593">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1">
            <a:extLst>
              <a:ext uri="{FF2B5EF4-FFF2-40B4-BE49-F238E27FC236}">
                <a16:creationId xmlns:a16="http://schemas.microsoft.com/office/drawing/2014/main" xmlns="" id="{323CF613-4B78-124C-8431-E69133B251B2}"/>
              </a:ext>
            </a:extLst>
          </p:cNvPr>
          <p:cNvSpPr>
            <a:spLocks noGrp="1"/>
          </p:cNvSpPr>
          <p:nvPr>
            <p:ph type="body" sz="quarter" idx="16" hasCustomPrompt="1"/>
          </p:nvPr>
        </p:nvSpPr>
        <p:spPr>
          <a:xfrm>
            <a:off x="3816906" y="1570398"/>
            <a:ext cx="2294319"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593">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7" name="Text Placeholder 11">
            <a:extLst>
              <a:ext uri="{FF2B5EF4-FFF2-40B4-BE49-F238E27FC236}">
                <a16:creationId xmlns:a16="http://schemas.microsoft.com/office/drawing/2014/main" xmlns="" id="{E44EDEBE-67F4-2647-AFFF-D1E705C4BADC}"/>
              </a:ext>
            </a:extLst>
          </p:cNvPr>
          <p:cNvSpPr>
            <a:spLocks noGrp="1"/>
          </p:cNvSpPr>
          <p:nvPr>
            <p:ph type="body" sz="quarter" idx="17" hasCustomPrompt="1"/>
          </p:nvPr>
        </p:nvSpPr>
        <p:spPr>
          <a:xfrm>
            <a:off x="6466706" y="1570398"/>
            <a:ext cx="2294319"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marL="554003" indent="-119849">
              <a:lnSpc>
                <a:spcPct val="117000"/>
              </a:lnSpc>
              <a:spcAft>
                <a:spcPts val="13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38" name="Text Placeholder 11">
            <a:extLst>
              <a:ext uri="{FF2B5EF4-FFF2-40B4-BE49-F238E27FC236}">
                <a16:creationId xmlns:a16="http://schemas.microsoft.com/office/drawing/2014/main" xmlns="" id="{F47A09BB-CBFA-0D4E-B2BB-868F53588A20}"/>
              </a:ext>
            </a:extLst>
          </p:cNvPr>
          <p:cNvSpPr>
            <a:spLocks noGrp="1"/>
          </p:cNvSpPr>
          <p:nvPr>
            <p:ph type="body" sz="quarter" idx="18" hasCustomPrompt="1"/>
          </p:nvPr>
        </p:nvSpPr>
        <p:spPr>
          <a:xfrm>
            <a:off x="9524033" y="1570398"/>
            <a:ext cx="2294319" cy="2603397"/>
          </a:xfrm>
        </p:spPr>
        <p:txBody>
          <a:bodyPr/>
          <a:lstStyle>
            <a:lvl1pPr>
              <a:lnSpc>
                <a:spcPct val="100000"/>
              </a:lnSpc>
              <a:spcAft>
                <a:spcPts val="700"/>
              </a:spcAft>
              <a:defRPr>
                <a:solidFill>
                  <a:schemeClr val="tx1"/>
                </a:solidFill>
              </a:defRPr>
            </a:lvl1pPr>
            <a:lvl2pPr>
              <a:lnSpc>
                <a:spcPct val="117000"/>
              </a:lnSpc>
              <a:spcAft>
                <a:spcPts val="1300"/>
              </a:spcAft>
              <a:defRPr b="0" i="0">
                <a:solidFill>
                  <a:schemeClr val="tx1"/>
                </a:solidFill>
                <a:latin typeface="Helvetica Now Text" panose="020B0504030202020204" pitchFamily="34" charset="77"/>
              </a:defRPr>
            </a:lvl2pPr>
            <a:lvl3pPr>
              <a:lnSpc>
                <a:spcPct val="117000"/>
              </a:lnSpc>
              <a:spcAft>
                <a:spcPts val="1300"/>
              </a:spcAft>
              <a:defRPr b="0" i="0">
                <a:solidFill>
                  <a:schemeClr val="tx1"/>
                </a:solidFill>
                <a:latin typeface="Helvetica Now Text" panose="020B0504030202020204" pitchFamily="34" charset="77"/>
              </a:defRPr>
            </a:lvl3pPr>
            <a:lvl4pPr>
              <a:lnSpc>
                <a:spcPct val="117000"/>
              </a:lnSpc>
              <a:spcAft>
                <a:spcPts val="1300"/>
              </a:spcAft>
              <a:defRPr b="0" i="0">
                <a:solidFill>
                  <a:schemeClr val="tx1"/>
                </a:solidFill>
                <a:latin typeface="Helvetica Now Text" panose="020B0504030202020204" pitchFamily="34" charset="77"/>
              </a:defRPr>
            </a:lvl4pPr>
            <a:lvl5pPr>
              <a:lnSpc>
                <a:spcPct val="117000"/>
              </a:lnSpc>
              <a:spcAft>
                <a:spcPts val="1300"/>
              </a:spcAft>
              <a:defRPr b="0" i="0">
                <a:solidFill>
                  <a:schemeClr val="tx1"/>
                </a:solidFill>
                <a:latin typeface="Helvetica Now Text" panose="020B0504030202020204" pitchFamily="34" charset="77"/>
              </a:defRPr>
            </a:lvl5pPr>
            <a:lvl6pPr indent="-120593">
              <a:lnSpc>
                <a:spcPct val="117000"/>
              </a:lnSpc>
              <a:spcAft>
                <a:spcPts val="1300"/>
              </a:spcAft>
              <a:defRPr b="0" i="0">
                <a:solidFill>
                  <a:schemeClr val="tx2"/>
                </a:solidFill>
                <a:latin typeface="Helvetica Now Text" panose="020B0504030202020204" pitchFamily="34" charset="77"/>
              </a:defRPr>
            </a:lvl6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46920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7" y="0"/>
            <a:ext cx="3811043"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a:xfrm>
            <a:off x="11409441" y="6301580"/>
            <a:ext cx="403815" cy="365125"/>
          </a:xfrm>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6875911"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6875911"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pPr lvl="0"/>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a:extLst>
              <a:ext uri="{FF2B5EF4-FFF2-40B4-BE49-F238E27FC236}">
                <a16:creationId xmlns:a16="http://schemas.microsoft.com/office/drawing/2014/main" xmlns="" id="{E8CCE00E-6A41-1C48-A182-3BE9BB39784F}"/>
              </a:ext>
            </a:extLst>
          </p:cNvPr>
          <p:cNvSpPr>
            <a:spLocks noGrp="1"/>
          </p:cNvSpPr>
          <p:nvPr>
            <p:ph type="body" sz="quarter" idx="15" hasCustomPrompt="1"/>
          </p:nvPr>
        </p:nvSpPr>
        <p:spPr>
          <a:xfrm>
            <a:off x="4560360" y="1563241"/>
            <a:ext cx="3092368" cy="443128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44066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8380957" y="0"/>
            <a:ext cx="3811043"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a:xfrm>
            <a:off x="11409441" y="6301580"/>
            <a:ext cx="403815" cy="365125"/>
          </a:xfrm>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0" y="468192"/>
            <a:ext cx="6875911"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0" y="843284"/>
            <a:ext cx="6875911"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1130954" y="1563240"/>
            <a:ext cx="6868187"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67936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5333554" y="0"/>
            <a:ext cx="6858447" cy="6858000"/>
          </a:xfrm>
        </p:spPr>
        <p:txBody>
          <a:bodyPr tIns="5669280"/>
          <a:lstStyle>
            <a:lvl1pPr algn="ctr">
              <a:defRPr b="0"/>
            </a:lvl1pPr>
          </a:lstStyle>
          <a:p>
            <a:r>
              <a:rPr lang="en-US"/>
              <a:t>Click icon to add picture</a:t>
            </a:r>
            <a:endParaRPr lang="en-GB"/>
          </a:p>
        </p:txBody>
      </p:sp>
      <p:sp>
        <p:nvSpPr>
          <p:cNvPr id="6" name="Slide Number Placeholder 5"/>
          <p:cNvSpPr>
            <a:spLocks noGrp="1"/>
          </p:cNvSpPr>
          <p:nvPr>
            <p:ph type="sldNum" sz="quarter" idx="12"/>
          </p:nvPr>
        </p:nvSpPr>
        <p:spPr>
          <a:xfrm>
            <a:off x="11409441" y="6301580"/>
            <a:ext cx="403815" cy="365125"/>
          </a:xfrm>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1123232" y="468192"/>
            <a:ext cx="3828505" cy="400110"/>
          </a:xfrm>
        </p:spPr>
        <p:txBody>
          <a:bodyPr/>
          <a:lstStyle/>
          <a:p>
            <a:r>
              <a:rPr lang="en-US"/>
              <a:t>Click to add title</a:t>
            </a:r>
            <a:endParaRPr lang="en-GB"/>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1123232" y="843284"/>
            <a:ext cx="3828505"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
        <p:nvSpPr>
          <p:cNvPr id="10" name="Text Placeholder 8">
            <a:extLst>
              <a:ext uri="{FF2B5EF4-FFF2-40B4-BE49-F238E27FC236}">
                <a16:creationId xmlns:a16="http://schemas.microsoft.com/office/drawing/2014/main" xmlns="" id="{847EF4F2-8463-C345-BD26-41417596A8BA}"/>
              </a:ext>
            </a:extLst>
          </p:cNvPr>
          <p:cNvSpPr>
            <a:spLocks noGrp="1"/>
          </p:cNvSpPr>
          <p:nvPr>
            <p:ph type="body" sz="quarter" idx="14" hasCustomPrompt="1"/>
          </p:nvPr>
        </p:nvSpPr>
        <p:spPr>
          <a:xfrm>
            <a:off x="1130955" y="1563240"/>
            <a:ext cx="3438963" cy="4451476"/>
          </a:xfrm>
        </p:spPr>
        <p:txBody>
          <a:body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98757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10" name="Text Placeholder 9">
            <a:extLst>
              <a:ext uri="{FF2B5EF4-FFF2-40B4-BE49-F238E27FC236}">
                <a16:creationId xmlns:a16="http://schemas.microsoft.com/office/drawing/2014/main" xmlns="" id="{C1B5DE5E-701C-F94A-8940-19FE453292C7}"/>
              </a:ext>
            </a:extLst>
          </p:cNvPr>
          <p:cNvSpPr>
            <a:spLocks noGrp="1"/>
          </p:cNvSpPr>
          <p:nvPr>
            <p:ph type="body" sz="quarter" idx="14" hasCustomPrompt="1"/>
          </p:nvPr>
        </p:nvSpPr>
        <p:spPr>
          <a:xfrm>
            <a:off x="1135541" y="1557806"/>
            <a:ext cx="3054940" cy="172740"/>
          </a:xfrm>
        </p:spPr>
        <p:txBody>
          <a:bodyPr wrap="square">
            <a:spAutoFit/>
          </a:bodyPr>
          <a:lstStyle>
            <a:lvl1pPr marL="0">
              <a:lnSpc>
                <a:spcPct val="117000"/>
              </a:lnSpc>
              <a:spcAft>
                <a:spcPts val="500"/>
              </a:spcAft>
              <a:defRPr sz="1000" b="0">
                <a:solidFill>
                  <a:schemeClr val="tx1"/>
                </a:solidFill>
              </a:defRPr>
            </a:lvl1pPr>
            <a:lvl2pPr marL="0">
              <a:lnSpc>
                <a:spcPct val="117000"/>
              </a:lnSpc>
              <a:spcAft>
                <a:spcPts val="500"/>
              </a:spcAft>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500"/>
              </a:spcAft>
              <a:buFont typeface="Arial" panose="020B0604020202020204" pitchFamily="34" charset="0"/>
              <a:buNone/>
              <a:tabLst/>
              <a:defRPr/>
            </a:lvl4pPr>
            <a:lvl5pPr marL="0" indent="0">
              <a:lnSpc>
                <a:spcPct val="117000"/>
              </a:lnSpc>
              <a:spcAft>
                <a:spcPts val="500"/>
              </a:spcAft>
              <a:buFont typeface="Arial" panose="020B0604020202020204" pitchFamily="34" charset="0"/>
              <a:buNone/>
              <a:tabLst/>
              <a:defRPr/>
            </a:lvl5pPr>
          </a:lstStyle>
          <a:p>
            <a:pPr lvl="0"/>
            <a:r>
              <a:rPr lang="en-US"/>
              <a:t>Click to add text</a:t>
            </a:r>
          </a:p>
        </p:txBody>
      </p:sp>
      <p:sp>
        <p:nvSpPr>
          <p:cNvPr id="13" name="Text Placeholder 9">
            <a:extLst>
              <a:ext uri="{FF2B5EF4-FFF2-40B4-BE49-F238E27FC236}">
                <a16:creationId xmlns:a16="http://schemas.microsoft.com/office/drawing/2014/main" xmlns="" id="{B6F1B50A-A6CD-454A-BF8F-179FABBD814A}"/>
              </a:ext>
            </a:extLst>
          </p:cNvPr>
          <p:cNvSpPr>
            <a:spLocks noGrp="1"/>
          </p:cNvSpPr>
          <p:nvPr>
            <p:ph type="body" sz="quarter" idx="15" hasCustomPrompt="1"/>
          </p:nvPr>
        </p:nvSpPr>
        <p:spPr>
          <a:xfrm>
            <a:off x="1135541" y="2774548"/>
            <a:ext cx="1530047" cy="747448"/>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6" name="Text Placeholder 9">
            <a:extLst>
              <a:ext uri="{FF2B5EF4-FFF2-40B4-BE49-F238E27FC236}">
                <a16:creationId xmlns:a16="http://schemas.microsoft.com/office/drawing/2014/main" xmlns="" id="{92BB6A5F-4A27-3A45-A3A2-B24C0CFCE194}"/>
              </a:ext>
            </a:extLst>
          </p:cNvPr>
          <p:cNvSpPr>
            <a:spLocks noGrp="1"/>
          </p:cNvSpPr>
          <p:nvPr>
            <p:ph type="body" sz="quarter" idx="16" hasCustomPrompt="1"/>
          </p:nvPr>
        </p:nvSpPr>
        <p:spPr>
          <a:xfrm>
            <a:off x="1135541" y="3675033"/>
            <a:ext cx="1530047" cy="747448"/>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7" name="Text Placeholder 9">
            <a:extLst>
              <a:ext uri="{FF2B5EF4-FFF2-40B4-BE49-F238E27FC236}">
                <a16:creationId xmlns:a16="http://schemas.microsoft.com/office/drawing/2014/main" xmlns="" id="{F40F0EBB-2640-1C41-B3A1-4727F17E0E39}"/>
              </a:ext>
            </a:extLst>
          </p:cNvPr>
          <p:cNvSpPr>
            <a:spLocks noGrp="1"/>
          </p:cNvSpPr>
          <p:nvPr>
            <p:ph type="body" sz="quarter" idx="17" hasCustomPrompt="1"/>
          </p:nvPr>
        </p:nvSpPr>
        <p:spPr>
          <a:xfrm>
            <a:off x="1135541" y="4575518"/>
            <a:ext cx="1530047" cy="747448"/>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8" name="Text Placeholder 9">
            <a:extLst>
              <a:ext uri="{FF2B5EF4-FFF2-40B4-BE49-F238E27FC236}">
                <a16:creationId xmlns:a16="http://schemas.microsoft.com/office/drawing/2014/main" xmlns="" id="{1CE64662-D4B3-5249-ABA5-6779DB4C0A29}"/>
              </a:ext>
            </a:extLst>
          </p:cNvPr>
          <p:cNvSpPr>
            <a:spLocks noGrp="1"/>
          </p:cNvSpPr>
          <p:nvPr>
            <p:ph type="body" sz="quarter" idx="18" hasCustomPrompt="1"/>
          </p:nvPr>
        </p:nvSpPr>
        <p:spPr>
          <a:xfrm>
            <a:off x="3044978" y="2774548"/>
            <a:ext cx="1530047" cy="747448"/>
          </a:xfrm>
        </p:spPr>
        <p:txBody>
          <a:bodyPr wrap="square">
            <a:spAutoFit/>
          </a:bodyPr>
          <a:lstStyle>
            <a:lvl1pPr marL="0">
              <a:lnSpc>
                <a:spcPct val="117000"/>
              </a:lnSpc>
              <a:spcBef>
                <a:spcPts val="4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19" name="Text Placeholder 9">
            <a:extLst>
              <a:ext uri="{FF2B5EF4-FFF2-40B4-BE49-F238E27FC236}">
                <a16:creationId xmlns:a16="http://schemas.microsoft.com/office/drawing/2014/main" xmlns="" id="{4A7D8163-732A-F54A-8B73-00C95459C7BD}"/>
              </a:ext>
            </a:extLst>
          </p:cNvPr>
          <p:cNvSpPr>
            <a:spLocks noGrp="1"/>
          </p:cNvSpPr>
          <p:nvPr>
            <p:ph type="body" sz="quarter" idx="19" hasCustomPrompt="1"/>
          </p:nvPr>
        </p:nvSpPr>
        <p:spPr>
          <a:xfrm>
            <a:off x="3044978" y="3675033"/>
            <a:ext cx="1530047" cy="747448"/>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0" name="Text Placeholder 9">
            <a:extLst>
              <a:ext uri="{FF2B5EF4-FFF2-40B4-BE49-F238E27FC236}">
                <a16:creationId xmlns:a16="http://schemas.microsoft.com/office/drawing/2014/main" xmlns="" id="{42D5C87C-08A5-3F42-8CC3-9D155CECEC9E}"/>
              </a:ext>
            </a:extLst>
          </p:cNvPr>
          <p:cNvSpPr>
            <a:spLocks noGrp="1"/>
          </p:cNvSpPr>
          <p:nvPr>
            <p:ph type="body" sz="quarter" idx="20" hasCustomPrompt="1"/>
          </p:nvPr>
        </p:nvSpPr>
        <p:spPr>
          <a:xfrm>
            <a:off x="3044978" y="4575518"/>
            <a:ext cx="1530047" cy="747448"/>
          </a:xfrm>
        </p:spPr>
        <p:txBody>
          <a:bodyPr wrap="square">
            <a:spAutoFit/>
          </a:bodyPr>
          <a:lstStyle>
            <a:lvl1pPr marL="0">
              <a:lnSpc>
                <a:spcPct val="117000"/>
              </a:lnSpc>
              <a:spcBef>
                <a:spcPts val="500"/>
              </a:spcBef>
              <a:spcAft>
                <a:spcPts val="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Aft>
                <a:spcPts val="5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a:t>
            </a:r>
          </a:p>
          <a:p>
            <a:pPr lvl="1"/>
            <a:r>
              <a:rPr lang="en-US"/>
              <a:t>Second level</a:t>
            </a:r>
          </a:p>
        </p:txBody>
      </p:sp>
      <p:sp>
        <p:nvSpPr>
          <p:cNvPr id="22" name="Text Placeholder 9">
            <a:extLst>
              <a:ext uri="{FF2B5EF4-FFF2-40B4-BE49-F238E27FC236}">
                <a16:creationId xmlns:a16="http://schemas.microsoft.com/office/drawing/2014/main" xmlns="" id="{833593CB-E635-AD44-BA7D-B4DB0B562D78}"/>
              </a:ext>
            </a:extLst>
          </p:cNvPr>
          <p:cNvSpPr>
            <a:spLocks noGrp="1"/>
          </p:cNvSpPr>
          <p:nvPr>
            <p:ph type="body" sz="quarter" idx="21" hasCustomPrompt="1"/>
          </p:nvPr>
        </p:nvSpPr>
        <p:spPr>
          <a:xfrm>
            <a:off x="4945679" y="1557806"/>
            <a:ext cx="3084608" cy="1134766"/>
          </a:xfrm>
        </p:spPr>
        <p:txBody>
          <a:bodyPr wrap="square">
            <a:spAutoFit/>
          </a:bodyPr>
          <a:lstStyle>
            <a:lvl1pPr marL="0">
              <a:lnSpc>
                <a:spcPct val="117000"/>
              </a:lnSpc>
              <a:spcBef>
                <a:spcPts val="0"/>
              </a:spcBef>
              <a:spcAft>
                <a:spcPts val="400"/>
              </a:spcAft>
              <a:defRPr sz="1000" b="1">
                <a:solidFill>
                  <a:schemeClr val="tx1"/>
                </a:solidFill>
              </a:defRPr>
            </a:lvl1pPr>
            <a:lvl2pPr marL="0">
              <a:lnSpc>
                <a:spcPct val="117000"/>
              </a:lnSpc>
              <a:spcAft>
                <a:spcPts val="500"/>
              </a:spcAft>
              <a:defRPr>
                <a:solidFill>
                  <a:schemeClr val="tx1"/>
                </a:solidFill>
              </a:defRPr>
            </a:lvl2pPr>
            <a:lvl3pPr marL="0" indent="0">
              <a:lnSpc>
                <a:spcPct val="117000"/>
              </a:lnSpc>
              <a:spcBef>
                <a:spcPts val="500"/>
              </a:spcBef>
              <a:spcAft>
                <a:spcPts val="251"/>
              </a:spcAft>
              <a:buFont typeface="Arial" panose="020B0604020202020204" pitchFamily="34" charset="0"/>
              <a:buNone/>
              <a:tabLst/>
              <a:defRPr sz="500" b="1" i="0">
                <a:solidFill>
                  <a:schemeClr val="tx1"/>
                </a:solidFill>
                <a:latin typeface="Helvetica Now Text" panose="020B0504030202020204" pitchFamily="34" charset="77"/>
              </a:defRPr>
            </a:lvl3pPr>
            <a:lvl4pPr marL="0" indent="0">
              <a:lnSpc>
                <a:spcPct val="100000"/>
              </a:lnSpc>
              <a:spcAft>
                <a:spcPts val="251"/>
              </a:spcAft>
              <a:buFont typeface="Arial" panose="020B0604020202020204" pitchFamily="34" charset="0"/>
              <a:buNone/>
              <a:tabLst/>
              <a:defRPr sz="5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a:t>Click to add bold text First level. Click to add text Second level. Click to add small text bold Third level. Click to add small text Fourth level </a:t>
            </a:r>
          </a:p>
          <a:p>
            <a:pPr lvl="1"/>
            <a:r>
              <a:rPr lang="en-US"/>
              <a:t>Second level</a:t>
            </a:r>
          </a:p>
          <a:p>
            <a:pPr lvl="2"/>
            <a:r>
              <a:rPr lang="en-US"/>
              <a:t>Third level</a:t>
            </a:r>
          </a:p>
          <a:p>
            <a:pPr lvl="3"/>
            <a:r>
              <a:rPr lang="en-US"/>
              <a:t>Fourth level</a:t>
            </a:r>
          </a:p>
        </p:txBody>
      </p:sp>
      <p:sp>
        <p:nvSpPr>
          <p:cNvPr id="14" name="Title 4">
            <a:extLst>
              <a:ext uri="{FF2B5EF4-FFF2-40B4-BE49-F238E27FC236}">
                <a16:creationId xmlns:a16="http://schemas.microsoft.com/office/drawing/2014/main" xmlns="" id="{A616470C-5D44-1543-BC17-F6DB941BB05A}"/>
              </a:ext>
            </a:extLst>
          </p:cNvPr>
          <p:cNvSpPr>
            <a:spLocks noGrp="1"/>
          </p:cNvSpPr>
          <p:nvPr>
            <p:ph type="title" hasCustomPrompt="1"/>
          </p:nvPr>
        </p:nvSpPr>
        <p:spPr>
          <a:xfrm>
            <a:off x="1123229" y="468192"/>
            <a:ext cx="10686952" cy="400110"/>
          </a:xfrm>
        </p:spPr>
        <p:txBody>
          <a:bodyPr/>
          <a:lstStyle/>
          <a:p>
            <a:r>
              <a:rPr lang="en-US"/>
              <a:t>Contacts – click to add title</a:t>
            </a:r>
            <a:endParaRPr lang="en-GB"/>
          </a:p>
        </p:txBody>
      </p:sp>
      <p:sp>
        <p:nvSpPr>
          <p:cNvPr id="15" name="Subtitle 2">
            <a:extLst>
              <a:ext uri="{FF2B5EF4-FFF2-40B4-BE49-F238E27FC236}">
                <a16:creationId xmlns:a16="http://schemas.microsoft.com/office/drawing/2014/main" xmlns="" id="{56B70E86-3214-1440-AB9C-6ABFB8CFCF04}"/>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Tree>
    <p:extLst>
      <p:ext uri="{BB962C8B-B14F-4D97-AF65-F5344CB8AC3E}">
        <p14:creationId xmlns:p14="http://schemas.microsoft.com/office/powerpoint/2010/main" val="33051818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lvl1pPr>
              <a:defRPr>
                <a:solidFill>
                  <a:schemeClr val="tx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sp>
        <p:nvSpPr>
          <p:cNvPr id="25" name="Text Placeholder 24">
            <a:extLst>
              <a:ext uri="{FF2B5EF4-FFF2-40B4-BE49-F238E27FC236}">
                <a16:creationId xmlns:a16="http://schemas.microsoft.com/office/drawing/2014/main" xmlns="" id="{4E910327-66FD-5940-AD7F-B69B8A244A9F}"/>
              </a:ext>
            </a:extLst>
          </p:cNvPr>
          <p:cNvSpPr>
            <a:spLocks noGrp="1"/>
          </p:cNvSpPr>
          <p:nvPr>
            <p:ph type="body" sz="quarter" idx="14" hasCustomPrompt="1"/>
          </p:nvPr>
        </p:nvSpPr>
        <p:spPr>
          <a:xfrm>
            <a:off x="1148695"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4">
            <a:extLst>
              <a:ext uri="{FF2B5EF4-FFF2-40B4-BE49-F238E27FC236}">
                <a16:creationId xmlns:a16="http://schemas.microsoft.com/office/drawing/2014/main" xmlns="" id="{72E2517E-1DD9-2A41-A8C4-BC4A9768F3B4}"/>
              </a:ext>
            </a:extLst>
          </p:cNvPr>
          <p:cNvSpPr>
            <a:spLocks noGrp="1"/>
          </p:cNvSpPr>
          <p:nvPr>
            <p:ph type="body" sz="quarter" idx="15" hasCustomPrompt="1"/>
          </p:nvPr>
        </p:nvSpPr>
        <p:spPr>
          <a:xfrm>
            <a:off x="3812662"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24">
            <a:extLst>
              <a:ext uri="{FF2B5EF4-FFF2-40B4-BE49-F238E27FC236}">
                <a16:creationId xmlns:a16="http://schemas.microsoft.com/office/drawing/2014/main" xmlns="" id="{0F228426-CF81-2046-8520-D8823BD034F9}"/>
              </a:ext>
            </a:extLst>
          </p:cNvPr>
          <p:cNvSpPr>
            <a:spLocks noGrp="1"/>
          </p:cNvSpPr>
          <p:nvPr>
            <p:ph type="body" sz="quarter" idx="16" hasCustomPrompt="1"/>
          </p:nvPr>
        </p:nvSpPr>
        <p:spPr>
          <a:xfrm>
            <a:off x="6476629"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Type a subheading – First level. Type text Second level. Type bullet Third, Fourth and Fifth level </a:t>
            </a: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24">
            <a:extLst>
              <a:ext uri="{FF2B5EF4-FFF2-40B4-BE49-F238E27FC236}">
                <a16:creationId xmlns:a16="http://schemas.microsoft.com/office/drawing/2014/main" xmlns="" id="{BE23F920-5C18-B34A-8211-35DA063D9C52}"/>
              </a:ext>
            </a:extLst>
          </p:cNvPr>
          <p:cNvSpPr>
            <a:spLocks noGrp="1"/>
          </p:cNvSpPr>
          <p:nvPr>
            <p:ph type="body" sz="quarter" idx="17"/>
          </p:nvPr>
        </p:nvSpPr>
        <p:spPr>
          <a:xfrm>
            <a:off x="9140596" y="2454307"/>
            <a:ext cx="1924175" cy="1460500"/>
          </a:xfrm>
        </p:spPr>
        <p:txBody>
          <a:bodyPr/>
          <a:lstStyle>
            <a:lvl1pPr>
              <a:spcAft>
                <a:spcPts val="4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xmlns="" id="{7B4A37B2-4A9E-0843-BCD6-4733431C4A9F}"/>
              </a:ext>
            </a:extLst>
          </p:cNvPr>
          <p:cNvSpPr>
            <a:spLocks noGrp="1"/>
          </p:cNvSpPr>
          <p:nvPr>
            <p:ph type="title" hasCustomPrompt="1"/>
          </p:nvPr>
        </p:nvSpPr>
        <p:spPr/>
        <p:txBody>
          <a:bodyPr/>
          <a:lstStyle/>
          <a:p>
            <a:r>
              <a:rPr lang="en-GB"/>
              <a:t>Click to add title</a:t>
            </a:r>
          </a:p>
        </p:txBody>
      </p:sp>
      <p:sp>
        <p:nvSpPr>
          <p:cNvPr id="12" name="Subtitle 2">
            <a:extLst>
              <a:ext uri="{FF2B5EF4-FFF2-40B4-BE49-F238E27FC236}">
                <a16:creationId xmlns:a16="http://schemas.microsoft.com/office/drawing/2014/main" xmlns="" id="{F5CCAC0F-B7AD-3249-877F-A0604EDE6319}"/>
              </a:ext>
            </a:extLst>
          </p:cNvPr>
          <p:cNvSpPr>
            <a:spLocks noGrp="1"/>
          </p:cNvSpPr>
          <p:nvPr>
            <p:ph type="subTitle" idx="13" hasCustomPrompt="1"/>
          </p:nvPr>
        </p:nvSpPr>
        <p:spPr>
          <a:xfrm>
            <a:off x="1123229" y="843284"/>
            <a:ext cx="10686952" cy="307777"/>
          </a:xfrm>
        </p:spPr>
        <p:txBody>
          <a:bodyPr wrap="square">
            <a:spAutoFit/>
          </a:bodyPr>
          <a:lstStyle>
            <a:lvl1pPr marL="0" indent="0" algn="l">
              <a:buNone/>
              <a:defRPr sz="2000" b="0" i="0">
                <a:solidFill>
                  <a:schemeClr val="tx1"/>
                </a:solidFill>
                <a:latin typeface="Helvetica Now Text" panose="020B0504030202020204" pitchFamily="34" charset="77"/>
              </a:defRPr>
            </a:lvl1pPr>
            <a:lvl2pPr marL="457149" indent="0" algn="ctr">
              <a:buNone/>
              <a:defRPr sz="2000"/>
            </a:lvl2pPr>
            <a:lvl3pPr marL="914298" indent="0" algn="ctr">
              <a:buNone/>
              <a:defRPr sz="1800"/>
            </a:lvl3pPr>
            <a:lvl4pPr marL="1371447" indent="0" algn="ctr">
              <a:buNone/>
              <a:defRPr sz="1600"/>
            </a:lvl4pPr>
            <a:lvl5pPr marL="1828594" indent="0" algn="ctr">
              <a:buNone/>
              <a:defRPr sz="1600"/>
            </a:lvl5pPr>
            <a:lvl6pPr marL="2285743" indent="0" algn="ctr">
              <a:buNone/>
              <a:defRPr sz="1600"/>
            </a:lvl6pPr>
            <a:lvl7pPr marL="2742891" indent="0" algn="ctr">
              <a:buNone/>
              <a:defRPr sz="1600"/>
            </a:lvl7pPr>
            <a:lvl8pPr marL="3200040" indent="0" algn="ctr">
              <a:buNone/>
              <a:defRPr sz="1600"/>
            </a:lvl8pPr>
            <a:lvl9pPr marL="3657189" indent="0" algn="ctr">
              <a:buNone/>
              <a:defRPr sz="1600"/>
            </a:lvl9pPr>
          </a:lstStyle>
          <a:p>
            <a:r>
              <a:rPr lang="en-GB"/>
              <a:t>Click to add subhead</a:t>
            </a:r>
            <a:endParaRPr lang="en-US"/>
          </a:p>
        </p:txBody>
      </p:sp>
    </p:spTree>
    <p:extLst>
      <p:ext uri="{BB962C8B-B14F-4D97-AF65-F5344CB8AC3E}">
        <p14:creationId xmlns:p14="http://schemas.microsoft.com/office/powerpoint/2010/main" val="2569362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rgbClr val="26283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078AE1F3-A300-D249-985E-B8178B030478}"/>
              </a:ext>
            </a:extLst>
          </p:cNvPr>
          <p:cNvSpPr>
            <a:spLocks noGrp="1"/>
          </p:cNvSpPr>
          <p:nvPr>
            <p:ph type="media" sz="quarter" idx="10"/>
          </p:nvPr>
        </p:nvSpPr>
        <p:spPr>
          <a:xfrm>
            <a:off x="0" y="0"/>
            <a:ext cx="12192000" cy="6858000"/>
          </a:xfrm>
          <a:solidFill>
            <a:srgbClr val="262836"/>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21575215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hank you/Question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a:xfrm>
            <a:off x="1126303" y="1487625"/>
            <a:ext cx="5299629" cy="692433"/>
          </a:xfrm>
        </p:spPr>
        <p:txBody>
          <a:bodyPr/>
          <a:lstStyle>
            <a:lvl1pPr>
              <a:defRPr sz="4500">
                <a:solidFill>
                  <a:schemeClr val="bg1"/>
                </a:solidFill>
              </a:defRPr>
            </a:lvl1pPr>
          </a:lstStyle>
          <a:p>
            <a:r>
              <a:rPr lang="en-US"/>
              <a:t>Click add title</a:t>
            </a:r>
            <a:endParaRPr lang="en-GB"/>
          </a:p>
        </p:txBody>
      </p:sp>
    </p:spTree>
    <p:extLst>
      <p:ext uri="{BB962C8B-B14F-4D97-AF65-F5344CB8AC3E}">
        <p14:creationId xmlns:p14="http://schemas.microsoft.com/office/powerpoint/2010/main" val="29305774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ntact us">
    <p:bg>
      <p:bgPr>
        <a:solidFill>
          <a:srgbClr val="26283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09441" y="6301580"/>
            <a:ext cx="403815" cy="365125"/>
          </a:xfrm>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6011954" y="6301580"/>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bg1"/>
                </a:solidFill>
                <a:latin typeface="Helvetica Now Text" panose="020B0504030202020204" pitchFamily="34" charset="77"/>
              </a:defRPr>
            </a:lvl1pPr>
          </a:lstStyle>
          <a:p>
            <a:r>
              <a:rPr lang="en-GB"/>
              <a:t>Legal Copy Helvetica Regular 8/9.6 White</a:t>
            </a:r>
          </a:p>
        </p:txBody>
      </p:sp>
      <p:sp>
        <p:nvSpPr>
          <p:cNvPr id="5" name="Text Placeholder 4">
            <a:extLst>
              <a:ext uri="{FF2B5EF4-FFF2-40B4-BE49-F238E27FC236}">
                <a16:creationId xmlns:a16="http://schemas.microsoft.com/office/drawing/2014/main" xmlns="" id="{76B40883-779E-2041-96B2-246837E86362}"/>
              </a:ext>
            </a:extLst>
          </p:cNvPr>
          <p:cNvSpPr>
            <a:spLocks noGrp="1"/>
          </p:cNvSpPr>
          <p:nvPr>
            <p:ph type="body" sz="quarter" idx="13" hasCustomPrompt="1"/>
          </p:nvPr>
        </p:nvSpPr>
        <p:spPr>
          <a:xfrm>
            <a:off x="1134081" y="1561122"/>
            <a:ext cx="3056398" cy="3898900"/>
          </a:xfrm>
        </p:spPr>
        <p:txBody>
          <a:bodyPr/>
          <a:lstStyle>
            <a:lvl1pPr>
              <a:lnSpc>
                <a:spcPct val="115000"/>
              </a:lnSpc>
              <a:spcBef>
                <a:spcPts val="1251"/>
              </a:spcBef>
              <a:spcAft>
                <a:spcPts val="300"/>
              </a:spcAft>
              <a:defRPr sz="1000" b="1" i="0">
                <a:solidFill>
                  <a:schemeClr val="bg1"/>
                </a:solidFill>
                <a:latin typeface="Helvetica Now Text" panose="020B0504030202020204" pitchFamily="34" charset="77"/>
              </a:defRPr>
            </a:lvl1pPr>
            <a:lvl2pPr>
              <a:lnSpc>
                <a:spcPct val="100000"/>
              </a:lnSpc>
              <a:spcAft>
                <a:spcPts val="0"/>
              </a:spcAft>
              <a:defRPr sz="900">
                <a:solidFill>
                  <a:schemeClr val="bg1"/>
                </a:solidFill>
              </a:defRPr>
            </a:lvl2pPr>
            <a:lvl3pPr marL="0" indent="0">
              <a:lnSpc>
                <a:spcPct val="115000"/>
              </a:lnSpc>
              <a:buNone/>
              <a:tabLst/>
              <a:defRPr sz="5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a:t>Click to add bold text First Level. Click to add text Second level. Click to add small text Third level</a:t>
            </a:r>
          </a:p>
          <a:p>
            <a:pPr lvl="1"/>
            <a:r>
              <a:rPr lang="en-US"/>
              <a:t>Second level</a:t>
            </a:r>
          </a:p>
          <a:p>
            <a:pPr lvl="2"/>
            <a:r>
              <a:rPr lang="en-US"/>
              <a:t>Third level</a:t>
            </a:r>
          </a:p>
        </p:txBody>
      </p:sp>
    </p:spTree>
    <p:extLst>
      <p:ext uri="{BB962C8B-B14F-4D97-AF65-F5344CB8AC3E}">
        <p14:creationId xmlns:p14="http://schemas.microsoft.com/office/powerpoint/2010/main" val="23896220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CE63D6-FE22-9515-56B1-FE04447390F5}"/>
              </a:ext>
            </a:extLst>
          </p:cNvPr>
          <p:cNvSpPr>
            <a:spLocks noGrp="1"/>
          </p:cNvSpPr>
          <p:nvPr>
            <p:ph type="dt" sz="half" idx="10"/>
          </p:nvPr>
        </p:nvSpPr>
        <p:spPr/>
        <p:txBody>
          <a:bodyPr/>
          <a:lstStyle/>
          <a:p>
            <a:fld id="{220340BC-B42E-4BC0-8A39-BB68A6022973}" type="datetime1">
              <a:rPr lang="en-US" smtClean="0"/>
              <a:t>7/15/2026</a:t>
            </a:fld>
            <a:endParaRPr lang="en-US"/>
          </a:p>
        </p:txBody>
      </p:sp>
      <p:sp>
        <p:nvSpPr>
          <p:cNvPr id="3" name="Footer Placeholder 2">
            <a:extLst>
              <a:ext uri="{FF2B5EF4-FFF2-40B4-BE49-F238E27FC236}">
                <a16:creationId xmlns:a16="http://schemas.microsoft.com/office/drawing/2014/main" xmlns="" id="{99B5DC8E-608E-5DA6-3315-DBFCC77389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E548242-2EF0-576B-95F6-809062DEE726}"/>
              </a:ext>
            </a:extLst>
          </p:cNvPr>
          <p:cNvSpPr>
            <a:spLocks noGrp="1"/>
          </p:cNvSpPr>
          <p:nvPr>
            <p:ph type="sldNum" sz="quarter" idx="12"/>
          </p:nvPr>
        </p:nvSpPr>
        <p:spPr/>
        <p:txBody>
          <a:bodyPr/>
          <a:lstStyle/>
          <a:p>
            <a:fld id="{FA07EE8C-3A02-41EF-B761-1BF2BC39FB1A}" type="slidenum">
              <a:rPr lang="en-US" smtClean="0"/>
              <a:t>‹#›</a:t>
            </a:fld>
            <a:endParaRPr lang="en-US"/>
          </a:p>
        </p:txBody>
      </p:sp>
    </p:spTree>
    <p:extLst>
      <p:ext uri="{BB962C8B-B14F-4D97-AF65-F5344CB8AC3E}">
        <p14:creationId xmlns:p14="http://schemas.microsoft.com/office/powerpoint/2010/main" val="29454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image" Target="../media/image7.sv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theme" Target="../theme/theme2.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9" Type="http://schemas.openxmlformats.org/officeDocument/2006/relationships/image" Target="../media/image1.svg"/><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image" Target="../media/image12.sv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theme" Target="../theme/theme3.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41" Type="http://schemas.openxmlformats.org/officeDocument/2006/relationships/image" Target="../media/image12.sv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theme" Target="../theme/theme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theme" Target="../theme/theme5.xml"/><Relationship Id="rId1" Type="http://schemas.openxmlformats.org/officeDocument/2006/relationships/slideLayout" Target="../slideLayouts/slideLayout140.xml"/><Relationship Id="rId4" Type="http://schemas.openxmlformats.org/officeDocument/2006/relationships/image" Target="../media/image9.sv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5" Type="http://schemas.openxmlformats.org/officeDocument/2006/relationships/slideLayout" Target="../slideLayouts/slideLayout145.xml"/><Relationship Id="rId10" Type="http://schemas.openxmlformats.org/officeDocument/2006/relationships/image" Target="../media/image1.svg"/><Relationship Id="rId4" Type="http://schemas.openxmlformats.org/officeDocument/2006/relationships/slideLayout" Target="../slideLayouts/slideLayout144.xml"/><Relationship Id="rId9" Type="http://schemas.openxmlformats.org/officeDocument/2006/relationships/image" Target="../media/image12.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image" Target="../media/image1.svg"/><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image" Target="../media/image12.svg"/><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slideLayout" Target="../slideLayouts/slideLayout178.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9" Type="http://schemas.openxmlformats.org/officeDocument/2006/relationships/theme" Target="../theme/theme8.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34" Type="http://schemas.openxmlformats.org/officeDocument/2006/relationships/slideLayout" Target="../slideLayouts/slideLayout215.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33" Type="http://schemas.openxmlformats.org/officeDocument/2006/relationships/slideLayout" Target="../slideLayouts/slideLayout214.xml"/><Relationship Id="rId38" Type="http://schemas.openxmlformats.org/officeDocument/2006/relationships/slideLayout" Target="../slideLayouts/slideLayout219.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slideLayout" Target="../slideLayouts/slideLayout210.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32" Type="http://schemas.openxmlformats.org/officeDocument/2006/relationships/slideLayout" Target="../slideLayouts/slideLayout213.xml"/><Relationship Id="rId37" Type="http://schemas.openxmlformats.org/officeDocument/2006/relationships/slideLayout" Target="../slideLayouts/slideLayout218.xml"/><Relationship Id="rId40" Type="http://schemas.openxmlformats.org/officeDocument/2006/relationships/image" Target="../media/image9.svg"/><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slideLayout" Target="../slideLayouts/slideLayout209.xml"/><Relationship Id="rId36" Type="http://schemas.openxmlformats.org/officeDocument/2006/relationships/slideLayout" Target="../slideLayouts/slideLayout217.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31" Type="http://schemas.openxmlformats.org/officeDocument/2006/relationships/slideLayout" Target="../slideLayouts/slideLayout21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 Id="rId30" Type="http://schemas.openxmlformats.org/officeDocument/2006/relationships/slideLayout" Target="../slideLayouts/slideLayout211.xml"/><Relationship Id="rId35" Type="http://schemas.openxmlformats.org/officeDocument/2006/relationships/slideLayout" Target="../slideLayouts/slideLayout2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3231" y="468193"/>
            <a:ext cx="10686952" cy="329962"/>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130705" y="1561985"/>
            <a:ext cx="10679476"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2" y="6261101"/>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669AB973-A2B1-A840-82A8-D85DCE1A2D09}"/>
              </a:ext>
            </a:extLst>
          </p:cNvPr>
          <p:cNvSpPr>
            <a:spLocks noGrp="1"/>
          </p:cNvSpPr>
          <p:nvPr>
            <p:ph type="ftr" sz="quarter" idx="3"/>
          </p:nvPr>
        </p:nvSpPr>
        <p:spPr>
          <a:xfrm>
            <a:off x="6011955" y="6277286"/>
            <a:ext cx="5038972" cy="365125"/>
          </a:xfrm>
          <a:prstGeom prst="rect">
            <a:avLst/>
          </a:prstGeom>
        </p:spPr>
        <p:txBody>
          <a:bodyPr vert="horz" wrap="square" lIns="0" tIns="0" rIns="0" bIns="0" rtlCol="0" anchor="ctr"/>
          <a:lstStyle>
            <a:lvl1pPr marL="0" marR="0" indent="0" algn="r" defTabSz="914221"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pic>
        <p:nvPicPr>
          <p:cNvPr id="5" name="Graphic 4">
            <a:extLst>
              <a:ext uri="{FF2B5EF4-FFF2-40B4-BE49-F238E27FC236}">
                <a16:creationId xmlns:a16="http://schemas.microsoft.com/office/drawing/2014/main" xmlns="" id="{77F3DF59-6CBF-7680-56D9-655576CD5234}"/>
              </a:ext>
            </a:extLst>
          </p:cNvPr>
          <p:cNvPicPr>
            <a:picLocks noChangeAspect="1"/>
          </p:cNvPicPr>
          <p:nvPr userDrawn="1"/>
        </p:nvPicPr>
        <p:blipFill>
          <a:blip>
            <a:extLst>
              <a:ext uri="{96DAC541-7B7A-43D3-8B79-37D633B846F1}">
                <asvg:svgBlip xmlns:asvg="http://schemas.microsoft.com/office/drawing/2016/SVG/main" xmlns="" r:embed="rId36"/>
              </a:ext>
            </a:extLst>
          </a:blip>
          <a:stretch>
            <a:fillRect/>
          </a:stretch>
        </p:blipFill>
        <p:spPr>
          <a:xfrm>
            <a:off x="379190" y="6241999"/>
            <a:ext cx="632593" cy="239344"/>
          </a:xfrm>
          <a:prstGeom prst="rect">
            <a:avLst/>
          </a:prstGeom>
        </p:spPr>
      </p:pic>
    </p:spTree>
    <p:extLst>
      <p:ext uri="{BB962C8B-B14F-4D97-AF65-F5344CB8AC3E}">
        <p14:creationId xmlns:p14="http://schemas.microsoft.com/office/powerpoint/2010/main" val="41415837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Lst>
  <p:hf hdr="0" dt="0"/>
  <p:txStyles>
    <p:titleStyle>
      <a:lvl1pPr algn="l" defTabSz="753885" rtl="0" eaLnBrk="1" latinLnBrk="0" hangingPunct="1">
        <a:lnSpc>
          <a:spcPct val="100000"/>
        </a:lnSpc>
        <a:spcBef>
          <a:spcPct val="0"/>
        </a:spcBef>
        <a:buNone/>
        <a:defRPr sz="2144" b="1" i="0" kern="1200" spc="-13" baseline="0">
          <a:solidFill>
            <a:schemeClr val="tx1"/>
          </a:solidFill>
          <a:latin typeface="Helvetica Now Text" panose="020B0504030202020204" pitchFamily="34" charset="77"/>
          <a:ea typeface="+mj-ea"/>
          <a:cs typeface="+mj-cs"/>
        </a:defRPr>
      </a:lvl1pPr>
    </p:titleStyle>
    <p:bodyStyle>
      <a:lvl1pPr marL="0" indent="0" algn="l" defTabSz="753885" rtl="0" eaLnBrk="1" latinLnBrk="0" hangingPunct="1">
        <a:lnSpc>
          <a:spcPct val="100000"/>
        </a:lnSpc>
        <a:spcBef>
          <a:spcPts val="0"/>
        </a:spcBef>
        <a:spcAft>
          <a:spcPts val="577"/>
        </a:spcAft>
        <a:buFont typeface="Arial" panose="020B0604020202020204" pitchFamily="34" charset="0"/>
        <a:buNone/>
        <a:tabLst/>
        <a:defRPr sz="1237" b="1" i="0" kern="1200">
          <a:solidFill>
            <a:schemeClr val="tx1"/>
          </a:solidFill>
          <a:latin typeface="Helvetica Now Text" panose="020B0504030202020204" pitchFamily="34" charset="77"/>
          <a:ea typeface="+mn-ea"/>
          <a:cs typeface="+mn-cs"/>
        </a:defRPr>
      </a:lvl1pPr>
      <a:lvl2pPr marL="0" indent="0" algn="l" defTabSz="753885" rtl="0" eaLnBrk="1" latinLnBrk="0" hangingPunct="1">
        <a:lnSpc>
          <a:spcPct val="117000"/>
        </a:lnSpc>
        <a:spcBef>
          <a:spcPts val="0"/>
        </a:spcBef>
        <a:spcAft>
          <a:spcPts val="412"/>
        </a:spcAft>
        <a:buFont typeface="Arial" panose="020B0604020202020204" pitchFamily="34" charset="0"/>
        <a:buNone/>
        <a:tabLst/>
        <a:defRPr sz="824" b="0" i="0" kern="1200">
          <a:solidFill>
            <a:schemeClr val="tx1"/>
          </a:solidFill>
          <a:latin typeface="Helvetica Now Text" panose="020B0504030202020204" pitchFamily="34" charset="77"/>
          <a:ea typeface="+mn-ea"/>
          <a:cs typeface="+mn-cs"/>
        </a:defRPr>
      </a:lvl2pPr>
      <a:lvl3pPr marL="104712" indent="-104712" algn="l" defTabSz="753885" rtl="0" eaLnBrk="1" latinLnBrk="0" hangingPunct="1">
        <a:lnSpc>
          <a:spcPct val="117000"/>
        </a:lnSpc>
        <a:spcBef>
          <a:spcPts val="0"/>
        </a:spcBef>
        <a:buClr>
          <a:schemeClr val="tx1"/>
        </a:buClr>
        <a:buFont typeface="Helvetica Neue Condensed Bold" panose="02000503000000020004" pitchFamily="2" charset="0"/>
        <a:buChar char="•"/>
        <a:tabLst/>
        <a:defRPr sz="824" b="0" i="0" kern="1200">
          <a:solidFill>
            <a:schemeClr val="tx1"/>
          </a:solidFill>
          <a:latin typeface="Helvetica Now Text" panose="020B0504030202020204" pitchFamily="34" charset="77"/>
          <a:ea typeface="+mn-ea"/>
          <a:cs typeface="+mn-cs"/>
        </a:defRPr>
      </a:lvl3pPr>
      <a:lvl4pPr marL="214868" indent="-104712" algn="l" defTabSz="753885" rtl="0" eaLnBrk="1" latinLnBrk="0" hangingPunct="1">
        <a:lnSpc>
          <a:spcPct val="117000"/>
        </a:lnSpc>
        <a:spcBef>
          <a:spcPts val="0"/>
        </a:spcBef>
        <a:buClr>
          <a:schemeClr val="tx1"/>
        </a:buClr>
        <a:buSzPct val="80000"/>
        <a:buFont typeface="System Font Regular"/>
        <a:buChar char="○"/>
        <a:tabLst/>
        <a:defRPr sz="824" b="0" i="0" kern="1200">
          <a:solidFill>
            <a:schemeClr val="tx1"/>
          </a:solidFill>
          <a:latin typeface="Helvetica Now Text" panose="020B0504030202020204" pitchFamily="34" charset="77"/>
          <a:ea typeface="+mn-ea"/>
          <a:cs typeface="+mn-cs"/>
        </a:defRPr>
      </a:lvl4pPr>
      <a:lvl5pPr marL="376962" indent="-157067" algn="l" defTabSz="753885" rtl="0" eaLnBrk="1" latinLnBrk="0" hangingPunct="1">
        <a:lnSpc>
          <a:spcPct val="117000"/>
        </a:lnSpc>
        <a:spcBef>
          <a:spcPts val="0"/>
        </a:spcBef>
        <a:buClr>
          <a:schemeClr val="tx1"/>
        </a:buClr>
        <a:buFont typeface="System Font Regular"/>
        <a:buChar char="—"/>
        <a:tabLst/>
        <a:defRPr sz="824" b="0" i="0" kern="1200">
          <a:solidFill>
            <a:schemeClr val="tx1"/>
          </a:solidFill>
          <a:latin typeface="Helvetica Now Text" panose="020B0504030202020204" pitchFamily="34" charset="77"/>
          <a:ea typeface="+mn-ea"/>
          <a:cs typeface="+mn-cs"/>
        </a:defRPr>
      </a:lvl5pPr>
      <a:lvl6pPr marL="494500" indent="-109947" algn="l" defTabSz="753885" rtl="0" eaLnBrk="1" latinLnBrk="0" hangingPunct="1">
        <a:lnSpc>
          <a:spcPct val="117000"/>
        </a:lnSpc>
        <a:spcBef>
          <a:spcPts val="0"/>
        </a:spcBef>
        <a:buClr>
          <a:schemeClr val="tx1"/>
        </a:buClr>
        <a:buFont typeface="System Font Regular"/>
        <a:buChar char="–"/>
        <a:tabLst/>
        <a:defRPr sz="824" b="0" i="0" kern="1200">
          <a:solidFill>
            <a:schemeClr val="tx1"/>
          </a:solidFill>
          <a:latin typeface="Helvetica Now Text" panose="020B0504030202020204" pitchFamily="34" charset="77"/>
          <a:ea typeface="+mn-ea"/>
          <a:cs typeface="+mn-cs"/>
        </a:defRPr>
      </a:lvl6pPr>
      <a:lvl7pPr marL="0" indent="0" algn="l" defTabSz="753885" rtl="0" eaLnBrk="1" latinLnBrk="0" hangingPunct="1">
        <a:lnSpc>
          <a:spcPct val="117000"/>
        </a:lnSpc>
        <a:spcBef>
          <a:spcPts val="0"/>
        </a:spcBef>
        <a:buFont typeface="Arial" panose="020B0604020202020204" pitchFamily="34" charset="0"/>
        <a:buNone/>
        <a:tabLst/>
        <a:defRPr sz="824" b="0" i="0" kern="1200">
          <a:solidFill>
            <a:schemeClr val="tx1"/>
          </a:solidFill>
          <a:latin typeface="Helvetica Now Text" panose="020B0504030202020204" pitchFamily="34" charset="77"/>
          <a:ea typeface="+mn-ea"/>
          <a:cs typeface="+mn-cs"/>
        </a:defRPr>
      </a:lvl7pPr>
      <a:lvl8pPr marL="0" indent="0" algn="l" defTabSz="753885" rtl="0" eaLnBrk="1" latinLnBrk="0" hangingPunct="1">
        <a:lnSpc>
          <a:spcPct val="117000"/>
        </a:lnSpc>
        <a:spcBef>
          <a:spcPts val="0"/>
        </a:spcBef>
        <a:buFont typeface="Arial" panose="020B0604020202020204" pitchFamily="34" charset="0"/>
        <a:buNone/>
        <a:tabLst/>
        <a:defRPr sz="824" b="0" i="0" kern="1200">
          <a:solidFill>
            <a:schemeClr val="tx1"/>
          </a:solidFill>
          <a:latin typeface="Helvetica Now Text" panose="020B0504030202020204" pitchFamily="34" charset="77"/>
          <a:ea typeface="+mn-ea"/>
          <a:cs typeface="+mn-cs"/>
        </a:defRPr>
      </a:lvl8pPr>
      <a:lvl9pPr marL="0" indent="0" algn="l" defTabSz="753885" rtl="0" eaLnBrk="1" latinLnBrk="0" hangingPunct="1">
        <a:lnSpc>
          <a:spcPct val="117000"/>
        </a:lnSpc>
        <a:spcBef>
          <a:spcPts val="0"/>
        </a:spcBef>
        <a:buFont typeface="Arial" panose="020B0604020202020204" pitchFamily="34" charset="0"/>
        <a:buNone/>
        <a:tabLst/>
        <a:defRPr sz="824" b="0" i="0" kern="1200">
          <a:solidFill>
            <a:schemeClr val="tx1"/>
          </a:solidFill>
          <a:latin typeface="Helvetica Now Text" panose="020B0504030202020204" pitchFamily="34" charset="77"/>
          <a:ea typeface="+mn-ea"/>
          <a:cs typeface="+mn-cs"/>
        </a:defRPr>
      </a:lvl9pPr>
    </p:bodyStyle>
    <p:otherStyle>
      <a:defPPr>
        <a:defRPr lang="en-US"/>
      </a:defPPr>
      <a:lvl1pPr marL="0" algn="l" defTabSz="753885" rtl="0" eaLnBrk="1" latinLnBrk="0" hangingPunct="1">
        <a:defRPr sz="1484" kern="1200">
          <a:solidFill>
            <a:schemeClr val="tx1"/>
          </a:solidFill>
          <a:latin typeface="+mn-lt"/>
          <a:ea typeface="+mn-ea"/>
          <a:cs typeface="+mn-cs"/>
        </a:defRPr>
      </a:lvl1pPr>
      <a:lvl2pPr marL="376943" algn="l" defTabSz="753885" rtl="0" eaLnBrk="1" latinLnBrk="0" hangingPunct="1">
        <a:defRPr sz="1484" kern="1200">
          <a:solidFill>
            <a:schemeClr val="tx1"/>
          </a:solidFill>
          <a:latin typeface="+mn-lt"/>
          <a:ea typeface="+mn-ea"/>
          <a:cs typeface="+mn-cs"/>
        </a:defRPr>
      </a:lvl2pPr>
      <a:lvl3pPr marL="753885" algn="l" defTabSz="753885" rtl="0" eaLnBrk="1" latinLnBrk="0" hangingPunct="1">
        <a:defRPr sz="1484" kern="1200">
          <a:solidFill>
            <a:schemeClr val="tx1"/>
          </a:solidFill>
          <a:latin typeface="+mn-lt"/>
          <a:ea typeface="+mn-ea"/>
          <a:cs typeface="+mn-cs"/>
        </a:defRPr>
      </a:lvl3pPr>
      <a:lvl4pPr marL="1130827" algn="l" defTabSz="753885" rtl="0" eaLnBrk="1" latinLnBrk="0" hangingPunct="1">
        <a:defRPr sz="1484" kern="1200">
          <a:solidFill>
            <a:schemeClr val="tx1"/>
          </a:solidFill>
          <a:latin typeface="+mn-lt"/>
          <a:ea typeface="+mn-ea"/>
          <a:cs typeface="+mn-cs"/>
        </a:defRPr>
      </a:lvl4pPr>
      <a:lvl5pPr marL="1507771" algn="l" defTabSz="753885" rtl="0" eaLnBrk="1" latinLnBrk="0" hangingPunct="1">
        <a:defRPr sz="1484" kern="1200">
          <a:solidFill>
            <a:schemeClr val="tx1"/>
          </a:solidFill>
          <a:latin typeface="+mn-lt"/>
          <a:ea typeface="+mn-ea"/>
          <a:cs typeface="+mn-cs"/>
        </a:defRPr>
      </a:lvl5pPr>
      <a:lvl6pPr marL="1884713" algn="l" defTabSz="753885" rtl="0" eaLnBrk="1" latinLnBrk="0" hangingPunct="1">
        <a:defRPr sz="1484" kern="1200">
          <a:solidFill>
            <a:schemeClr val="tx1"/>
          </a:solidFill>
          <a:latin typeface="+mn-lt"/>
          <a:ea typeface="+mn-ea"/>
          <a:cs typeface="+mn-cs"/>
        </a:defRPr>
      </a:lvl6pPr>
      <a:lvl7pPr marL="2261655" algn="l" defTabSz="753885" rtl="0" eaLnBrk="1" latinLnBrk="0" hangingPunct="1">
        <a:defRPr sz="1484" kern="1200">
          <a:solidFill>
            <a:schemeClr val="tx1"/>
          </a:solidFill>
          <a:latin typeface="+mn-lt"/>
          <a:ea typeface="+mn-ea"/>
          <a:cs typeface="+mn-cs"/>
        </a:defRPr>
      </a:lvl7pPr>
      <a:lvl8pPr marL="2638598" algn="l" defTabSz="753885" rtl="0" eaLnBrk="1" latinLnBrk="0" hangingPunct="1">
        <a:defRPr sz="1484" kern="1200">
          <a:solidFill>
            <a:schemeClr val="tx1"/>
          </a:solidFill>
          <a:latin typeface="+mn-lt"/>
          <a:ea typeface="+mn-ea"/>
          <a:cs typeface="+mn-cs"/>
        </a:defRPr>
      </a:lvl8pPr>
      <a:lvl9pPr marL="3015541" algn="l" defTabSz="753885" rtl="0" eaLnBrk="1" latinLnBrk="0" hangingPunct="1">
        <a:defRPr sz="1484"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9169">
          <p15:clr>
            <a:srgbClr val="F26B43"/>
          </p15:clr>
        </p15:guide>
        <p15:guide id="104" pos="582">
          <p15:clr>
            <a:srgbClr val="F26B43"/>
          </p15:clr>
        </p15:guide>
        <p15:guide id="105" pos="1163">
          <p15:clr>
            <a:srgbClr val="F26B43"/>
          </p15:clr>
        </p15:guide>
        <p15:guide id="106" pos="1745">
          <p15:clr>
            <a:srgbClr val="F26B43"/>
          </p15:clr>
        </p15:guide>
        <p15:guide id="107" pos="2325">
          <p15:clr>
            <a:srgbClr val="F26B43"/>
          </p15:clr>
        </p15:guide>
        <p15:guide id="108" pos="2910">
          <p15:clr>
            <a:srgbClr val="F26B43"/>
          </p15:clr>
        </p15:guide>
        <p15:guide id="109" pos="3489">
          <p15:clr>
            <a:srgbClr val="F26B43"/>
          </p15:clr>
        </p15:guide>
        <p15:guide id="110" pos="4073">
          <p15:clr>
            <a:srgbClr val="F26B43"/>
          </p15:clr>
        </p15:guide>
        <p15:guide id="111" pos="5237">
          <p15:clr>
            <a:srgbClr val="F26B43"/>
          </p15:clr>
        </p15:guide>
        <p15:guide id="112" pos="4655">
          <p15:clr>
            <a:srgbClr val="F26B43"/>
          </p15:clr>
        </p15:guide>
        <p15:guide id="113" pos="5821">
          <p15:clr>
            <a:srgbClr val="F26B43"/>
          </p15:clr>
        </p15:guide>
        <p15:guide id="114" pos="6405">
          <p15:clr>
            <a:srgbClr val="F26B43"/>
          </p15:clr>
        </p15:guide>
        <p15:guide id="115" pos="6984">
          <p15:clr>
            <a:srgbClr val="F26B43"/>
          </p15:clr>
        </p15:guide>
        <p15:guide id="116" pos="7567">
          <p15:clr>
            <a:srgbClr val="F26B43"/>
          </p15:clr>
        </p15:guide>
        <p15:guide id="117" pos="8152">
          <p15:clr>
            <a:srgbClr val="F26B43"/>
          </p15:clr>
        </p15:guide>
        <p15:guide id="118" pos="8730">
          <p15:clr>
            <a:srgbClr val="F26B43"/>
          </p15:clr>
        </p15:guide>
        <p15:guide id="119" pos="9314">
          <p15:clr>
            <a:srgbClr val="F26B43"/>
          </p15:clr>
        </p15:guide>
        <p15:guide id="120" pos="9897">
          <p15:clr>
            <a:srgbClr val="F26B43"/>
          </p15:clr>
        </p15:guide>
        <p15:guide id="121" pos="10477">
          <p15:clr>
            <a:srgbClr val="F26B43"/>
          </p15:clr>
        </p15:guide>
        <p15:guide id="122" pos="11060">
          <p15:clr>
            <a:srgbClr val="F26B43"/>
          </p15:clr>
        </p15:guide>
        <p15:guide id="123" pos="11644">
          <p15:clr>
            <a:srgbClr val="F26B43"/>
          </p15:clr>
        </p15:guide>
        <p15:guide id="124" pos="12223">
          <p15:clr>
            <a:srgbClr val="F26B43"/>
          </p15:clr>
        </p15:guide>
        <p15:guide id="125" pos="12807">
          <p15:clr>
            <a:srgbClr val="F26B43"/>
          </p15:clr>
        </p15:guide>
        <p15:guide id="126" pos="13388">
          <p15:clr>
            <a:srgbClr val="F26B43"/>
          </p15:clr>
        </p15:guide>
        <p15:guide id="127" pos="13970">
          <p15:clr>
            <a:srgbClr val="F26B43"/>
          </p15:clr>
        </p15:guide>
        <p15:guide id="128" pos="14555">
          <p15:clr>
            <a:srgbClr val="F26B43"/>
          </p15:clr>
        </p15:guide>
        <p15:guide id="129" pos="15138">
          <p15:clr>
            <a:srgbClr val="F26B43"/>
          </p15:clr>
        </p15:guide>
        <p15:guide id="130" pos="15717">
          <p15:clr>
            <a:srgbClr val="F26B43"/>
          </p15:clr>
        </p15:guide>
        <p15:guide id="131" pos="16301">
          <p15:clr>
            <a:srgbClr val="F26B43"/>
          </p15:clr>
        </p15:guide>
        <p15:guide id="132" pos="16885">
          <p15:clr>
            <a:srgbClr val="F26B43"/>
          </p15:clr>
        </p15:guide>
        <p15:guide id="133" pos="17463">
          <p15:clr>
            <a:srgbClr val="F26B43"/>
          </p15:clr>
        </p15:guide>
        <p15:guide id="134" pos="18048">
          <p15:clr>
            <a:srgbClr val="F26B43"/>
          </p15:clr>
        </p15:guide>
        <p15:guide id="135" orient="horz" pos="699">
          <p15:clr>
            <a:srgbClr val="F26B43"/>
          </p15:clr>
        </p15:guide>
        <p15:guide id="136" orient="horz" pos="9894">
          <p15:clr>
            <a:srgbClr val="F26B43"/>
          </p15:clr>
        </p15:guide>
        <p15:guide id="137" orient="horz" pos="2387">
          <p15:clr>
            <a:srgbClr val="F26B43"/>
          </p15:clr>
        </p15:guide>
        <p15:guide id="138" orient="horz" pos="13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3229" y="468192"/>
            <a:ext cx="10686952"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130705" y="1561982"/>
            <a:ext cx="10679476"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0" y="6261100"/>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pic>
        <p:nvPicPr>
          <p:cNvPr id="11" name="Graphic 10">
            <a:extLst>
              <a:ext uri="{FF2B5EF4-FFF2-40B4-BE49-F238E27FC236}">
                <a16:creationId xmlns:a16="http://schemas.microsoft.com/office/drawing/2014/main" xmlns="" id="{557DFC23-30F6-2F4F-B859-0F55E0D7550E}"/>
              </a:ext>
            </a:extLst>
          </p:cNvPr>
          <p:cNvPicPr>
            <a:picLocks noChangeAspect="1"/>
          </p:cNvPicPr>
          <p:nvPr/>
        </p:nvPicPr>
        <p:blipFill>
          <a:blip>
            <a:extLst>
              <a:ext uri="{96DAC541-7B7A-43D3-8B79-37D633B846F1}">
                <asvg:svgBlip xmlns:asvg="http://schemas.microsoft.com/office/drawing/2016/SVG/main" xmlns="" r:embed="rId32"/>
              </a:ext>
            </a:extLst>
          </a:blip>
          <a:stretch>
            <a:fillRect/>
          </a:stretch>
        </p:blipFill>
        <p:spPr>
          <a:xfrm>
            <a:off x="379189" y="6241999"/>
            <a:ext cx="632593" cy="242507"/>
          </a:xfrm>
          <a:prstGeom prst="rect">
            <a:avLst/>
          </a:prstGeom>
        </p:spPr>
      </p:pic>
      <p:sp>
        <p:nvSpPr>
          <p:cNvPr id="4" name="Footer Placeholder 3">
            <a:extLst>
              <a:ext uri="{FF2B5EF4-FFF2-40B4-BE49-F238E27FC236}">
                <a16:creationId xmlns:a16="http://schemas.microsoft.com/office/drawing/2014/main" xmlns="" id="{669AB973-A2B1-A840-82A8-D85DCE1A2D09}"/>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Tree>
    <p:extLst>
      <p:ext uri="{BB962C8B-B14F-4D97-AF65-F5344CB8AC3E}">
        <p14:creationId xmlns:p14="http://schemas.microsoft.com/office/powerpoint/2010/main" val="359977637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Lst>
  <p:hf hdr="0" dt="0"/>
  <p:txStyles>
    <p:title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355"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355"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7000" indent="-127000" algn="l" defTabSz="914355"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604" indent="-127000" algn="l" defTabSz="914355"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200" indent="-19050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58" indent="-13335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60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6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92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p15:clr>
            <a:srgbClr val="F26B43"/>
          </p15:clr>
        </p15:guide>
        <p15:guide id="104" pos="480">
          <p15:clr>
            <a:srgbClr val="F26B43"/>
          </p15:clr>
        </p15:guide>
        <p15:guide id="105" pos="959">
          <p15:clr>
            <a:srgbClr val="F26B43"/>
          </p15:clr>
        </p15:guide>
        <p15:guide id="106" pos="1439">
          <p15:clr>
            <a:srgbClr val="F26B43"/>
          </p15:clr>
        </p15:guide>
        <p15:guide id="107" pos="1917">
          <p15:clr>
            <a:srgbClr val="F26B43"/>
          </p15:clr>
        </p15:guide>
        <p15:guide id="108" pos="2398">
          <p15:clr>
            <a:srgbClr val="F26B43"/>
          </p15:clr>
        </p15:guide>
        <p15:guide id="109" pos="2877">
          <p15:clr>
            <a:srgbClr val="F26B43"/>
          </p15:clr>
        </p15:guide>
        <p15:guide id="110" pos="3358">
          <p15:clr>
            <a:srgbClr val="F26B43"/>
          </p15:clr>
        </p15:guide>
        <p15:guide id="111" pos="4317">
          <p15:clr>
            <a:srgbClr val="F26B43"/>
          </p15:clr>
        </p15:guide>
        <p15:guide id="112" pos="3839">
          <p15:clr>
            <a:srgbClr val="F26B43"/>
          </p15:clr>
        </p15:guide>
        <p15:guide id="113" pos="4798">
          <p15:clr>
            <a:srgbClr val="F26B43"/>
          </p15:clr>
        </p15:guide>
        <p15:guide id="114" pos="5279">
          <p15:clr>
            <a:srgbClr val="F26B43"/>
          </p15:clr>
        </p15:guide>
        <p15:guide id="115" pos="5757">
          <p15:clr>
            <a:srgbClr val="F26B43"/>
          </p15:clr>
        </p15:guide>
        <p15:guide id="116" pos="6238">
          <p15:clr>
            <a:srgbClr val="F26B43"/>
          </p15:clr>
        </p15:guide>
        <p15:guide id="117" pos="6719">
          <p15:clr>
            <a:srgbClr val="F26B43"/>
          </p15:clr>
        </p15:guide>
        <p15:guide id="118" pos="7197">
          <p15:clr>
            <a:srgbClr val="F26B43"/>
          </p15:clr>
        </p15:guide>
        <p15:guide id="119" pos="7678">
          <p15:clr>
            <a:srgbClr val="F26B43"/>
          </p15:clr>
        </p15:guide>
        <p15:guide id="120" pos="8159">
          <p15:clr>
            <a:srgbClr val="F26B43"/>
          </p15:clr>
        </p15:guide>
        <p15:guide id="121" pos="8637">
          <p15:clr>
            <a:srgbClr val="F26B43"/>
          </p15:clr>
        </p15:guide>
        <p15:guide id="122" pos="9118">
          <p15:clr>
            <a:srgbClr val="F26B43"/>
          </p15:clr>
        </p15:guide>
        <p15:guide id="123" pos="9599">
          <p15:clr>
            <a:srgbClr val="F26B43"/>
          </p15:clr>
        </p15:guide>
        <p15:guide id="124" pos="10077">
          <p15:clr>
            <a:srgbClr val="F26B43"/>
          </p15:clr>
        </p15:guide>
        <p15:guide id="125" pos="10558">
          <p15:clr>
            <a:srgbClr val="F26B43"/>
          </p15:clr>
        </p15:guide>
        <p15:guide id="126" pos="11037">
          <p15:clr>
            <a:srgbClr val="F26B43"/>
          </p15:clr>
        </p15:guide>
        <p15:guide id="127" pos="11517">
          <p15:clr>
            <a:srgbClr val="F26B43"/>
          </p15:clr>
        </p15:guide>
        <p15:guide id="128" pos="11998">
          <p15:clr>
            <a:srgbClr val="F26B43"/>
          </p15:clr>
        </p15:guide>
        <p15:guide id="129" pos="12479">
          <p15:clr>
            <a:srgbClr val="F26B43"/>
          </p15:clr>
        </p15:guide>
        <p15:guide id="130" pos="12957">
          <p15:clr>
            <a:srgbClr val="F26B43"/>
          </p15:clr>
        </p15:guide>
        <p15:guide id="131" pos="13438">
          <p15:clr>
            <a:srgbClr val="F26B43"/>
          </p15:clr>
        </p15:guide>
        <p15:guide id="132" pos="13919">
          <p15:clr>
            <a:srgbClr val="F26B43"/>
          </p15:clr>
        </p15:guide>
        <p15:guide id="133" pos="14397">
          <p15:clr>
            <a:srgbClr val="F26B43"/>
          </p15:clr>
        </p15:guide>
        <p15:guide id="134" pos="14878">
          <p15:clr>
            <a:srgbClr val="F26B43"/>
          </p15:clr>
        </p15:guide>
        <p15:guide id="135" orient="horz" pos="576">
          <p15:clr>
            <a:srgbClr val="F26B43"/>
          </p15:clr>
        </p15:guide>
        <p15:guide id="136" orient="horz" pos="8158">
          <p15:clr>
            <a:srgbClr val="F26B43"/>
          </p15:clr>
        </p15:guide>
        <p15:guide id="137" orient="horz" pos="1968">
          <p15:clr>
            <a:srgbClr val="F26B43"/>
          </p15:clr>
        </p15:guide>
        <p15:guide id="138" orient="horz" pos="1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3229" y="468192"/>
            <a:ext cx="10686952"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130706" y="1561983"/>
            <a:ext cx="10679476"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1" y="6301580"/>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pic>
        <p:nvPicPr>
          <p:cNvPr id="11" name="Graphic 10">
            <a:extLst>
              <a:ext uri="{FF2B5EF4-FFF2-40B4-BE49-F238E27FC236}">
                <a16:creationId xmlns:a16="http://schemas.microsoft.com/office/drawing/2014/main" xmlns="" id="{557DFC23-30F6-2F4F-B859-0F55E0D7550E}"/>
              </a:ext>
            </a:extLst>
          </p:cNvPr>
          <p:cNvPicPr>
            <a:picLocks noChangeAspect="1"/>
          </p:cNvPicPr>
          <p:nvPr/>
        </p:nvPicPr>
        <p:blipFill>
          <a:blip>
            <a:extLst>
              <a:ext uri="{96DAC541-7B7A-43D3-8B79-37D633B846F1}">
                <asvg:svgBlip xmlns:asvg="http://schemas.microsoft.com/office/drawing/2016/SVG/main" xmlns="" r:embed="rId38"/>
              </a:ext>
            </a:extLst>
          </a:blip>
          <a:stretch>
            <a:fillRect/>
          </a:stretch>
        </p:blipFill>
        <p:spPr>
          <a:xfrm>
            <a:off x="379189" y="6282478"/>
            <a:ext cx="632593" cy="239344"/>
          </a:xfrm>
          <a:prstGeom prst="rect">
            <a:avLst/>
          </a:prstGeom>
        </p:spPr>
      </p:pic>
      <p:sp>
        <p:nvSpPr>
          <p:cNvPr id="4" name="Footer Placeholder 3">
            <a:extLst>
              <a:ext uri="{FF2B5EF4-FFF2-40B4-BE49-F238E27FC236}">
                <a16:creationId xmlns:a16="http://schemas.microsoft.com/office/drawing/2014/main" xmlns="" id="{669AB973-A2B1-A840-82A8-D85DCE1A2D09}"/>
              </a:ext>
            </a:extLst>
          </p:cNvPr>
          <p:cNvSpPr>
            <a:spLocks noGrp="1"/>
          </p:cNvSpPr>
          <p:nvPr>
            <p:ph type="ftr" sz="quarter" idx="3"/>
          </p:nvPr>
        </p:nvSpPr>
        <p:spPr>
          <a:xfrm>
            <a:off x="6011954" y="6317764"/>
            <a:ext cx="5038972" cy="365125"/>
          </a:xfrm>
          <a:prstGeom prst="rect">
            <a:avLst/>
          </a:prstGeom>
        </p:spPr>
        <p:txBody>
          <a:bodyPr vert="horz" wrap="square" lIns="0" tIns="0" rIns="0" bIns="0" rtlCol="0" anchor="ctr"/>
          <a:lstStyle>
            <a:lvl1pPr marL="0" marR="0" indent="0" algn="r" defTabSz="914298"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pic>
        <p:nvPicPr>
          <p:cNvPr id="7" name="Graphic 6">
            <a:extLst>
              <a:ext uri="{FF2B5EF4-FFF2-40B4-BE49-F238E27FC236}">
                <a16:creationId xmlns:a16="http://schemas.microsoft.com/office/drawing/2014/main" xmlns="" id="{790E6EBC-7759-48E5-82ED-7C1B773BFAA3}"/>
              </a:ext>
            </a:extLst>
          </p:cNvPr>
          <p:cNvPicPr>
            <a:picLocks noChangeAspect="1"/>
          </p:cNvPicPr>
          <p:nvPr/>
        </p:nvPicPr>
        <p:blipFill>
          <a:blip>
            <a:extLst>
              <a:ext uri="{96DAC541-7B7A-43D3-8B79-37D633B846F1}">
                <asvg:svgBlip xmlns:asvg="http://schemas.microsoft.com/office/drawing/2016/SVG/main" xmlns="" r:embed="rId39"/>
              </a:ext>
            </a:extLst>
          </a:blip>
          <a:stretch>
            <a:fillRect/>
          </a:stretch>
        </p:blipFill>
        <p:spPr>
          <a:xfrm>
            <a:off x="379189" y="6282478"/>
            <a:ext cx="632593" cy="239344"/>
          </a:xfrm>
          <a:prstGeom prst="rect">
            <a:avLst/>
          </a:prstGeom>
        </p:spPr>
      </p:pic>
      <p:pic>
        <p:nvPicPr>
          <p:cNvPr id="8" name="Graphic 7">
            <a:extLst>
              <a:ext uri="{FF2B5EF4-FFF2-40B4-BE49-F238E27FC236}">
                <a16:creationId xmlns:a16="http://schemas.microsoft.com/office/drawing/2014/main" xmlns="" id="{867E754D-C158-4209-A383-3E65F7D7D1C2}"/>
              </a:ext>
            </a:extLst>
          </p:cNvPr>
          <p:cNvPicPr>
            <a:picLocks noChangeAspect="1"/>
          </p:cNvPicPr>
          <p:nvPr/>
        </p:nvPicPr>
        <p:blipFill>
          <a:blip>
            <a:extLst>
              <a:ext uri="{96DAC541-7B7A-43D3-8B79-37D633B846F1}">
                <asvg:svgBlip xmlns:asvg="http://schemas.microsoft.com/office/drawing/2016/SVG/main" xmlns="" r:embed="rId39"/>
              </a:ext>
            </a:extLst>
          </a:blip>
          <a:stretch>
            <a:fillRect/>
          </a:stretch>
        </p:blipFill>
        <p:spPr>
          <a:xfrm>
            <a:off x="379189" y="6282478"/>
            <a:ext cx="632593" cy="239344"/>
          </a:xfrm>
          <a:prstGeom prst="rect">
            <a:avLst/>
          </a:prstGeom>
        </p:spPr>
      </p:pic>
      <p:pic>
        <p:nvPicPr>
          <p:cNvPr id="9" name="Graphic 8">
            <a:extLst>
              <a:ext uri="{FF2B5EF4-FFF2-40B4-BE49-F238E27FC236}">
                <a16:creationId xmlns:a16="http://schemas.microsoft.com/office/drawing/2014/main" xmlns="" id="{A6E678AC-A5A0-4B8B-B473-0FD963208D2D}"/>
              </a:ext>
            </a:extLst>
          </p:cNvPr>
          <p:cNvPicPr>
            <a:picLocks noChangeAspect="1"/>
          </p:cNvPicPr>
          <p:nvPr userDrawn="1"/>
        </p:nvPicPr>
        <p:blipFill>
          <a:blip>
            <a:extLst>
              <a:ext uri="{96DAC541-7B7A-43D3-8B79-37D633B846F1}">
                <asvg:svgBlip xmlns:asvg="http://schemas.microsoft.com/office/drawing/2016/SVG/main" xmlns="" r:embed="rId39"/>
              </a:ext>
            </a:extLst>
          </a:blip>
          <a:stretch>
            <a:fillRect/>
          </a:stretch>
        </p:blipFill>
        <p:spPr>
          <a:xfrm>
            <a:off x="379189" y="6282478"/>
            <a:ext cx="632593" cy="239344"/>
          </a:xfrm>
          <a:prstGeom prst="rect">
            <a:avLst/>
          </a:prstGeom>
        </p:spPr>
      </p:pic>
    </p:spTree>
    <p:extLst>
      <p:ext uri="{BB962C8B-B14F-4D97-AF65-F5344CB8AC3E}">
        <p14:creationId xmlns:p14="http://schemas.microsoft.com/office/powerpoint/2010/main" val="37951616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Lst>
  <p:hf hdr="0" dt="0"/>
  <p:txStyles>
    <p:titleStyle>
      <a:lvl1pPr algn="l" defTabSz="914298" rtl="0" eaLnBrk="1" latinLnBrk="0" hangingPunct="1">
        <a:lnSpc>
          <a:spcPct val="100000"/>
        </a:lnSpc>
        <a:spcBef>
          <a:spcPct val="0"/>
        </a:spcBef>
        <a:buNone/>
        <a:defRPr sz="2600" b="1" i="0" kern="1200" spc="-14" baseline="0">
          <a:solidFill>
            <a:schemeClr val="tx1"/>
          </a:solidFill>
          <a:latin typeface="Helvetica Now Text" panose="020B0504030202020204" pitchFamily="34" charset="77"/>
          <a:ea typeface="+mj-ea"/>
          <a:cs typeface="+mj-cs"/>
        </a:defRPr>
      </a:lvl1pPr>
    </p:titleStyle>
    <p:bodyStyle>
      <a:lvl1pPr marL="0" indent="0" algn="l" defTabSz="914298"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298"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6992" indent="-126992" algn="l" defTabSz="914298"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588" indent="-126992" algn="l" defTabSz="914298"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172" indent="-190488"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20" indent="-133343"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586"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37"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889"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7" algn="l" defTabSz="914298" rtl="0" eaLnBrk="1" latinLnBrk="0" hangingPunct="1">
        <a:defRPr sz="1800" kern="1200">
          <a:solidFill>
            <a:schemeClr val="tx1"/>
          </a:solidFill>
          <a:latin typeface="+mn-lt"/>
          <a:ea typeface="+mn-ea"/>
          <a:cs typeface="+mn-cs"/>
        </a:defRPr>
      </a:lvl4pPr>
      <a:lvl5pPr marL="1828594" algn="l" defTabSz="914298" rtl="0" eaLnBrk="1" latinLnBrk="0" hangingPunct="1">
        <a:defRPr sz="1800" kern="1200">
          <a:solidFill>
            <a:schemeClr val="tx1"/>
          </a:solidFill>
          <a:latin typeface="+mn-lt"/>
          <a:ea typeface="+mn-ea"/>
          <a:cs typeface="+mn-cs"/>
        </a:defRPr>
      </a:lvl5pPr>
      <a:lvl6pPr marL="2285743" algn="l" defTabSz="914298" rtl="0" eaLnBrk="1" latinLnBrk="0" hangingPunct="1">
        <a:defRPr sz="1800" kern="1200">
          <a:solidFill>
            <a:schemeClr val="tx1"/>
          </a:solidFill>
          <a:latin typeface="+mn-lt"/>
          <a:ea typeface="+mn-ea"/>
          <a:cs typeface="+mn-cs"/>
        </a:defRPr>
      </a:lvl6pPr>
      <a:lvl7pPr marL="2742891" algn="l" defTabSz="914298" rtl="0" eaLnBrk="1" latinLnBrk="0" hangingPunct="1">
        <a:defRPr sz="1800" kern="1200">
          <a:solidFill>
            <a:schemeClr val="tx1"/>
          </a:solidFill>
          <a:latin typeface="+mn-lt"/>
          <a:ea typeface="+mn-ea"/>
          <a:cs typeface="+mn-cs"/>
        </a:defRPr>
      </a:lvl7pPr>
      <a:lvl8pPr marL="3200040" algn="l" defTabSz="914298" rtl="0" eaLnBrk="1" latinLnBrk="0" hangingPunct="1">
        <a:defRPr sz="1800" kern="1200">
          <a:solidFill>
            <a:schemeClr val="tx1"/>
          </a:solidFill>
          <a:latin typeface="+mn-lt"/>
          <a:ea typeface="+mn-ea"/>
          <a:cs typeface="+mn-cs"/>
        </a:defRPr>
      </a:lvl8pPr>
      <a:lvl9pPr marL="3657189" algn="l" defTabSz="91429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3780">
          <p15:clr>
            <a:srgbClr val="F26B43"/>
          </p15:clr>
        </p15:guide>
        <p15:guide id="104" pos="240">
          <p15:clr>
            <a:srgbClr val="F26B43"/>
          </p15:clr>
        </p15:guide>
        <p15:guide id="105" pos="480">
          <p15:clr>
            <a:srgbClr val="F26B43"/>
          </p15:clr>
        </p15:guide>
        <p15:guide id="106" pos="720">
          <p15:clr>
            <a:srgbClr val="F26B43"/>
          </p15:clr>
        </p15:guide>
        <p15:guide id="107" pos="959">
          <p15:clr>
            <a:srgbClr val="F26B43"/>
          </p15:clr>
        </p15:guide>
        <p15:guide id="108" pos="1199">
          <p15:clr>
            <a:srgbClr val="F26B43"/>
          </p15:clr>
        </p15:guide>
        <p15:guide id="109" pos="1439">
          <p15:clr>
            <a:srgbClr val="F26B43"/>
          </p15:clr>
        </p15:guide>
        <p15:guide id="110" pos="1679">
          <p15:clr>
            <a:srgbClr val="F26B43"/>
          </p15:clr>
        </p15:guide>
        <p15:guide id="111" pos="2159">
          <p15:clr>
            <a:srgbClr val="F26B43"/>
          </p15:clr>
        </p15:guide>
        <p15:guide id="112" pos="1920">
          <p15:clr>
            <a:srgbClr val="F26B43"/>
          </p15:clr>
        </p15:guide>
        <p15:guide id="113" pos="2399">
          <p15:clr>
            <a:srgbClr val="F26B43"/>
          </p15:clr>
        </p15:guide>
        <p15:guide id="114" pos="2640">
          <p15:clr>
            <a:srgbClr val="F26B43"/>
          </p15:clr>
        </p15:guide>
        <p15:guide id="115" pos="2879">
          <p15:clr>
            <a:srgbClr val="F26B43"/>
          </p15:clr>
        </p15:guide>
        <p15:guide id="116" pos="3119">
          <p15:clr>
            <a:srgbClr val="F26B43"/>
          </p15:clr>
        </p15:guide>
        <p15:guide id="117" pos="3360">
          <p15:clr>
            <a:srgbClr val="F26B43"/>
          </p15:clr>
        </p15:guide>
        <p15:guide id="118" pos="3599">
          <p15:clr>
            <a:srgbClr val="F26B43"/>
          </p15:clr>
        </p15:guide>
        <p15:guide id="119" pos="3839">
          <p15:clr>
            <a:srgbClr val="F26B43"/>
          </p15:clr>
        </p15:guide>
        <p15:guide id="120" pos="4080">
          <p15:clr>
            <a:srgbClr val="F26B43"/>
          </p15:clr>
        </p15:guide>
        <p15:guide id="121" pos="4319">
          <p15:clr>
            <a:srgbClr val="F26B43"/>
          </p15:clr>
        </p15:guide>
        <p15:guide id="122" pos="4559">
          <p15:clr>
            <a:srgbClr val="F26B43"/>
          </p15:clr>
        </p15:guide>
        <p15:guide id="123" pos="4800">
          <p15:clr>
            <a:srgbClr val="F26B43"/>
          </p15:clr>
        </p15:guide>
        <p15:guide id="124" pos="5039">
          <p15:clr>
            <a:srgbClr val="F26B43"/>
          </p15:clr>
        </p15:guide>
        <p15:guide id="125" pos="5280">
          <p15:clr>
            <a:srgbClr val="F26B43"/>
          </p15:clr>
        </p15:guide>
        <p15:guide id="126" pos="5519">
          <p15:clr>
            <a:srgbClr val="F26B43"/>
          </p15:clr>
        </p15:guide>
        <p15:guide id="127" pos="5759">
          <p15:clr>
            <a:srgbClr val="F26B43"/>
          </p15:clr>
        </p15:guide>
        <p15:guide id="128" pos="6000">
          <p15:clr>
            <a:srgbClr val="F26B43"/>
          </p15:clr>
        </p15:guide>
        <p15:guide id="129" pos="6240">
          <p15:clr>
            <a:srgbClr val="F26B43"/>
          </p15:clr>
        </p15:guide>
        <p15:guide id="130" pos="6478">
          <p15:clr>
            <a:srgbClr val="F26B43"/>
          </p15:clr>
        </p15:guide>
        <p15:guide id="131" pos="6720">
          <p15:clr>
            <a:srgbClr val="F26B43"/>
          </p15:clr>
        </p15:guide>
        <p15:guide id="132" pos="6960">
          <p15:clr>
            <a:srgbClr val="F26B43"/>
          </p15:clr>
        </p15:guide>
        <p15:guide id="133" pos="7198">
          <p15:clr>
            <a:srgbClr val="F26B43"/>
          </p15:clr>
        </p15:guide>
        <p15:guide id="134" pos="7440">
          <p15:clr>
            <a:srgbClr val="F26B43"/>
          </p15:clr>
        </p15:guide>
        <p15:guide id="135" orient="horz" pos="288">
          <p15:clr>
            <a:srgbClr val="F26B43"/>
          </p15:clr>
        </p15:guide>
        <p15:guide id="136" orient="horz" pos="4104">
          <p15:clr>
            <a:srgbClr val="F26B43"/>
          </p15:clr>
        </p15:guide>
        <p15:guide id="137" orient="horz" pos="984">
          <p15:clr>
            <a:srgbClr val="F26B43"/>
          </p15:clr>
        </p15:guide>
        <p15:guide id="138" orient="horz" pos="5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3229" y="468192"/>
            <a:ext cx="10686952"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130705" y="1561982"/>
            <a:ext cx="10679476"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0" y="6261100"/>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pic>
        <p:nvPicPr>
          <p:cNvPr id="11" name="Graphic 10">
            <a:extLst>
              <a:ext uri="{FF2B5EF4-FFF2-40B4-BE49-F238E27FC236}">
                <a16:creationId xmlns:a16="http://schemas.microsoft.com/office/drawing/2014/main" xmlns="" id="{557DFC23-30F6-2F4F-B859-0F55E0D7550E}"/>
              </a:ext>
            </a:extLst>
          </p:cNvPr>
          <p:cNvPicPr>
            <a:picLocks noChangeAspect="1"/>
          </p:cNvPicPr>
          <p:nvPr/>
        </p:nvPicPr>
        <p:blipFill>
          <a:blip>
            <a:extLst>
              <a:ext uri="{96DAC541-7B7A-43D3-8B79-37D633B846F1}">
                <asvg:svgBlip xmlns:asvg="http://schemas.microsoft.com/office/drawing/2016/SVG/main" xmlns="" r:embed="rId41"/>
              </a:ext>
            </a:extLst>
          </a:blip>
          <a:stretch>
            <a:fillRect/>
          </a:stretch>
        </p:blipFill>
        <p:spPr>
          <a:xfrm>
            <a:off x="379189" y="6241999"/>
            <a:ext cx="632593" cy="242507"/>
          </a:xfrm>
          <a:prstGeom prst="rect">
            <a:avLst/>
          </a:prstGeom>
        </p:spPr>
      </p:pic>
      <p:sp>
        <p:nvSpPr>
          <p:cNvPr id="4" name="Footer Placeholder 3">
            <a:extLst>
              <a:ext uri="{FF2B5EF4-FFF2-40B4-BE49-F238E27FC236}">
                <a16:creationId xmlns:a16="http://schemas.microsoft.com/office/drawing/2014/main" xmlns="" id="{669AB973-A2B1-A840-82A8-D85DCE1A2D09}"/>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Proprietary and Confidential</a:t>
            </a:r>
          </a:p>
        </p:txBody>
      </p:sp>
    </p:spTree>
    <p:extLst>
      <p:ext uri="{BB962C8B-B14F-4D97-AF65-F5344CB8AC3E}">
        <p14:creationId xmlns:p14="http://schemas.microsoft.com/office/powerpoint/2010/main" val="245230667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79" r:id="rId34"/>
    <p:sldLayoutId id="2147483980" r:id="rId35"/>
    <p:sldLayoutId id="2147483981" r:id="rId36"/>
    <p:sldLayoutId id="2147483982" r:id="rId37"/>
    <p:sldLayoutId id="2147483983" r:id="rId38"/>
    <p:sldLayoutId id="2147483984" r:id="rId39"/>
  </p:sldLayoutIdLst>
  <p:hf hdr="0" dt="0"/>
  <p:txStyles>
    <p:title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355"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355"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7000" indent="-127000" algn="l" defTabSz="914355"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604" indent="-127000" algn="l" defTabSz="914355"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200" indent="-19050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58" indent="-13335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60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6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92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p15:clr>
            <a:srgbClr val="F26B43"/>
          </p15:clr>
        </p15:guide>
        <p15:guide id="104" pos="480">
          <p15:clr>
            <a:srgbClr val="F26B43"/>
          </p15:clr>
        </p15:guide>
        <p15:guide id="105" pos="959">
          <p15:clr>
            <a:srgbClr val="F26B43"/>
          </p15:clr>
        </p15:guide>
        <p15:guide id="106" pos="1439">
          <p15:clr>
            <a:srgbClr val="F26B43"/>
          </p15:clr>
        </p15:guide>
        <p15:guide id="107" pos="1917">
          <p15:clr>
            <a:srgbClr val="F26B43"/>
          </p15:clr>
        </p15:guide>
        <p15:guide id="108" pos="2398">
          <p15:clr>
            <a:srgbClr val="F26B43"/>
          </p15:clr>
        </p15:guide>
        <p15:guide id="109" pos="2877">
          <p15:clr>
            <a:srgbClr val="F26B43"/>
          </p15:clr>
        </p15:guide>
        <p15:guide id="110" pos="3358">
          <p15:clr>
            <a:srgbClr val="F26B43"/>
          </p15:clr>
        </p15:guide>
        <p15:guide id="111" pos="4317">
          <p15:clr>
            <a:srgbClr val="F26B43"/>
          </p15:clr>
        </p15:guide>
        <p15:guide id="112" pos="3839">
          <p15:clr>
            <a:srgbClr val="F26B43"/>
          </p15:clr>
        </p15:guide>
        <p15:guide id="113" pos="4798">
          <p15:clr>
            <a:srgbClr val="F26B43"/>
          </p15:clr>
        </p15:guide>
        <p15:guide id="114" pos="5279">
          <p15:clr>
            <a:srgbClr val="F26B43"/>
          </p15:clr>
        </p15:guide>
        <p15:guide id="115" pos="5757">
          <p15:clr>
            <a:srgbClr val="F26B43"/>
          </p15:clr>
        </p15:guide>
        <p15:guide id="116" pos="6238">
          <p15:clr>
            <a:srgbClr val="F26B43"/>
          </p15:clr>
        </p15:guide>
        <p15:guide id="117" pos="6719">
          <p15:clr>
            <a:srgbClr val="F26B43"/>
          </p15:clr>
        </p15:guide>
        <p15:guide id="118" pos="7197">
          <p15:clr>
            <a:srgbClr val="F26B43"/>
          </p15:clr>
        </p15:guide>
        <p15:guide id="119" pos="7678">
          <p15:clr>
            <a:srgbClr val="F26B43"/>
          </p15:clr>
        </p15:guide>
        <p15:guide id="120" pos="8159">
          <p15:clr>
            <a:srgbClr val="F26B43"/>
          </p15:clr>
        </p15:guide>
        <p15:guide id="121" pos="8637">
          <p15:clr>
            <a:srgbClr val="F26B43"/>
          </p15:clr>
        </p15:guide>
        <p15:guide id="122" pos="9118">
          <p15:clr>
            <a:srgbClr val="F26B43"/>
          </p15:clr>
        </p15:guide>
        <p15:guide id="123" pos="9599">
          <p15:clr>
            <a:srgbClr val="F26B43"/>
          </p15:clr>
        </p15:guide>
        <p15:guide id="124" pos="10077">
          <p15:clr>
            <a:srgbClr val="F26B43"/>
          </p15:clr>
        </p15:guide>
        <p15:guide id="125" pos="10558">
          <p15:clr>
            <a:srgbClr val="F26B43"/>
          </p15:clr>
        </p15:guide>
        <p15:guide id="126" pos="11037">
          <p15:clr>
            <a:srgbClr val="F26B43"/>
          </p15:clr>
        </p15:guide>
        <p15:guide id="127" pos="11517">
          <p15:clr>
            <a:srgbClr val="F26B43"/>
          </p15:clr>
        </p15:guide>
        <p15:guide id="128" pos="11998">
          <p15:clr>
            <a:srgbClr val="F26B43"/>
          </p15:clr>
        </p15:guide>
        <p15:guide id="129" pos="12479">
          <p15:clr>
            <a:srgbClr val="F26B43"/>
          </p15:clr>
        </p15:guide>
        <p15:guide id="130" pos="12957">
          <p15:clr>
            <a:srgbClr val="F26B43"/>
          </p15:clr>
        </p15:guide>
        <p15:guide id="131" pos="13438">
          <p15:clr>
            <a:srgbClr val="F26B43"/>
          </p15:clr>
        </p15:guide>
        <p15:guide id="132" pos="13919">
          <p15:clr>
            <a:srgbClr val="F26B43"/>
          </p15:clr>
        </p15:guide>
        <p15:guide id="133" pos="14397">
          <p15:clr>
            <a:srgbClr val="F26B43"/>
          </p15:clr>
        </p15:guide>
        <p15:guide id="134" pos="14878">
          <p15:clr>
            <a:srgbClr val="F26B43"/>
          </p15:clr>
        </p15:guide>
        <p15:guide id="135" orient="horz" pos="576">
          <p15:clr>
            <a:srgbClr val="F26B43"/>
          </p15:clr>
        </p15:guide>
        <p15:guide id="136" orient="horz" pos="8158">
          <p15:clr>
            <a:srgbClr val="F26B43"/>
          </p15:clr>
        </p15:guide>
        <p15:guide id="137" orient="horz" pos="1968">
          <p15:clr>
            <a:srgbClr val="F26B43"/>
          </p15:clr>
        </p15:guide>
        <p15:guide id="138" orient="horz" pos="110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3229" y="468192"/>
            <a:ext cx="10686952"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130705" y="1561982"/>
            <a:ext cx="10679476"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0" y="6261100"/>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pic>
        <p:nvPicPr>
          <p:cNvPr id="11" name="Graphic 10">
            <a:extLst>
              <a:ext uri="{FF2B5EF4-FFF2-40B4-BE49-F238E27FC236}">
                <a16:creationId xmlns:a16="http://schemas.microsoft.com/office/drawing/2014/main" xmlns="" id="{557DFC23-30F6-2F4F-B859-0F55E0D7550E}"/>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79189" y="6241999"/>
            <a:ext cx="632593" cy="239344"/>
          </a:xfrm>
          <a:prstGeom prst="rect">
            <a:avLst/>
          </a:prstGeom>
        </p:spPr>
      </p:pic>
      <p:pic>
        <p:nvPicPr>
          <p:cNvPr id="7" name="Graphic 6">
            <a:extLst>
              <a:ext uri="{FF2B5EF4-FFF2-40B4-BE49-F238E27FC236}">
                <a16:creationId xmlns:a16="http://schemas.microsoft.com/office/drawing/2014/main" xmlns="" id="{790E6EBC-7759-48E5-82ED-7C1B773BFAA3}"/>
              </a:ext>
            </a:extLst>
          </p:cNvPr>
          <p:cNvPicPr>
            <a:picLocks noChangeAspect="1"/>
          </p:cNvPicPr>
          <p:nvPr/>
        </p:nvPicPr>
        <p:blipFill>
          <a:blip>
            <a:extLst>
              <a:ext uri="{96DAC541-7B7A-43D3-8B79-37D633B846F1}">
                <asvg:svgBlip xmlns:asvg="http://schemas.microsoft.com/office/drawing/2016/SVG/main" xmlns="" r:embed="rId4"/>
              </a:ext>
            </a:extLst>
          </a:blip>
          <a:stretch>
            <a:fillRect/>
          </a:stretch>
        </p:blipFill>
        <p:spPr>
          <a:xfrm>
            <a:off x="379189" y="6241999"/>
            <a:ext cx="632593" cy="239344"/>
          </a:xfrm>
          <a:prstGeom prst="rect">
            <a:avLst/>
          </a:prstGeom>
        </p:spPr>
      </p:pic>
      <p:pic>
        <p:nvPicPr>
          <p:cNvPr id="8" name="Graphic 7">
            <a:extLst>
              <a:ext uri="{FF2B5EF4-FFF2-40B4-BE49-F238E27FC236}">
                <a16:creationId xmlns:a16="http://schemas.microsoft.com/office/drawing/2014/main" xmlns="" id="{867E754D-C158-4209-A383-3E65F7D7D1C2}"/>
              </a:ext>
            </a:extLst>
          </p:cNvPr>
          <p:cNvPicPr>
            <a:picLocks noChangeAspect="1"/>
          </p:cNvPicPr>
          <p:nvPr/>
        </p:nvPicPr>
        <p:blipFill>
          <a:blip>
            <a:extLst>
              <a:ext uri="{96DAC541-7B7A-43D3-8B79-37D633B846F1}">
                <asvg:svgBlip xmlns:asvg="http://schemas.microsoft.com/office/drawing/2016/SVG/main" xmlns="" r:embed="rId4"/>
              </a:ext>
            </a:extLst>
          </a:blip>
          <a:stretch>
            <a:fillRect/>
          </a:stretch>
        </p:blipFill>
        <p:spPr>
          <a:xfrm>
            <a:off x="379189" y="6241999"/>
            <a:ext cx="632593" cy="239344"/>
          </a:xfrm>
          <a:prstGeom prst="rect">
            <a:avLst/>
          </a:prstGeom>
        </p:spPr>
      </p:pic>
      <p:pic>
        <p:nvPicPr>
          <p:cNvPr id="9" name="Graphic 8">
            <a:extLst>
              <a:ext uri="{FF2B5EF4-FFF2-40B4-BE49-F238E27FC236}">
                <a16:creationId xmlns:a16="http://schemas.microsoft.com/office/drawing/2014/main" xmlns="" id="{A6E678AC-A5A0-4B8B-B473-0FD963208D2D}"/>
              </a:ext>
            </a:extLst>
          </p:cNvPr>
          <p:cNvPicPr>
            <a:picLocks noChangeAspect="1"/>
          </p:cNvPicPr>
          <p:nvPr userDrawn="1"/>
        </p:nvPicPr>
        <p:blipFill>
          <a:blip>
            <a:extLst>
              <a:ext uri="{96DAC541-7B7A-43D3-8B79-37D633B846F1}">
                <asvg:svgBlip xmlns:asvg="http://schemas.microsoft.com/office/drawing/2016/SVG/main" xmlns="" r:embed="rId4"/>
              </a:ext>
            </a:extLst>
          </a:blip>
          <a:stretch>
            <a:fillRect/>
          </a:stretch>
        </p:blipFill>
        <p:spPr>
          <a:xfrm>
            <a:off x="379189" y="6241999"/>
            <a:ext cx="632593" cy="239344"/>
          </a:xfrm>
          <a:prstGeom prst="rect">
            <a:avLst/>
          </a:prstGeom>
        </p:spPr>
      </p:pic>
    </p:spTree>
    <p:extLst>
      <p:ext uri="{BB962C8B-B14F-4D97-AF65-F5344CB8AC3E}">
        <p14:creationId xmlns:p14="http://schemas.microsoft.com/office/powerpoint/2010/main" val="34024273"/>
      </p:ext>
    </p:extLst>
  </p:cSld>
  <p:clrMap bg1="lt1" tx1="dk1" bg2="lt2" tx2="dk2" accent1="accent1" accent2="accent2" accent3="accent3" accent4="accent4" accent5="accent5" accent6="accent6" hlink="hlink" folHlink="folHlink"/>
  <p:sldLayoutIdLst>
    <p:sldLayoutId id="2147483986" r:id="rId1"/>
  </p:sldLayoutIdLst>
  <p:hf hdr="0" ftr="0" dt="0"/>
  <p:txStyles>
    <p:title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355"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355"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7000" indent="-127000" algn="l" defTabSz="914355"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604" indent="-127000" algn="l" defTabSz="914355"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200" indent="-19050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58" indent="-13335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60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6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92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p15:clr>
            <a:srgbClr val="F26B43"/>
          </p15:clr>
        </p15:guide>
        <p15:guide id="104" pos="480">
          <p15:clr>
            <a:srgbClr val="F26B43"/>
          </p15:clr>
        </p15:guide>
        <p15:guide id="105" pos="959">
          <p15:clr>
            <a:srgbClr val="F26B43"/>
          </p15:clr>
        </p15:guide>
        <p15:guide id="106" pos="1439">
          <p15:clr>
            <a:srgbClr val="F26B43"/>
          </p15:clr>
        </p15:guide>
        <p15:guide id="107" pos="1917">
          <p15:clr>
            <a:srgbClr val="F26B43"/>
          </p15:clr>
        </p15:guide>
        <p15:guide id="108" pos="2398">
          <p15:clr>
            <a:srgbClr val="F26B43"/>
          </p15:clr>
        </p15:guide>
        <p15:guide id="109" pos="2877">
          <p15:clr>
            <a:srgbClr val="F26B43"/>
          </p15:clr>
        </p15:guide>
        <p15:guide id="110" pos="3358">
          <p15:clr>
            <a:srgbClr val="F26B43"/>
          </p15:clr>
        </p15:guide>
        <p15:guide id="111" pos="4317">
          <p15:clr>
            <a:srgbClr val="F26B43"/>
          </p15:clr>
        </p15:guide>
        <p15:guide id="112" pos="3839">
          <p15:clr>
            <a:srgbClr val="F26B43"/>
          </p15:clr>
        </p15:guide>
        <p15:guide id="113" pos="4798">
          <p15:clr>
            <a:srgbClr val="F26B43"/>
          </p15:clr>
        </p15:guide>
        <p15:guide id="114" pos="5279">
          <p15:clr>
            <a:srgbClr val="F26B43"/>
          </p15:clr>
        </p15:guide>
        <p15:guide id="115" pos="5757">
          <p15:clr>
            <a:srgbClr val="F26B43"/>
          </p15:clr>
        </p15:guide>
        <p15:guide id="116" pos="6238">
          <p15:clr>
            <a:srgbClr val="F26B43"/>
          </p15:clr>
        </p15:guide>
        <p15:guide id="117" pos="6719">
          <p15:clr>
            <a:srgbClr val="F26B43"/>
          </p15:clr>
        </p15:guide>
        <p15:guide id="118" pos="7197">
          <p15:clr>
            <a:srgbClr val="F26B43"/>
          </p15:clr>
        </p15:guide>
        <p15:guide id="119" pos="7678">
          <p15:clr>
            <a:srgbClr val="F26B43"/>
          </p15:clr>
        </p15:guide>
        <p15:guide id="120" pos="8159">
          <p15:clr>
            <a:srgbClr val="F26B43"/>
          </p15:clr>
        </p15:guide>
        <p15:guide id="121" pos="8637">
          <p15:clr>
            <a:srgbClr val="F26B43"/>
          </p15:clr>
        </p15:guide>
        <p15:guide id="122" pos="9118">
          <p15:clr>
            <a:srgbClr val="F26B43"/>
          </p15:clr>
        </p15:guide>
        <p15:guide id="123" pos="9599">
          <p15:clr>
            <a:srgbClr val="F26B43"/>
          </p15:clr>
        </p15:guide>
        <p15:guide id="124" pos="10077">
          <p15:clr>
            <a:srgbClr val="F26B43"/>
          </p15:clr>
        </p15:guide>
        <p15:guide id="125" pos="10558">
          <p15:clr>
            <a:srgbClr val="F26B43"/>
          </p15:clr>
        </p15:guide>
        <p15:guide id="126" pos="11037">
          <p15:clr>
            <a:srgbClr val="F26B43"/>
          </p15:clr>
        </p15:guide>
        <p15:guide id="127" pos="11517">
          <p15:clr>
            <a:srgbClr val="F26B43"/>
          </p15:clr>
        </p15:guide>
        <p15:guide id="128" pos="11998">
          <p15:clr>
            <a:srgbClr val="F26B43"/>
          </p15:clr>
        </p15:guide>
        <p15:guide id="129" pos="12479">
          <p15:clr>
            <a:srgbClr val="F26B43"/>
          </p15:clr>
        </p15:guide>
        <p15:guide id="130" pos="12957">
          <p15:clr>
            <a:srgbClr val="F26B43"/>
          </p15:clr>
        </p15:guide>
        <p15:guide id="131" pos="13438">
          <p15:clr>
            <a:srgbClr val="F26B43"/>
          </p15:clr>
        </p15:guide>
        <p15:guide id="132" pos="13919">
          <p15:clr>
            <a:srgbClr val="F26B43"/>
          </p15:clr>
        </p15:guide>
        <p15:guide id="133" pos="14397">
          <p15:clr>
            <a:srgbClr val="F26B43"/>
          </p15:clr>
        </p15:guide>
        <p15:guide id="134" pos="14878">
          <p15:clr>
            <a:srgbClr val="F26B43"/>
          </p15:clr>
        </p15:guide>
        <p15:guide id="135" orient="horz" pos="576">
          <p15:clr>
            <a:srgbClr val="F26B43"/>
          </p15:clr>
        </p15:guide>
        <p15:guide id="136" orient="horz" pos="8158">
          <p15:clr>
            <a:srgbClr val="F26B43"/>
          </p15:clr>
        </p15:guide>
        <p15:guide id="137" orient="horz" pos="1968">
          <p15:clr>
            <a:srgbClr val="F26B43"/>
          </p15:clr>
        </p15:guide>
        <p15:guide id="138" orient="horz" pos="110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3230" y="468192"/>
            <a:ext cx="10686951"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130705" y="1561983"/>
            <a:ext cx="10679477"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0" y="6261100"/>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pic>
        <p:nvPicPr>
          <p:cNvPr id="11" name="Graphic 10">
            <a:extLst>
              <a:ext uri="{FF2B5EF4-FFF2-40B4-BE49-F238E27FC236}">
                <a16:creationId xmlns:a16="http://schemas.microsoft.com/office/drawing/2014/main" xmlns="" id="{557DFC23-30F6-2F4F-B859-0F55E0D7550E}"/>
              </a:ext>
            </a:extLst>
          </p:cNvPr>
          <p:cNvPicPr>
            <a:picLocks noChangeAspect="1"/>
          </p:cNvPicPr>
          <p:nvPr/>
        </p:nvPicPr>
        <p:blipFill>
          <a:blip>
            <a:extLst>
              <a:ext uri="{96DAC541-7B7A-43D3-8B79-37D633B846F1}">
                <asvg:svgBlip xmlns:asvg="http://schemas.microsoft.com/office/drawing/2016/SVG/main" xmlns="" r:embed="rId9"/>
              </a:ext>
            </a:extLst>
          </a:blip>
          <a:stretch>
            <a:fillRect/>
          </a:stretch>
        </p:blipFill>
        <p:spPr>
          <a:xfrm>
            <a:off x="379189" y="6241999"/>
            <a:ext cx="632593" cy="239344"/>
          </a:xfrm>
          <a:prstGeom prst="rect">
            <a:avLst/>
          </a:prstGeom>
        </p:spPr>
      </p:pic>
      <p:sp>
        <p:nvSpPr>
          <p:cNvPr id="4" name="Footer Placeholder 3">
            <a:extLst>
              <a:ext uri="{FF2B5EF4-FFF2-40B4-BE49-F238E27FC236}">
                <a16:creationId xmlns:a16="http://schemas.microsoft.com/office/drawing/2014/main" xmlns="" id="{669AB973-A2B1-A840-82A8-D85DCE1A2D09}"/>
              </a:ext>
            </a:extLst>
          </p:cNvPr>
          <p:cNvSpPr>
            <a:spLocks noGrp="1"/>
          </p:cNvSpPr>
          <p:nvPr>
            <p:ph type="ftr" sz="quarter" idx="3"/>
          </p:nvPr>
        </p:nvSpPr>
        <p:spPr>
          <a:xfrm>
            <a:off x="6011955" y="6277284"/>
            <a:ext cx="5038971" cy="365125"/>
          </a:xfrm>
          <a:prstGeom prst="rect">
            <a:avLst/>
          </a:prstGeom>
        </p:spPr>
        <p:txBody>
          <a:bodyPr vert="horz" wrap="square" lIns="0" tIns="0" rIns="0" bIns="0" rtlCol="0" anchor="ctr"/>
          <a:lstStyle>
            <a:lvl1pPr marL="0" marR="0" indent="0" algn="r" defTabSz="91431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US"/>
              <a:t>Proprietary &amp; Confidential</a:t>
            </a:r>
          </a:p>
        </p:txBody>
      </p:sp>
      <p:pic>
        <p:nvPicPr>
          <p:cNvPr id="7" name="Graphic 6">
            <a:extLst>
              <a:ext uri="{FF2B5EF4-FFF2-40B4-BE49-F238E27FC236}">
                <a16:creationId xmlns:a16="http://schemas.microsoft.com/office/drawing/2014/main" xmlns="" id="{790E6EBC-7759-48E5-82ED-7C1B773BFAA3}"/>
              </a:ext>
            </a:extLst>
          </p:cNvPr>
          <p:cNvPicPr>
            <a:picLocks noChangeAspect="1"/>
          </p:cNvPicPr>
          <p:nvPr/>
        </p:nvPicPr>
        <p:blipFill>
          <a:blip>
            <a:extLst>
              <a:ext uri="{96DAC541-7B7A-43D3-8B79-37D633B846F1}">
                <asvg:svgBlip xmlns:asvg="http://schemas.microsoft.com/office/drawing/2016/SVG/main" xmlns="" r:embed="rId10"/>
              </a:ext>
            </a:extLst>
          </a:blip>
          <a:stretch>
            <a:fillRect/>
          </a:stretch>
        </p:blipFill>
        <p:spPr>
          <a:xfrm>
            <a:off x="379189" y="6241999"/>
            <a:ext cx="632593" cy="239344"/>
          </a:xfrm>
          <a:prstGeom prst="rect">
            <a:avLst/>
          </a:prstGeom>
        </p:spPr>
      </p:pic>
      <p:pic>
        <p:nvPicPr>
          <p:cNvPr id="8" name="Graphic 7">
            <a:extLst>
              <a:ext uri="{FF2B5EF4-FFF2-40B4-BE49-F238E27FC236}">
                <a16:creationId xmlns:a16="http://schemas.microsoft.com/office/drawing/2014/main" xmlns="" id="{867E754D-C158-4209-A383-3E65F7D7D1C2}"/>
              </a:ext>
            </a:extLst>
          </p:cNvPr>
          <p:cNvPicPr>
            <a:picLocks noChangeAspect="1"/>
          </p:cNvPicPr>
          <p:nvPr/>
        </p:nvPicPr>
        <p:blipFill>
          <a:blip>
            <a:extLst>
              <a:ext uri="{96DAC541-7B7A-43D3-8B79-37D633B846F1}">
                <asvg:svgBlip xmlns:asvg="http://schemas.microsoft.com/office/drawing/2016/SVG/main" xmlns="" r:embed="rId10"/>
              </a:ext>
            </a:extLst>
          </a:blip>
          <a:stretch>
            <a:fillRect/>
          </a:stretch>
        </p:blipFill>
        <p:spPr>
          <a:xfrm>
            <a:off x="379189" y="6241999"/>
            <a:ext cx="632593" cy="239344"/>
          </a:xfrm>
          <a:prstGeom prst="rect">
            <a:avLst/>
          </a:prstGeom>
        </p:spPr>
      </p:pic>
      <p:pic>
        <p:nvPicPr>
          <p:cNvPr id="9" name="Graphic 8">
            <a:extLst>
              <a:ext uri="{FF2B5EF4-FFF2-40B4-BE49-F238E27FC236}">
                <a16:creationId xmlns:a16="http://schemas.microsoft.com/office/drawing/2014/main" xmlns="" id="{A6E678AC-A5A0-4B8B-B473-0FD963208D2D}"/>
              </a:ext>
            </a:extLst>
          </p:cNvPr>
          <p:cNvPicPr>
            <a:picLocks noChangeAspect="1"/>
          </p:cNvPicPr>
          <p:nvPr/>
        </p:nvPicPr>
        <p:blipFill>
          <a:blip>
            <a:extLst>
              <a:ext uri="{96DAC541-7B7A-43D3-8B79-37D633B846F1}">
                <asvg:svgBlip xmlns:asvg="http://schemas.microsoft.com/office/drawing/2016/SVG/main" xmlns="" r:embed="rId10"/>
              </a:ext>
            </a:extLst>
          </a:blip>
          <a:stretch>
            <a:fillRect/>
          </a:stretch>
        </p:blipFill>
        <p:spPr>
          <a:xfrm>
            <a:off x="379189" y="6241999"/>
            <a:ext cx="632593" cy="239344"/>
          </a:xfrm>
          <a:prstGeom prst="rect">
            <a:avLst/>
          </a:prstGeom>
        </p:spPr>
      </p:pic>
    </p:spTree>
    <p:extLst>
      <p:ext uri="{BB962C8B-B14F-4D97-AF65-F5344CB8AC3E}">
        <p14:creationId xmlns:p14="http://schemas.microsoft.com/office/powerpoint/2010/main" val="393370608"/>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Lst>
  <p:hf hdr="0" dt="0"/>
  <p:txStyles>
    <p:titleStyle>
      <a:lvl1pPr algn="l" defTabSz="91431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315" rtl="0" eaLnBrk="1" latinLnBrk="0" hangingPunct="1">
        <a:lnSpc>
          <a:spcPct val="100000"/>
        </a:lnSpc>
        <a:spcBef>
          <a:spcPts val="0"/>
        </a:spcBef>
        <a:spcAft>
          <a:spcPts val="701"/>
        </a:spcAft>
        <a:buFont typeface="Arial" panose="020B0604020202020204" pitchFamily="34" charset="0"/>
        <a:buNone/>
        <a:tabLst/>
        <a:defRPr sz="1501" b="1" i="0" kern="1200">
          <a:solidFill>
            <a:schemeClr val="tx1"/>
          </a:solidFill>
          <a:latin typeface="Helvetica Now Text" panose="020B0504030202020204" pitchFamily="34" charset="77"/>
          <a:ea typeface="+mn-ea"/>
          <a:cs typeface="+mn-cs"/>
        </a:defRPr>
      </a:lvl1pPr>
      <a:lvl2pPr marL="0" indent="0" algn="l" defTabSz="914315" rtl="0" eaLnBrk="1" latinLnBrk="0" hangingPunct="1">
        <a:lnSpc>
          <a:spcPct val="117000"/>
        </a:lnSpc>
        <a:spcBef>
          <a:spcPts val="0"/>
        </a:spcBef>
        <a:spcAft>
          <a:spcPts val="501"/>
        </a:spcAft>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2pPr>
      <a:lvl3pPr marL="126995" indent="-126995" algn="l" defTabSz="914315" rtl="0" eaLnBrk="1" latinLnBrk="0" hangingPunct="1">
        <a:lnSpc>
          <a:spcPct val="117000"/>
        </a:lnSpc>
        <a:spcBef>
          <a:spcPts val="0"/>
        </a:spcBef>
        <a:buClr>
          <a:schemeClr val="tx1"/>
        </a:buClr>
        <a:buFont typeface="Helvetica Neue Condensed Bold" panose="02000503000000020004" pitchFamily="2" charset="0"/>
        <a:buChar char="•"/>
        <a:tabLst/>
        <a:defRPr sz="1000" b="0" i="0" kern="1200">
          <a:solidFill>
            <a:schemeClr val="tx1"/>
          </a:solidFill>
          <a:latin typeface="Helvetica Now Text" panose="020B0504030202020204" pitchFamily="34" charset="77"/>
          <a:ea typeface="+mn-ea"/>
          <a:cs typeface="+mn-cs"/>
        </a:defRPr>
      </a:lvl3pPr>
      <a:lvl4pPr marL="260593" indent="-126995" algn="l" defTabSz="914315" rtl="0" eaLnBrk="1" latinLnBrk="0" hangingPunct="1">
        <a:lnSpc>
          <a:spcPct val="117000"/>
        </a:lnSpc>
        <a:spcBef>
          <a:spcPts val="0"/>
        </a:spcBef>
        <a:buClr>
          <a:schemeClr val="tx1"/>
        </a:buClr>
        <a:buSzPct val="80000"/>
        <a:buFont typeface="System Font Regular"/>
        <a:buChar char="○"/>
        <a:tabLst/>
        <a:defRPr sz="1000" b="0" i="0" kern="1200">
          <a:solidFill>
            <a:schemeClr val="tx1"/>
          </a:solidFill>
          <a:latin typeface="Helvetica Now Text" panose="020B0504030202020204" pitchFamily="34" charset="77"/>
          <a:ea typeface="+mn-ea"/>
          <a:cs typeface="+mn-cs"/>
        </a:defRPr>
      </a:lvl4pPr>
      <a:lvl5pPr marL="457180" indent="-190492" algn="l" defTabSz="914315"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5pPr>
      <a:lvl6pPr marL="599731" indent="-133345" algn="l" defTabSz="914315" rtl="0" eaLnBrk="1" latinLnBrk="0" hangingPunct="1">
        <a:lnSpc>
          <a:spcPct val="117000"/>
        </a:lnSpc>
        <a:spcBef>
          <a:spcPts val="0"/>
        </a:spcBef>
        <a:buClr>
          <a:schemeClr val="tx1"/>
        </a:buClr>
        <a:buFont typeface="System Font Regular"/>
        <a:buChar char="–"/>
        <a:tabLst/>
        <a:defRPr sz="1000" b="0" i="0" kern="1200">
          <a:solidFill>
            <a:schemeClr val="tx1"/>
          </a:solidFill>
          <a:latin typeface="Helvetica Now Text" panose="020B0504030202020204" pitchFamily="34" charset="77"/>
          <a:ea typeface="+mn-ea"/>
          <a:cs typeface="+mn-cs"/>
        </a:defRPr>
      </a:lvl6pPr>
      <a:lvl7pPr marL="0" indent="0" algn="l" defTabSz="914315"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7pPr>
      <a:lvl8pPr marL="0" indent="0" algn="l" defTabSz="914315"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8pPr>
      <a:lvl9pPr marL="0" indent="0" algn="l" defTabSz="914315" rtl="0" eaLnBrk="1" latinLnBrk="0" hangingPunct="1">
        <a:lnSpc>
          <a:spcPct val="117000"/>
        </a:lnSpc>
        <a:spcBef>
          <a:spcPts val="0"/>
        </a:spcBef>
        <a:buFont typeface="Arial" panose="020B0604020202020204" pitchFamily="34" charset="0"/>
        <a:buNone/>
        <a:tabLst/>
        <a:defRPr sz="1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315" rtl="0" eaLnBrk="1" latinLnBrk="0" hangingPunct="1">
        <a:defRPr sz="1800" kern="1200">
          <a:solidFill>
            <a:schemeClr val="tx1"/>
          </a:solidFill>
          <a:latin typeface="+mn-lt"/>
          <a:ea typeface="+mn-ea"/>
          <a:cs typeface="+mn-cs"/>
        </a:defRPr>
      </a:lvl1pPr>
      <a:lvl2pPr marL="457157" algn="l" defTabSz="914315" rtl="0" eaLnBrk="1" latinLnBrk="0" hangingPunct="1">
        <a:defRPr sz="1800" kern="1200">
          <a:solidFill>
            <a:schemeClr val="tx1"/>
          </a:solidFill>
          <a:latin typeface="+mn-lt"/>
          <a:ea typeface="+mn-ea"/>
          <a:cs typeface="+mn-cs"/>
        </a:defRPr>
      </a:lvl2pPr>
      <a:lvl3pPr marL="914315" algn="l" defTabSz="914315" rtl="0" eaLnBrk="1" latinLnBrk="0" hangingPunct="1">
        <a:defRPr sz="1800" kern="1200">
          <a:solidFill>
            <a:schemeClr val="tx1"/>
          </a:solidFill>
          <a:latin typeface="+mn-lt"/>
          <a:ea typeface="+mn-ea"/>
          <a:cs typeface="+mn-cs"/>
        </a:defRPr>
      </a:lvl3pPr>
      <a:lvl4pPr marL="1371472" algn="l" defTabSz="914315" rtl="0" eaLnBrk="1" latinLnBrk="0" hangingPunct="1">
        <a:defRPr sz="1800" kern="1200">
          <a:solidFill>
            <a:schemeClr val="tx1"/>
          </a:solidFill>
          <a:latin typeface="+mn-lt"/>
          <a:ea typeface="+mn-ea"/>
          <a:cs typeface="+mn-cs"/>
        </a:defRPr>
      </a:lvl4pPr>
      <a:lvl5pPr marL="1828629" algn="l" defTabSz="914315" rtl="0" eaLnBrk="1" latinLnBrk="0" hangingPunct="1">
        <a:defRPr sz="1800" kern="1200">
          <a:solidFill>
            <a:schemeClr val="tx1"/>
          </a:solidFill>
          <a:latin typeface="+mn-lt"/>
          <a:ea typeface="+mn-ea"/>
          <a:cs typeface="+mn-cs"/>
        </a:defRPr>
      </a:lvl5pPr>
      <a:lvl6pPr marL="2285786" algn="l" defTabSz="914315" rtl="0" eaLnBrk="1" latinLnBrk="0" hangingPunct="1">
        <a:defRPr sz="1800" kern="1200">
          <a:solidFill>
            <a:schemeClr val="tx1"/>
          </a:solidFill>
          <a:latin typeface="+mn-lt"/>
          <a:ea typeface="+mn-ea"/>
          <a:cs typeface="+mn-cs"/>
        </a:defRPr>
      </a:lvl6pPr>
      <a:lvl7pPr marL="2742943" algn="l" defTabSz="914315" rtl="0" eaLnBrk="1" latinLnBrk="0" hangingPunct="1">
        <a:defRPr sz="1800" kern="1200">
          <a:solidFill>
            <a:schemeClr val="tx1"/>
          </a:solidFill>
          <a:latin typeface="+mn-lt"/>
          <a:ea typeface="+mn-ea"/>
          <a:cs typeface="+mn-cs"/>
        </a:defRPr>
      </a:lvl7pPr>
      <a:lvl8pPr marL="3200100" algn="l" defTabSz="914315" rtl="0" eaLnBrk="1" latinLnBrk="0" hangingPunct="1">
        <a:defRPr sz="1800" kern="1200">
          <a:solidFill>
            <a:schemeClr val="tx1"/>
          </a:solidFill>
          <a:latin typeface="+mn-lt"/>
          <a:ea typeface="+mn-ea"/>
          <a:cs typeface="+mn-cs"/>
        </a:defRPr>
      </a:lvl8pPr>
      <a:lvl9pPr marL="3657257" algn="l" defTabSz="91431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p15:clr>
            <a:srgbClr val="F26B43"/>
          </p15:clr>
        </p15:guide>
        <p15:guide id="104" pos="480">
          <p15:clr>
            <a:srgbClr val="F26B43"/>
          </p15:clr>
        </p15:guide>
        <p15:guide id="105" pos="958">
          <p15:clr>
            <a:srgbClr val="F26B43"/>
          </p15:clr>
        </p15:guide>
        <p15:guide id="106" pos="1438">
          <p15:clr>
            <a:srgbClr val="F26B43"/>
          </p15:clr>
        </p15:guide>
        <p15:guide id="107" pos="1916">
          <p15:clr>
            <a:srgbClr val="F26B43"/>
          </p15:clr>
        </p15:guide>
        <p15:guide id="108" pos="2398">
          <p15:clr>
            <a:srgbClr val="F26B43"/>
          </p15:clr>
        </p15:guide>
        <p15:guide id="109" pos="2876">
          <p15:clr>
            <a:srgbClr val="F26B43"/>
          </p15:clr>
        </p15:guide>
        <p15:guide id="110" pos="3358">
          <p15:clr>
            <a:srgbClr val="F26B43"/>
          </p15:clr>
        </p15:guide>
        <p15:guide id="111" pos="4316">
          <p15:clr>
            <a:srgbClr val="F26B43"/>
          </p15:clr>
        </p15:guide>
        <p15:guide id="112" pos="3840">
          <p15:clr>
            <a:srgbClr val="F26B43"/>
          </p15:clr>
        </p15:guide>
        <p15:guide id="113" pos="4798">
          <p15:clr>
            <a:srgbClr val="F26B43"/>
          </p15:clr>
        </p15:guide>
        <p15:guide id="114" pos="5280">
          <p15:clr>
            <a:srgbClr val="F26B43"/>
          </p15:clr>
        </p15:guide>
        <p15:guide id="115" pos="5758">
          <p15:clr>
            <a:srgbClr val="F26B43"/>
          </p15:clr>
        </p15:guide>
        <p15:guide id="116" pos="6238">
          <p15:clr>
            <a:srgbClr val="F26B43"/>
          </p15:clr>
        </p15:guide>
        <p15:guide id="117" pos="6720">
          <p15:clr>
            <a:srgbClr val="F26B43"/>
          </p15:clr>
        </p15:guide>
        <p15:guide id="118" pos="7198">
          <p15:clr>
            <a:srgbClr val="F26B43"/>
          </p15:clr>
        </p15:guide>
        <p15:guide id="119" pos="7678">
          <p15:clr>
            <a:srgbClr val="F26B43"/>
          </p15:clr>
        </p15:guide>
        <p15:guide id="120" pos="8159">
          <p15:clr>
            <a:srgbClr val="F26B43"/>
          </p15:clr>
        </p15:guide>
        <p15:guide id="121" pos="8638">
          <p15:clr>
            <a:srgbClr val="F26B43"/>
          </p15:clr>
        </p15:guide>
        <p15:guide id="122" pos="9118">
          <p15:clr>
            <a:srgbClr val="F26B43"/>
          </p15:clr>
        </p15:guide>
        <p15:guide id="123" pos="9599">
          <p15:clr>
            <a:srgbClr val="F26B43"/>
          </p15:clr>
        </p15:guide>
        <p15:guide id="124" pos="10078">
          <p15:clr>
            <a:srgbClr val="F26B43"/>
          </p15:clr>
        </p15:guide>
        <p15:guide id="125" pos="10558">
          <p15:clr>
            <a:srgbClr val="F26B43"/>
          </p15:clr>
        </p15:guide>
        <p15:guide id="126" pos="11038">
          <p15:clr>
            <a:srgbClr val="F26B43"/>
          </p15:clr>
        </p15:guide>
        <p15:guide id="127" pos="11517">
          <p15:clr>
            <a:srgbClr val="F26B43"/>
          </p15:clr>
        </p15:guide>
        <p15:guide id="128" pos="11997">
          <p15:clr>
            <a:srgbClr val="F26B43"/>
          </p15:clr>
        </p15:guide>
        <p15:guide id="129" pos="12479">
          <p15:clr>
            <a:srgbClr val="F26B43"/>
          </p15:clr>
        </p15:guide>
        <p15:guide id="130" pos="12957">
          <p15:clr>
            <a:srgbClr val="F26B43"/>
          </p15:clr>
        </p15:guide>
        <p15:guide id="131" pos="13437">
          <p15:clr>
            <a:srgbClr val="F26B43"/>
          </p15:clr>
        </p15:guide>
        <p15:guide id="132" pos="13919">
          <p15:clr>
            <a:srgbClr val="F26B43"/>
          </p15:clr>
        </p15:guide>
        <p15:guide id="133" pos="14397">
          <p15:clr>
            <a:srgbClr val="F26B43"/>
          </p15:clr>
        </p15:guide>
        <p15:guide id="134" pos="14877">
          <p15:clr>
            <a:srgbClr val="F26B43"/>
          </p15:clr>
        </p15:guide>
        <p15:guide id="135" orient="horz" pos="576">
          <p15:clr>
            <a:srgbClr val="F26B43"/>
          </p15:clr>
        </p15:guide>
        <p15:guide id="136" orient="horz" pos="8158">
          <p15:clr>
            <a:srgbClr val="F26B43"/>
          </p15:clr>
        </p15:guide>
        <p15:guide id="137" orient="horz" pos="1968">
          <p15:clr>
            <a:srgbClr val="F26B43"/>
          </p15:clr>
        </p15:guide>
        <p15:guide id="138" orient="horz" pos="110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23229" y="468192"/>
            <a:ext cx="10686952" cy="400110"/>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1130705" y="1561982"/>
            <a:ext cx="10679476" cy="44395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409440" y="6261100"/>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pic>
        <p:nvPicPr>
          <p:cNvPr id="11" name="Graphic 10">
            <a:extLst>
              <a:ext uri="{FF2B5EF4-FFF2-40B4-BE49-F238E27FC236}">
                <a16:creationId xmlns:a16="http://schemas.microsoft.com/office/drawing/2014/main" xmlns="" id="{557DFC23-30F6-2F4F-B859-0F55E0D7550E}"/>
              </a:ext>
            </a:extLst>
          </p:cNvPr>
          <p:cNvPicPr>
            <a:picLocks noChangeAspect="1"/>
          </p:cNvPicPr>
          <p:nvPr/>
        </p:nvPicPr>
        <p:blipFill>
          <a:blip>
            <a:extLst>
              <a:ext uri="{96DAC541-7B7A-43D3-8B79-37D633B846F1}">
                <asvg:svgBlip xmlns:asvg="http://schemas.microsoft.com/office/drawing/2016/SVG/main" xmlns="" r:embed="rId36"/>
              </a:ext>
            </a:extLst>
          </a:blip>
          <a:stretch>
            <a:fillRect/>
          </a:stretch>
        </p:blipFill>
        <p:spPr>
          <a:xfrm>
            <a:off x="379189" y="6241999"/>
            <a:ext cx="632593" cy="239344"/>
          </a:xfrm>
          <a:prstGeom prst="rect">
            <a:avLst/>
          </a:prstGeom>
        </p:spPr>
      </p:pic>
      <p:sp>
        <p:nvSpPr>
          <p:cNvPr id="4" name="Footer Placeholder 3">
            <a:extLst>
              <a:ext uri="{FF2B5EF4-FFF2-40B4-BE49-F238E27FC236}">
                <a16:creationId xmlns:a16="http://schemas.microsoft.com/office/drawing/2014/main" xmlns="" id="{669AB973-A2B1-A840-82A8-D85DCE1A2D09}"/>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Legal Copy Helvetica Regular 8/9.6 Black</a:t>
            </a:r>
          </a:p>
        </p:txBody>
      </p:sp>
      <p:pic>
        <p:nvPicPr>
          <p:cNvPr id="7" name="Graphic 6">
            <a:extLst>
              <a:ext uri="{FF2B5EF4-FFF2-40B4-BE49-F238E27FC236}">
                <a16:creationId xmlns:a16="http://schemas.microsoft.com/office/drawing/2014/main" xmlns="" id="{790E6EBC-7759-48E5-82ED-7C1B773BFAA3}"/>
              </a:ext>
            </a:extLst>
          </p:cNvPr>
          <p:cNvPicPr>
            <a:picLocks noChangeAspect="1"/>
          </p:cNvPicPr>
          <p:nvPr/>
        </p:nvPicPr>
        <p:blipFill>
          <a:blip>
            <a:extLst>
              <a:ext uri="{96DAC541-7B7A-43D3-8B79-37D633B846F1}">
                <asvg:svgBlip xmlns:asvg="http://schemas.microsoft.com/office/drawing/2016/SVG/main" xmlns="" r:embed="rId37"/>
              </a:ext>
            </a:extLst>
          </a:blip>
          <a:stretch>
            <a:fillRect/>
          </a:stretch>
        </p:blipFill>
        <p:spPr>
          <a:xfrm>
            <a:off x="379189" y="6241999"/>
            <a:ext cx="632593" cy="239344"/>
          </a:xfrm>
          <a:prstGeom prst="rect">
            <a:avLst/>
          </a:prstGeom>
        </p:spPr>
      </p:pic>
      <p:pic>
        <p:nvPicPr>
          <p:cNvPr id="8" name="Graphic 7">
            <a:extLst>
              <a:ext uri="{FF2B5EF4-FFF2-40B4-BE49-F238E27FC236}">
                <a16:creationId xmlns:a16="http://schemas.microsoft.com/office/drawing/2014/main" xmlns="" id="{867E754D-C158-4209-A383-3E65F7D7D1C2}"/>
              </a:ext>
            </a:extLst>
          </p:cNvPr>
          <p:cNvPicPr>
            <a:picLocks noChangeAspect="1"/>
          </p:cNvPicPr>
          <p:nvPr/>
        </p:nvPicPr>
        <p:blipFill>
          <a:blip>
            <a:extLst>
              <a:ext uri="{96DAC541-7B7A-43D3-8B79-37D633B846F1}">
                <asvg:svgBlip xmlns:asvg="http://schemas.microsoft.com/office/drawing/2016/SVG/main" xmlns="" r:embed="rId37"/>
              </a:ext>
            </a:extLst>
          </a:blip>
          <a:stretch>
            <a:fillRect/>
          </a:stretch>
        </p:blipFill>
        <p:spPr>
          <a:xfrm>
            <a:off x="379189" y="6241999"/>
            <a:ext cx="632593" cy="239344"/>
          </a:xfrm>
          <a:prstGeom prst="rect">
            <a:avLst/>
          </a:prstGeom>
        </p:spPr>
      </p:pic>
      <p:pic>
        <p:nvPicPr>
          <p:cNvPr id="9" name="Graphic 8">
            <a:extLst>
              <a:ext uri="{FF2B5EF4-FFF2-40B4-BE49-F238E27FC236}">
                <a16:creationId xmlns:a16="http://schemas.microsoft.com/office/drawing/2014/main" xmlns="" id="{A6E678AC-A5A0-4B8B-B473-0FD963208D2D}"/>
              </a:ext>
            </a:extLst>
          </p:cNvPr>
          <p:cNvPicPr>
            <a:picLocks noChangeAspect="1"/>
          </p:cNvPicPr>
          <p:nvPr userDrawn="1"/>
        </p:nvPicPr>
        <p:blipFill>
          <a:blip>
            <a:extLst>
              <a:ext uri="{96DAC541-7B7A-43D3-8B79-37D633B846F1}">
                <asvg:svgBlip xmlns:asvg="http://schemas.microsoft.com/office/drawing/2016/SVG/main" xmlns="" r:embed="rId37"/>
              </a:ext>
            </a:extLst>
          </a:blip>
          <a:stretch>
            <a:fillRect/>
          </a:stretch>
        </p:blipFill>
        <p:spPr>
          <a:xfrm>
            <a:off x="379189" y="6241999"/>
            <a:ext cx="632593" cy="239344"/>
          </a:xfrm>
          <a:prstGeom prst="rect">
            <a:avLst/>
          </a:prstGeom>
        </p:spPr>
      </p:pic>
    </p:spTree>
    <p:extLst>
      <p:ext uri="{BB962C8B-B14F-4D97-AF65-F5344CB8AC3E}">
        <p14:creationId xmlns:p14="http://schemas.microsoft.com/office/powerpoint/2010/main" val="2483058581"/>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 id="2147484018" r:id="rId23"/>
    <p:sldLayoutId id="2147484019" r:id="rId24"/>
    <p:sldLayoutId id="2147484020" r:id="rId25"/>
    <p:sldLayoutId id="2147484021" r:id="rId26"/>
    <p:sldLayoutId id="2147484022" r:id="rId27"/>
    <p:sldLayoutId id="2147484023" r:id="rId28"/>
    <p:sldLayoutId id="2147484024" r:id="rId29"/>
    <p:sldLayoutId id="2147484025" r:id="rId30"/>
    <p:sldLayoutId id="2147484026" r:id="rId31"/>
    <p:sldLayoutId id="2147484027" r:id="rId32"/>
    <p:sldLayoutId id="2147484028" r:id="rId33"/>
    <p:sldLayoutId id="2147484029" r:id="rId34"/>
  </p:sldLayoutIdLst>
  <p:hf hdr="0" ftr="0" dt="0"/>
  <p:txStyles>
    <p:title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p:titleStyle>
    <p:bodyStyle>
      <a:lvl1pPr marL="0" indent="0" algn="l" defTabSz="914355"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355"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7000" indent="-127000" algn="l" defTabSz="914355"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604" indent="-127000" algn="l" defTabSz="914355"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200" indent="-19050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58" indent="-13335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60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6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92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p15:clr>
            <a:srgbClr val="F26B43"/>
          </p15:clr>
        </p15:guide>
        <p15:guide id="104" pos="480">
          <p15:clr>
            <a:srgbClr val="F26B43"/>
          </p15:clr>
        </p15:guide>
        <p15:guide id="105" pos="959">
          <p15:clr>
            <a:srgbClr val="F26B43"/>
          </p15:clr>
        </p15:guide>
        <p15:guide id="106" pos="1439">
          <p15:clr>
            <a:srgbClr val="F26B43"/>
          </p15:clr>
        </p15:guide>
        <p15:guide id="107" pos="1917">
          <p15:clr>
            <a:srgbClr val="F26B43"/>
          </p15:clr>
        </p15:guide>
        <p15:guide id="108" pos="2398">
          <p15:clr>
            <a:srgbClr val="F26B43"/>
          </p15:clr>
        </p15:guide>
        <p15:guide id="109" pos="2877">
          <p15:clr>
            <a:srgbClr val="F26B43"/>
          </p15:clr>
        </p15:guide>
        <p15:guide id="110" pos="3358">
          <p15:clr>
            <a:srgbClr val="F26B43"/>
          </p15:clr>
        </p15:guide>
        <p15:guide id="111" pos="4317">
          <p15:clr>
            <a:srgbClr val="F26B43"/>
          </p15:clr>
        </p15:guide>
        <p15:guide id="112" pos="3839">
          <p15:clr>
            <a:srgbClr val="F26B43"/>
          </p15:clr>
        </p15:guide>
        <p15:guide id="113" pos="4798">
          <p15:clr>
            <a:srgbClr val="F26B43"/>
          </p15:clr>
        </p15:guide>
        <p15:guide id="114" pos="5279">
          <p15:clr>
            <a:srgbClr val="F26B43"/>
          </p15:clr>
        </p15:guide>
        <p15:guide id="115" pos="5757">
          <p15:clr>
            <a:srgbClr val="F26B43"/>
          </p15:clr>
        </p15:guide>
        <p15:guide id="116" pos="6238">
          <p15:clr>
            <a:srgbClr val="F26B43"/>
          </p15:clr>
        </p15:guide>
        <p15:guide id="117" pos="6719">
          <p15:clr>
            <a:srgbClr val="F26B43"/>
          </p15:clr>
        </p15:guide>
        <p15:guide id="118" pos="7197">
          <p15:clr>
            <a:srgbClr val="F26B43"/>
          </p15:clr>
        </p15:guide>
        <p15:guide id="119" pos="7678">
          <p15:clr>
            <a:srgbClr val="F26B43"/>
          </p15:clr>
        </p15:guide>
        <p15:guide id="120" pos="8159">
          <p15:clr>
            <a:srgbClr val="F26B43"/>
          </p15:clr>
        </p15:guide>
        <p15:guide id="121" pos="8637">
          <p15:clr>
            <a:srgbClr val="F26B43"/>
          </p15:clr>
        </p15:guide>
        <p15:guide id="122" pos="9118">
          <p15:clr>
            <a:srgbClr val="F26B43"/>
          </p15:clr>
        </p15:guide>
        <p15:guide id="123" pos="9599">
          <p15:clr>
            <a:srgbClr val="F26B43"/>
          </p15:clr>
        </p15:guide>
        <p15:guide id="124" pos="10077">
          <p15:clr>
            <a:srgbClr val="F26B43"/>
          </p15:clr>
        </p15:guide>
        <p15:guide id="125" pos="10558">
          <p15:clr>
            <a:srgbClr val="F26B43"/>
          </p15:clr>
        </p15:guide>
        <p15:guide id="126" pos="11037">
          <p15:clr>
            <a:srgbClr val="F26B43"/>
          </p15:clr>
        </p15:guide>
        <p15:guide id="127" pos="11517">
          <p15:clr>
            <a:srgbClr val="F26B43"/>
          </p15:clr>
        </p15:guide>
        <p15:guide id="128" pos="11998">
          <p15:clr>
            <a:srgbClr val="F26B43"/>
          </p15:clr>
        </p15:guide>
        <p15:guide id="129" pos="12479">
          <p15:clr>
            <a:srgbClr val="F26B43"/>
          </p15:clr>
        </p15:guide>
        <p15:guide id="130" pos="12957">
          <p15:clr>
            <a:srgbClr val="F26B43"/>
          </p15:clr>
        </p15:guide>
        <p15:guide id="131" pos="13438">
          <p15:clr>
            <a:srgbClr val="F26B43"/>
          </p15:clr>
        </p15:guide>
        <p15:guide id="132" pos="13919">
          <p15:clr>
            <a:srgbClr val="F26B43"/>
          </p15:clr>
        </p15:guide>
        <p15:guide id="133" pos="14397">
          <p15:clr>
            <a:srgbClr val="F26B43"/>
          </p15:clr>
        </p15:guide>
        <p15:guide id="134" pos="14878">
          <p15:clr>
            <a:srgbClr val="F26B43"/>
          </p15:clr>
        </p15:guide>
        <p15:guide id="135" orient="horz" pos="576">
          <p15:clr>
            <a:srgbClr val="F26B43"/>
          </p15:clr>
        </p15:guide>
        <p15:guide id="136" orient="horz" pos="8158">
          <p15:clr>
            <a:srgbClr val="F26B43"/>
          </p15:clr>
        </p15:guide>
        <p15:guide id="137" orient="horz" pos="1968">
          <p15:clr>
            <a:srgbClr val="F26B43"/>
          </p15:clr>
        </p15:guide>
        <p15:guide id="138" orient="horz" pos="110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281" y="468192"/>
            <a:ext cx="10667900" cy="400110"/>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1142281" y="1561982"/>
            <a:ext cx="10667900" cy="443957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09440" y="6261100"/>
            <a:ext cx="403815" cy="365125"/>
          </a:xfrm>
          <a:prstGeom prst="rect">
            <a:avLst/>
          </a:prstGeom>
        </p:spPr>
        <p:txBody>
          <a:bodyPr vert="horz" lIns="0" tIns="0" rIns="0" bIns="0" rtlCol="0" anchor="ctr">
            <a:noAutofit/>
          </a:bodyPr>
          <a:lstStyle>
            <a:lvl1pPr algn="r">
              <a:defRPr sz="800" b="0" i="0">
                <a:solidFill>
                  <a:schemeClr val="tx1"/>
                </a:solidFill>
                <a:latin typeface="Helvetica Now Text" panose="020B0504030202020204" pitchFamily="34" charset="77"/>
              </a:defRPr>
            </a:lvl1pPr>
          </a:lstStyle>
          <a:p>
            <a:fld id="{91D568E7-61F5-D04E-995D-81EF41C01A2A}" type="slidenum">
              <a:rPr lang="en-GB" smtClean="0"/>
              <a:pPr/>
              <a:t>‹#›</a:t>
            </a:fld>
            <a:endParaRPr lang="en-GB"/>
          </a:p>
        </p:txBody>
      </p:sp>
      <p:sp>
        <p:nvSpPr>
          <p:cNvPr id="4" name="Footer Placeholder 3">
            <a:extLst>
              <a:ext uri="{FF2B5EF4-FFF2-40B4-BE49-F238E27FC236}">
                <a16:creationId xmlns:a16="http://schemas.microsoft.com/office/drawing/2014/main" xmlns="" id="{669AB973-A2B1-A840-82A8-D85DCE1A2D09}"/>
              </a:ext>
            </a:extLst>
          </p:cNvPr>
          <p:cNvSpPr>
            <a:spLocks noGrp="1"/>
          </p:cNvSpPr>
          <p:nvPr>
            <p:ph type="ftr" sz="quarter" idx="3"/>
          </p:nvPr>
        </p:nvSpPr>
        <p:spPr>
          <a:xfrm>
            <a:off x="6011954" y="6277284"/>
            <a:ext cx="5038972"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r>
              <a:rPr lang="en-GB"/>
              <a:t>Confidential &amp; Proprietary</a:t>
            </a:r>
          </a:p>
        </p:txBody>
      </p:sp>
      <p:pic>
        <p:nvPicPr>
          <p:cNvPr id="9" name="Graphic 8">
            <a:extLst>
              <a:ext uri="{FF2B5EF4-FFF2-40B4-BE49-F238E27FC236}">
                <a16:creationId xmlns:a16="http://schemas.microsoft.com/office/drawing/2014/main" xmlns="" id="{A6E678AC-A5A0-4B8B-B473-0FD963208D2D}"/>
              </a:ext>
            </a:extLst>
          </p:cNvPr>
          <p:cNvPicPr>
            <a:picLocks noChangeAspect="1"/>
          </p:cNvPicPr>
          <p:nvPr userDrawn="1"/>
        </p:nvPicPr>
        <p:blipFill>
          <a:blip>
            <a:extLst>
              <a:ext uri="{96DAC541-7B7A-43D3-8B79-37D633B846F1}">
                <asvg:svgBlip xmlns:asvg="http://schemas.microsoft.com/office/drawing/2016/SVG/main" xmlns="" r:embed="rId40"/>
              </a:ext>
            </a:extLst>
          </a:blip>
          <a:stretch>
            <a:fillRect/>
          </a:stretch>
        </p:blipFill>
        <p:spPr>
          <a:xfrm>
            <a:off x="379189" y="6241999"/>
            <a:ext cx="632593" cy="239344"/>
          </a:xfrm>
          <a:prstGeom prst="rect">
            <a:avLst/>
          </a:prstGeom>
        </p:spPr>
      </p:pic>
    </p:spTree>
    <p:extLst>
      <p:ext uri="{BB962C8B-B14F-4D97-AF65-F5344CB8AC3E}">
        <p14:creationId xmlns:p14="http://schemas.microsoft.com/office/powerpoint/2010/main" val="11097620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61" r:id="rId31"/>
    <p:sldLayoutId id="2147484062" r:id="rId32"/>
    <p:sldLayoutId id="2147484063" r:id="rId33"/>
    <p:sldLayoutId id="2147484064" r:id="rId34"/>
    <p:sldLayoutId id="2147484065" r:id="rId35"/>
    <p:sldLayoutId id="2147484066" r:id="rId36"/>
    <p:sldLayoutId id="2147484067" r:id="rId37"/>
    <p:sldLayoutId id="2147484068" r:id="rId38"/>
  </p:sldLayoutIdLst>
  <p:hf hdr="0" dt="0"/>
  <p:txStyles>
    <p:titleStyle>
      <a:lvl1pPr algn="l" defTabSz="914355" rtl="0" eaLnBrk="1" latinLnBrk="0" hangingPunct="1">
        <a:lnSpc>
          <a:spcPct val="100000"/>
        </a:lnSpc>
        <a:spcBef>
          <a:spcPct val="0"/>
        </a:spcBef>
        <a:buNone/>
        <a:defRPr sz="2600" b="1" i="0" kern="1200" spc="-15" baseline="0">
          <a:solidFill>
            <a:srgbClr val="262836"/>
          </a:solidFill>
          <a:latin typeface="Helvetica Now Display" panose="020B0504030202020204" pitchFamily="34" charset="0"/>
          <a:ea typeface="+mj-ea"/>
          <a:cs typeface="+mj-cs"/>
        </a:defRPr>
      </a:lvl1pPr>
    </p:titleStyle>
    <p:bodyStyle>
      <a:lvl1pPr marL="0" indent="0" algn="l" defTabSz="914355"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355" rtl="0" eaLnBrk="1" latinLnBrk="0" hangingPunct="1">
        <a:lnSpc>
          <a:spcPct val="117000"/>
        </a:lnSpc>
        <a:spcBef>
          <a:spcPts val="0"/>
        </a:spcBef>
        <a:spcAft>
          <a:spcPts val="500"/>
        </a:spcAft>
        <a:buFont typeface="Arial" panose="020B0604020202020204" pitchFamily="34" charset="0"/>
        <a:buNone/>
        <a:tabLst/>
        <a:defRPr sz="1200" b="0" i="0" kern="1200">
          <a:solidFill>
            <a:srgbClr val="5D6D78"/>
          </a:solidFill>
          <a:latin typeface="Helvetica Now Text" panose="020B0504030202020204" pitchFamily="34" charset="77"/>
          <a:ea typeface="+mn-ea"/>
          <a:cs typeface="+mn-cs"/>
        </a:defRPr>
      </a:lvl2pPr>
      <a:lvl3pPr marL="127000" indent="-127000" algn="l" defTabSz="914355" rtl="0" eaLnBrk="1" latinLnBrk="0" hangingPunct="1">
        <a:lnSpc>
          <a:spcPct val="117000"/>
        </a:lnSpc>
        <a:spcBef>
          <a:spcPts val="0"/>
        </a:spcBef>
        <a:buClr>
          <a:srgbClr val="5D6D78"/>
        </a:buClr>
        <a:buFont typeface="Helvetica Neue Condensed Bold" panose="02000503000000020004" pitchFamily="2" charset="0"/>
        <a:buChar char="•"/>
        <a:tabLst/>
        <a:defRPr sz="1200" b="0" i="0" kern="1200">
          <a:solidFill>
            <a:srgbClr val="5D6D78"/>
          </a:solidFill>
          <a:latin typeface="Helvetica Now Text" panose="020B0504030202020204" pitchFamily="34" charset="77"/>
          <a:ea typeface="+mn-ea"/>
          <a:cs typeface="+mn-cs"/>
        </a:defRPr>
      </a:lvl3pPr>
      <a:lvl4pPr marL="260604" indent="-127000" algn="l" defTabSz="914355" rtl="0" eaLnBrk="1" latinLnBrk="0" hangingPunct="1">
        <a:lnSpc>
          <a:spcPct val="117000"/>
        </a:lnSpc>
        <a:spcBef>
          <a:spcPts val="0"/>
        </a:spcBef>
        <a:buClr>
          <a:srgbClr val="5D6D78"/>
        </a:buClr>
        <a:buSzPct val="80000"/>
        <a:buFont typeface="System Font Regular"/>
        <a:buChar char="○"/>
        <a:tabLst/>
        <a:defRPr sz="1200" b="0" i="0" kern="1200">
          <a:solidFill>
            <a:srgbClr val="5D6D78"/>
          </a:solidFill>
          <a:latin typeface="Helvetica Now Text" panose="020B0504030202020204" pitchFamily="34" charset="77"/>
          <a:ea typeface="+mn-ea"/>
          <a:cs typeface="+mn-cs"/>
        </a:defRPr>
      </a:lvl4pPr>
      <a:lvl5pPr marL="457200" indent="-190500" algn="l" defTabSz="914355" rtl="0" eaLnBrk="1" latinLnBrk="0" hangingPunct="1">
        <a:lnSpc>
          <a:spcPct val="117000"/>
        </a:lnSpc>
        <a:spcBef>
          <a:spcPts val="0"/>
        </a:spcBef>
        <a:buClr>
          <a:srgbClr val="5D6D78"/>
        </a:buClr>
        <a:buFont typeface="System Font Regular"/>
        <a:buChar char="—"/>
        <a:tabLst/>
        <a:defRPr sz="1200" b="0" i="0" kern="1200">
          <a:solidFill>
            <a:srgbClr val="5D6D78"/>
          </a:solidFill>
          <a:latin typeface="Helvetica Now Text" panose="020B0504030202020204" pitchFamily="34" charset="77"/>
          <a:ea typeface="+mn-ea"/>
          <a:cs typeface="+mn-cs"/>
        </a:defRPr>
      </a:lvl5pPr>
      <a:lvl6pPr marL="599758" indent="-133350" algn="l" defTabSz="914355"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60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6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920" indent="-228600" algn="l" defTabSz="914355"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3" orient="horz" pos="7560">
          <p15:clr>
            <a:srgbClr val="F26B43"/>
          </p15:clr>
        </p15:guide>
        <p15:guide id="104" pos="480">
          <p15:clr>
            <a:srgbClr val="F26B43"/>
          </p15:clr>
        </p15:guide>
        <p15:guide id="105" pos="959">
          <p15:clr>
            <a:srgbClr val="F26B43"/>
          </p15:clr>
        </p15:guide>
        <p15:guide id="106" pos="1439">
          <p15:clr>
            <a:srgbClr val="F26B43"/>
          </p15:clr>
        </p15:guide>
        <p15:guide id="107" pos="1917">
          <p15:clr>
            <a:srgbClr val="F26B43"/>
          </p15:clr>
        </p15:guide>
        <p15:guide id="108" pos="2398">
          <p15:clr>
            <a:srgbClr val="F26B43"/>
          </p15:clr>
        </p15:guide>
        <p15:guide id="109" pos="2877">
          <p15:clr>
            <a:srgbClr val="F26B43"/>
          </p15:clr>
        </p15:guide>
        <p15:guide id="110" pos="3358">
          <p15:clr>
            <a:srgbClr val="F26B43"/>
          </p15:clr>
        </p15:guide>
        <p15:guide id="111" pos="4317">
          <p15:clr>
            <a:srgbClr val="F26B43"/>
          </p15:clr>
        </p15:guide>
        <p15:guide id="112" pos="3839">
          <p15:clr>
            <a:srgbClr val="F26B43"/>
          </p15:clr>
        </p15:guide>
        <p15:guide id="113" pos="4798">
          <p15:clr>
            <a:srgbClr val="F26B43"/>
          </p15:clr>
        </p15:guide>
        <p15:guide id="114" pos="5279">
          <p15:clr>
            <a:srgbClr val="F26B43"/>
          </p15:clr>
        </p15:guide>
        <p15:guide id="115" pos="5757">
          <p15:clr>
            <a:srgbClr val="F26B43"/>
          </p15:clr>
        </p15:guide>
        <p15:guide id="116" pos="6238">
          <p15:clr>
            <a:srgbClr val="F26B43"/>
          </p15:clr>
        </p15:guide>
        <p15:guide id="117" pos="6719">
          <p15:clr>
            <a:srgbClr val="F26B43"/>
          </p15:clr>
        </p15:guide>
        <p15:guide id="118" pos="7197">
          <p15:clr>
            <a:srgbClr val="F26B43"/>
          </p15:clr>
        </p15:guide>
        <p15:guide id="119" pos="7678">
          <p15:clr>
            <a:srgbClr val="F26B43"/>
          </p15:clr>
        </p15:guide>
        <p15:guide id="120" pos="8159">
          <p15:clr>
            <a:srgbClr val="F26B43"/>
          </p15:clr>
        </p15:guide>
        <p15:guide id="121" pos="8637">
          <p15:clr>
            <a:srgbClr val="F26B43"/>
          </p15:clr>
        </p15:guide>
        <p15:guide id="122" pos="9118">
          <p15:clr>
            <a:srgbClr val="F26B43"/>
          </p15:clr>
        </p15:guide>
        <p15:guide id="123" pos="9599">
          <p15:clr>
            <a:srgbClr val="F26B43"/>
          </p15:clr>
        </p15:guide>
        <p15:guide id="124" pos="10077">
          <p15:clr>
            <a:srgbClr val="F26B43"/>
          </p15:clr>
        </p15:guide>
        <p15:guide id="125" pos="10558">
          <p15:clr>
            <a:srgbClr val="F26B43"/>
          </p15:clr>
        </p15:guide>
        <p15:guide id="126" pos="11037">
          <p15:clr>
            <a:srgbClr val="F26B43"/>
          </p15:clr>
        </p15:guide>
        <p15:guide id="127" pos="11517">
          <p15:clr>
            <a:srgbClr val="F26B43"/>
          </p15:clr>
        </p15:guide>
        <p15:guide id="128" pos="11998">
          <p15:clr>
            <a:srgbClr val="F26B43"/>
          </p15:clr>
        </p15:guide>
        <p15:guide id="129" pos="12479">
          <p15:clr>
            <a:srgbClr val="F26B43"/>
          </p15:clr>
        </p15:guide>
        <p15:guide id="130" pos="12957">
          <p15:clr>
            <a:srgbClr val="F26B43"/>
          </p15:clr>
        </p15:guide>
        <p15:guide id="131" pos="13438">
          <p15:clr>
            <a:srgbClr val="F26B43"/>
          </p15:clr>
        </p15:guide>
        <p15:guide id="132" pos="13919">
          <p15:clr>
            <a:srgbClr val="F26B43"/>
          </p15:clr>
        </p15:guide>
        <p15:guide id="133" pos="14397">
          <p15:clr>
            <a:srgbClr val="F26B43"/>
          </p15:clr>
        </p15:guide>
        <p15:guide id="134" pos="14878">
          <p15:clr>
            <a:srgbClr val="F26B43"/>
          </p15:clr>
        </p15:guide>
        <p15:guide id="135" orient="horz" pos="576">
          <p15:clr>
            <a:srgbClr val="F26B43"/>
          </p15:clr>
        </p15:guide>
        <p15:guide id="136" orient="horz" pos="8158">
          <p15:clr>
            <a:srgbClr val="F26B43"/>
          </p15:clr>
        </p15:guide>
        <p15:guide id="137" orient="horz" pos="1968">
          <p15:clr>
            <a:srgbClr val="F26B43"/>
          </p15:clr>
        </p15:guide>
        <p15:guide id="138" orient="horz" pos="1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4.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4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microsoft.com/office/2007/relationships/hdphoto" Target="../media/hdphoto1.wdp"/><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sv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44.xml"/><Relationship Id="rId6" Type="http://schemas.openxmlformats.org/officeDocument/2006/relationships/image" Target="../media/image70.svg"/><Relationship Id="rId11" Type="http://schemas.openxmlformats.org/officeDocument/2006/relationships/image" Target="../media/image50.jpeg"/><Relationship Id="rId5" Type="http://schemas.openxmlformats.org/officeDocument/2006/relationships/image" Target="../media/image69.svg"/><Relationship Id="rId10" Type="http://schemas.openxmlformats.org/officeDocument/2006/relationships/image" Target="../media/image49.jpeg"/><Relationship Id="rId4" Type="http://schemas.openxmlformats.org/officeDocument/2006/relationships/image" Target="../media/image68.sv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2.xml"/><Relationship Id="rId5" Type="http://schemas.openxmlformats.org/officeDocument/2006/relationships/chart" Target="../charts/chart4.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openxmlformats.org/officeDocument/2006/relationships/image" Target="../media/image7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2.jpeg"/><Relationship Id="rId1" Type="http://schemas.openxmlformats.org/officeDocument/2006/relationships/slideLayout" Target="../slideLayouts/slideLayout209.xml"/><Relationship Id="rId5" Type="http://schemas.microsoft.com/office/2007/relationships/hdphoto" Target="../media/hdphoto4.wdp"/><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81.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tags" Target="../tags/tag3.xml"/><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tags" Target="../tags/tag2.xml"/><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tags" Target="../tags/tag1.xml"/><Relationship Id="rId6" Type="http://schemas.openxmlformats.org/officeDocument/2006/relationships/notesSlide" Target="../notesSlides/notesSlide5.xml"/><Relationship Id="rId11" Type="http://schemas.openxmlformats.org/officeDocument/2006/relationships/image" Target="../media/image19.png"/><Relationship Id="rId5" Type="http://schemas.openxmlformats.org/officeDocument/2006/relationships/slideLayout" Target="../slideLayouts/slideLayout18.xml"/><Relationship Id="rId15" Type="http://schemas.openxmlformats.org/officeDocument/2006/relationships/image" Target="../media/image23.png"/><Relationship Id="rId10" Type="http://schemas.openxmlformats.org/officeDocument/2006/relationships/image" Target="../media/image18.jpeg"/><Relationship Id="rId19" Type="http://schemas.openxmlformats.org/officeDocument/2006/relationships/image" Target="../media/image27.png"/><Relationship Id="rId4" Type="http://schemas.openxmlformats.org/officeDocument/2006/relationships/tags" Target="../tags/tag4.xml"/><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llage of people smiling&#10;&#10;Description automatically generated">
            <a:extLst>
              <a:ext uri="{FF2B5EF4-FFF2-40B4-BE49-F238E27FC236}">
                <a16:creationId xmlns:a16="http://schemas.microsoft.com/office/drawing/2014/main" xmlns="" id="{3A030604-3647-6A4E-EE37-8B7925CCE2B1}"/>
              </a:ext>
            </a:extLst>
          </p:cNvPr>
          <p:cNvPicPr>
            <a:picLocks noGrp="1" noChangeAspect="1"/>
          </p:cNvPicPr>
          <p:nvPr>
            <p:ph type="pic" sz="quarter" idx="13"/>
          </p:nvPr>
        </p:nvPicPr>
        <p:blipFill rotWithShape="1">
          <a:blip r:embed="rId3"/>
          <a:srcRect l="46877" t="-7" r="-55" b="7"/>
          <a:stretch/>
        </p:blipFill>
        <p:spPr>
          <a:xfrm>
            <a:off x="1512785" y="0"/>
            <a:ext cx="6483665" cy="6857554"/>
          </a:xfrm>
        </p:spPr>
      </p:pic>
      <p:sp>
        <p:nvSpPr>
          <p:cNvPr id="4" name="Text Placeholder 3">
            <a:extLst>
              <a:ext uri="{FF2B5EF4-FFF2-40B4-BE49-F238E27FC236}">
                <a16:creationId xmlns:a16="http://schemas.microsoft.com/office/drawing/2014/main" xmlns="" id="{DA058969-C6BF-D74E-EBB7-383EBF147391}"/>
              </a:ext>
            </a:extLst>
          </p:cNvPr>
          <p:cNvSpPr>
            <a:spLocks noGrp="1"/>
          </p:cNvSpPr>
          <p:nvPr>
            <p:ph type="body" sz="quarter" idx="16"/>
          </p:nvPr>
        </p:nvSpPr>
        <p:spPr/>
        <p:txBody>
          <a:bodyPr/>
          <a:lstStyle/>
          <a:p>
            <a:pPr marL="0" marR="0" lvl="0" indent="0" algn="l" defTabSz="914265" rtl="0" eaLnBrk="1" fontAlgn="auto" latinLnBrk="0" hangingPunct="1">
              <a:lnSpc>
                <a:spcPct val="100000"/>
              </a:lnSpc>
              <a:spcBef>
                <a:spcPts val="700"/>
              </a:spcBef>
              <a:spcAft>
                <a:spcPts val="700"/>
              </a:spcAft>
              <a:buClrTx/>
              <a:buSzTx/>
              <a:buFont typeface="Arial" panose="020B0604020202020204" pitchFamily="34" charset="0"/>
              <a:buNone/>
              <a:tabLst/>
              <a:defRPr/>
            </a:pPr>
            <a:r>
              <a:rPr kumimoji="0" lang="en-US" sz="3300" b="1" i="0" u="none" strike="noStrike" kern="1200" cap="none" spc="0" normalizeH="0" baseline="0" noProof="0" dirty="0">
                <a:ln>
                  <a:noFill/>
                </a:ln>
                <a:solidFill>
                  <a:srgbClr val="262836"/>
                </a:solidFill>
                <a:effectLst/>
                <a:uLnTx/>
                <a:uFillTx/>
                <a:latin typeface="Helvetica Now Display" panose="020B0504030202020204" pitchFamily="34" charset="0"/>
                <a:ea typeface="+mn-ea"/>
                <a:cs typeface="+mn-cs"/>
              </a:rPr>
              <a:t>Health Benefit Cost Containment Strategies - Update</a:t>
            </a:r>
          </a:p>
          <a:p>
            <a:pPr lvl="1"/>
            <a:r>
              <a:rPr lang="en-US" dirty="0"/>
              <a:t>FERMA</a:t>
            </a:r>
          </a:p>
          <a:p>
            <a:pPr lvl="2"/>
            <a:r>
              <a:rPr lang="en-US" dirty="0"/>
              <a:t>July 2026</a:t>
            </a:r>
          </a:p>
        </p:txBody>
      </p:sp>
    </p:spTree>
    <p:extLst>
      <p:ext uri="{BB962C8B-B14F-4D97-AF65-F5344CB8AC3E}">
        <p14:creationId xmlns:p14="http://schemas.microsoft.com/office/powerpoint/2010/main" val="2560282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0CF93EE-0AE1-FC64-5DFF-FAF2E38D6C9A}"/>
              </a:ext>
            </a:extLst>
          </p:cNvPr>
          <p:cNvSpPr>
            <a:spLocks noGrp="1"/>
          </p:cNvSpPr>
          <p:nvPr>
            <p:ph type="sldNum" sz="quarter" idx="12"/>
          </p:nvPr>
        </p:nvSpPr>
        <p:spPr/>
        <p:txBody>
          <a:bodyPr/>
          <a:lstStyle/>
          <a:p>
            <a:pPr defTabSz="914355">
              <a:defRPr/>
            </a:pPr>
            <a:fld id="{91D568E7-61F5-D04E-995D-81EF41C01A2A}" type="slidenum">
              <a:rPr lang="en-GB">
                <a:solidFill>
                  <a:srgbClr val="000000"/>
                </a:solidFill>
                <a:latin typeface="Helvetica Now Text" panose="020B0504030202020204" pitchFamily="34" charset="0"/>
              </a:rPr>
              <a:pPr defTabSz="914355">
                <a:defRPr/>
              </a:pPr>
              <a:t>10</a:t>
            </a:fld>
            <a:endParaRPr lang="en-GB">
              <a:solidFill>
                <a:srgbClr val="000000"/>
              </a:solidFill>
              <a:latin typeface="Helvetica Now Text" panose="020B0504030202020204" pitchFamily="34" charset="0"/>
            </a:endParaRPr>
          </a:p>
        </p:txBody>
      </p:sp>
      <p:sp>
        <p:nvSpPr>
          <p:cNvPr id="3" name="Subtitle 2">
            <a:extLst>
              <a:ext uri="{FF2B5EF4-FFF2-40B4-BE49-F238E27FC236}">
                <a16:creationId xmlns:a16="http://schemas.microsoft.com/office/drawing/2014/main" xmlns="" id="{54434006-D64E-4D92-4AF6-BDA80DA163A2}"/>
              </a:ext>
            </a:extLst>
          </p:cNvPr>
          <p:cNvSpPr>
            <a:spLocks noGrp="1"/>
          </p:cNvSpPr>
          <p:nvPr>
            <p:ph type="subTitle" idx="13"/>
          </p:nvPr>
        </p:nvSpPr>
        <p:spPr>
          <a:xfrm>
            <a:off x="1123554" y="843284"/>
            <a:ext cx="10686256" cy="276999"/>
          </a:xfrm>
        </p:spPr>
        <p:txBody>
          <a:bodyPr/>
          <a:lstStyle/>
          <a:p>
            <a:r>
              <a:rPr lang="en-US" sz="1800" i="1" dirty="0"/>
              <a:t>50% are Predictable and 100% are Actionable</a:t>
            </a:r>
            <a:endParaRPr lang="en-US" sz="1800" i="1" baseline="30000" dirty="0">
              <a:latin typeface="Helvetica Now Text" panose="020B0504030202020204" pitchFamily="34" charset="0"/>
            </a:endParaRPr>
          </a:p>
        </p:txBody>
      </p:sp>
      <p:sp>
        <p:nvSpPr>
          <p:cNvPr id="4" name="Title 3">
            <a:extLst>
              <a:ext uri="{FF2B5EF4-FFF2-40B4-BE49-F238E27FC236}">
                <a16:creationId xmlns:a16="http://schemas.microsoft.com/office/drawing/2014/main" xmlns="" id="{30F07560-DCE3-1C78-FC27-8573FC39EBB9}"/>
              </a:ext>
            </a:extLst>
          </p:cNvPr>
          <p:cNvSpPr>
            <a:spLocks noGrp="1"/>
          </p:cNvSpPr>
          <p:nvPr>
            <p:ph type="title"/>
          </p:nvPr>
        </p:nvSpPr>
        <p:spPr/>
        <p:txBody>
          <a:bodyPr/>
          <a:lstStyle/>
          <a:p>
            <a:r>
              <a:rPr lang="en-US" dirty="0"/>
              <a:t>Top Trends Fueling Increased High-Cost Claimants</a:t>
            </a:r>
            <a:endParaRPr lang="en-US" dirty="0">
              <a:latin typeface="Helvetica Now Text" panose="020B0504030202020204" pitchFamily="34" charset="0"/>
            </a:endParaRPr>
          </a:p>
        </p:txBody>
      </p:sp>
      <p:grpSp>
        <p:nvGrpSpPr>
          <p:cNvPr id="16" name="Group 15">
            <a:extLst>
              <a:ext uri="{FF2B5EF4-FFF2-40B4-BE49-F238E27FC236}">
                <a16:creationId xmlns:a16="http://schemas.microsoft.com/office/drawing/2014/main" xmlns="" id="{E949E465-A2D4-5596-F311-38FF052FD140}"/>
              </a:ext>
            </a:extLst>
          </p:cNvPr>
          <p:cNvGrpSpPr/>
          <p:nvPr/>
        </p:nvGrpSpPr>
        <p:grpSpPr>
          <a:xfrm>
            <a:off x="2856038" y="2287135"/>
            <a:ext cx="5993658" cy="3615152"/>
            <a:chOff x="1781875" y="4755819"/>
            <a:chExt cx="10930696" cy="5418262"/>
          </a:xfrm>
        </p:grpSpPr>
        <p:sp>
          <p:nvSpPr>
            <p:cNvPr id="6" name="Text Placeholder 10">
              <a:extLst>
                <a:ext uri="{FF2B5EF4-FFF2-40B4-BE49-F238E27FC236}">
                  <a16:creationId xmlns:a16="http://schemas.microsoft.com/office/drawing/2014/main" xmlns="" id="{95987953-C9EE-92B5-0DBB-23ADADCB5486}"/>
                </a:ext>
              </a:extLst>
            </p:cNvPr>
            <p:cNvSpPr txBox="1">
              <a:spLocks/>
            </p:cNvSpPr>
            <p:nvPr/>
          </p:nvSpPr>
          <p:spPr>
            <a:xfrm>
              <a:off x="7580171" y="7340097"/>
              <a:ext cx="4419142" cy="2144786"/>
            </a:xfrm>
            <a:prstGeom prst="roundRect">
              <a:avLst/>
            </a:prstGeom>
            <a:solidFill>
              <a:srgbClr val="82939A"/>
            </a:solidFill>
            <a:ln>
              <a:noFill/>
            </a:ln>
          </p:spPr>
          <p:txBody>
            <a:bodyPr vert="horz" lIns="91440" tIns="91440" rIns="91440" bIns="91440" rtlCol="0" anchor="ctr">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algn="ctr" defTabSz="914355">
                <a:spcAft>
                  <a:spcPts val="700"/>
                </a:spcAft>
                <a:defRPr/>
              </a:pPr>
              <a:r>
                <a:rPr lang="en-US" sz="1800" dirty="0">
                  <a:solidFill>
                    <a:srgbClr val="FFFFFF"/>
                  </a:solidFill>
                  <a:latin typeface="Helvetica Now Text" panose="020B0504030202020204" pitchFamily="34" charset="0"/>
                </a:rPr>
                <a:t>Medical and PBM Pharmacy</a:t>
              </a:r>
            </a:p>
          </p:txBody>
        </p:sp>
        <p:sp>
          <p:nvSpPr>
            <p:cNvPr id="8" name="TextBox 7">
              <a:extLst>
                <a:ext uri="{FF2B5EF4-FFF2-40B4-BE49-F238E27FC236}">
                  <a16:creationId xmlns:a16="http://schemas.microsoft.com/office/drawing/2014/main" xmlns="" id="{A2372579-FC04-90C9-4F18-80CBC4647679}"/>
                </a:ext>
              </a:extLst>
            </p:cNvPr>
            <p:cNvSpPr txBox="1"/>
            <p:nvPr/>
          </p:nvSpPr>
          <p:spPr>
            <a:xfrm>
              <a:off x="1899054" y="4755819"/>
              <a:ext cx="4414645" cy="1684180"/>
            </a:xfrm>
            <a:prstGeom prst="roundRect">
              <a:avLst/>
            </a:prstGeom>
            <a:solidFill>
              <a:srgbClr val="5D6D78"/>
            </a:solidFill>
            <a:ln>
              <a:noFill/>
            </a:ln>
          </p:spPr>
          <p:txBody>
            <a:bodyPr vert="horz" lIns="91440" tIns="91440" rIns="91440" bIns="91440" rtlCol="0" anchor="ctr">
              <a:spAutoFit/>
            </a:bodyPr>
            <a:lstStyle>
              <a:lvl1pPr indent="0" algn="ctr">
                <a:lnSpc>
                  <a:spcPct val="100000"/>
                </a:lnSpc>
                <a:spcBef>
                  <a:spcPts val="0"/>
                </a:spcBef>
                <a:spcAft>
                  <a:spcPts val="1400"/>
                </a:spcAft>
                <a:buFont typeface="Arial" panose="020B0604020202020204" pitchFamily="34" charset="0"/>
                <a:buNone/>
                <a:tabLst/>
                <a:defRPr sz="3000" b="1" i="0">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400" b="0" i="0">
                  <a:latin typeface="Helvetica Now Text" panose="020B0504030202020204" pitchFamily="34" charset="77"/>
                </a:defRPr>
              </a:lvl2pPr>
              <a:lvl3pPr marL="254000" indent="-254000">
                <a:lnSpc>
                  <a:spcPct val="117000"/>
                </a:lnSpc>
                <a:spcBef>
                  <a:spcPts val="0"/>
                </a:spcBef>
                <a:buClr>
                  <a:schemeClr val="tx1"/>
                </a:buClr>
                <a:buFont typeface="Helvetica Neue Condensed Bold" panose="02000503000000020004" pitchFamily="2" charset="0"/>
                <a:buChar char="•"/>
                <a:tabLst/>
                <a:defRPr sz="2400" b="0" i="0">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400" b="0" i="0">
                  <a:latin typeface="Helvetica Now Text" panose="020B0504030202020204" pitchFamily="34" charset="77"/>
                </a:defRPr>
              </a:lvl4pPr>
              <a:lvl5pPr marL="914400" indent="-381000">
                <a:lnSpc>
                  <a:spcPct val="117000"/>
                </a:lnSpc>
                <a:spcBef>
                  <a:spcPts val="0"/>
                </a:spcBef>
                <a:buClr>
                  <a:schemeClr val="tx1"/>
                </a:buClr>
                <a:buFont typeface="System Font Regular"/>
                <a:buChar char="—"/>
                <a:tabLst/>
                <a:defRPr sz="2400" b="0" i="0">
                  <a:latin typeface="Helvetica Now Text" panose="020B0504030202020204" pitchFamily="34" charset="77"/>
                </a:defRPr>
              </a:lvl5pPr>
              <a:lvl6pPr marL="1199515" indent="-266700">
                <a:lnSpc>
                  <a:spcPct val="117000"/>
                </a:lnSpc>
                <a:spcBef>
                  <a:spcPts val="0"/>
                </a:spcBef>
                <a:buClr>
                  <a:schemeClr val="tx1"/>
                </a:buClr>
                <a:buFont typeface="System Font Regular"/>
                <a:buChar char="–"/>
                <a:tabLst/>
                <a:defRPr sz="2400" b="0" i="0">
                  <a:latin typeface="Helvetica Now Text" panose="020B0504030202020204" pitchFamily="34" charset="77"/>
                </a:defRPr>
              </a:lvl6pPr>
              <a:lvl7pPr marL="457200" indent="-457200">
                <a:lnSpc>
                  <a:spcPct val="117000"/>
                </a:lnSpc>
                <a:spcBef>
                  <a:spcPts val="0"/>
                </a:spcBef>
                <a:buFont typeface="+mj-lt"/>
                <a:buAutoNum type="arabicPeriod"/>
                <a:tabLst/>
                <a:defRPr sz="2400" b="0" i="0">
                  <a:latin typeface="Helvetica Now Text" panose="020B0504030202020204" pitchFamily="34" charset="77"/>
                </a:defRPr>
              </a:lvl7pPr>
              <a:lvl8pPr marL="731520" indent="-457200">
                <a:lnSpc>
                  <a:spcPct val="117000"/>
                </a:lnSpc>
                <a:spcBef>
                  <a:spcPts val="0"/>
                </a:spcBef>
                <a:buFont typeface="+mj-lt"/>
                <a:buAutoNum type="arabicPeriod"/>
                <a:tabLst/>
                <a:defRPr sz="2400" b="0" i="0">
                  <a:latin typeface="Helvetica Now Text" panose="020B0504030202020204" pitchFamily="34" charset="77"/>
                </a:defRPr>
              </a:lvl8pPr>
              <a:lvl9pPr marL="1005840" indent="-457200">
                <a:lnSpc>
                  <a:spcPct val="117000"/>
                </a:lnSpc>
                <a:spcBef>
                  <a:spcPts val="0"/>
                </a:spcBef>
                <a:buFont typeface="+mj-lt"/>
                <a:buAutoNum type="arabicPeriod"/>
                <a:tabLst/>
                <a:defRPr sz="2400" b="0" i="0">
                  <a:latin typeface="Helvetica Now Text" panose="020B0504030202020204" pitchFamily="34" charset="77"/>
                </a:defRPr>
              </a:lvl9pPr>
            </a:lstStyle>
            <a:p>
              <a:pPr defTabSz="914355">
                <a:spcAft>
                  <a:spcPts val="700"/>
                </a:spcAft>
                <a:defRPr/>
              </a:pPr>
              <a:r>
                <a:rPr lang="en-US" sz="1800" dirty="0">
                  <a:solidFill>
                    <a:srgbClr val="FFFFFF"/>
                  </a:solidFill>
                  <a:latin typeface="Helvetica Now Text" panose="020B0504030202020204" pitchFamily="34" charset="0"/>
                </a:rPr>
                <a:t>Increasing Chronic Condition Incidence and Complexity</a:t>
              </a:r>
            </a:p>
          </p:txBody>
        </p:sp>
        <p:sp>
          <p:nvSpPr>
            <p:cNvPr id="9" name="TextBox 8">
              <a:extLst>
                <a:ext uri="{FF2B5EF4-FFF2-40B4-BE49-F238E27FC236}">
                  <a16:creationId xmlns:a16="http://schemas.microsoft.com/office/drawing/2014/main" xmlns="" id="{48A5F14E-BFAC-2734-1EE0-824C119AD615}"/>
                </a:ext>
              </a:extLst>
            </p:cNvPr>
            <p:cNvSpPr txBox="1"/>
            <p:nvPr/>
          </p:nvSpPr>
          <p:spPr>
            <a:xfrm>
              <a:off x="7294350" y="6732968"/>
              <a:ext cx="5418221" cy="475594"/>
            </a:xfrm>
            <a:prstGeom prst="rect">
              <a:avLst/>
            </a:prstGeom>
            <a:noFill/>
          </p:spPr>
          <p:txBody>
            <a:bodyPr wrap="square" lIns="0" tIns="0" rIns="0" bIns="0" rtlCol="0">
              <a:noAutofit/>
            </a:bodyPr>
            <a:lstStyle/>
            <a:p>
              <a:pPr algn="ctr" defTabSz="914355">
                <a:lnSpc>
                  <a:spcPct val="117000"/>
                </a:lnSpc>
                <a:spcAft>
                  <a:spcPts val="500"/>
                </a:spcAft>
                <a:defRPr/>
              </a:pPr>
              <a:r>
                <a:rPr lang="en-US" sz="1200" i="1" dirty="0" smtClean="0">
                  <a:solidFill>
                    <a:srgbClr val="46535E"/>
                  </a:solidFill>
                  <a:latin typeface="Helvetica Now Text" panose="020B0504030202020204" pitchFamily="34" charset="0"/>
                </a:rPr>
                <a:t>Innovative </a:t>
              </a:r>
              <a:r>
                <a:rPr lang="en-US" sz="1200" i="1" dirty="0">
                  <a:solidFill>
                    <a:srgbClr val="46535E"/>
                  </a:solidFill>
                  <a:latin typeface="Helvetica Now Text" panose="020B0504030202020204" pitchFamily="34" charset="0"/>
                </a:rPr>
                <a:t>Network Approaches </a:t>
              </a:r>
            </a:p>
          </p:txBody>
        </p:sp>
        <p:sp>
          <p:nvSpPr>
            <p:cNvPr id="10" name="TextBox 9">
              <a:extLst>
                <a:ext uri="{FF2B5EF4-FFF2-40B4-BE49-F238E27FC236}">
                  <a16:creationId xmlns:a16="http://schemas.microsoft.com/office/drawing/2014/main" xmlns="" id="{B28300F3-27DB-A7A6-E64B-D32BAE096085}"/>
                </a:ext>
              </a:extLst>
            </p:cNvPr>
            <p:cNvSpPr txBox="1"/>
            <p:nvPr/>
          </p:nvSpPr>
          <p:spPr>
            <a:xfrm>
              <a:off x="1880453" y="9552626"/>
              <a:ext cx="4451845" cy="503439"/>
            </a:xfrm>
            <a:prstGeom prst="rect">
              <a:avLst/>
            </a:prstGeom>
            <a:noFill/>
          </p:spPr>
          <p:txBody>
            <a:bodyPr wrap="square" lIns="0" tIns="0" rIns="0" bIns="0" rtlCol="0">
              <a:noAutofit/>
            </a:bodyPr>
            <a:lstStyle/>
            <a:p>
              <a:pPr algn="ctr" defTabSz="914355">
                <a:lnSpc>
                  <a:spcPct val="117000"/>
                </a:lnSpc>
                <a:spcAft>
                  <a:spcPts val="500"/>
                </a:spcAft>
                <a:defRPr/>
              </a:pPr>
              <a:r>
                <a:rPr lang="en-US" sz="1200" i="1" dirty="0">
                  <a:solidFill>
                    <a:srgbClr val="46535E"/>
                  </a:solidFill>
                  <a:latin typeface="Helvetica Now Text" panose="020B0504030202020204" pitchFamily="34" charset="0"/>
                </a:rPr>
                <a:t>New Therapies and Financial Management</a:t>
              </a:r>
            </a:p>
          </p:txBody>
        </p:sp>
        <p:sp>
          <p:nvSpPr>
            <p:cNvPr id="11" name="TextBox 10">
              <a:extLst>
                <a:ext uri="{FF2B5EF4-FFF2-40B4-BE49-F238E27FC236}">
                  <a16:creationId xmlns:a16="http://schemas.microsoft.com/office/drawing/2014/main" xmlns="" id="{660DBFAE-7E53-68A5-2E7A-BCA3679D16DF}"/>
                </a:ext>
              </a:extLst>
            </p:cNvPr>
            <p:cNvSpPr txBox="1"/>
            <p:nvPr/>
          </p:nvSpPr>
          <p:spPr>
            <a:xfrm>
              <a:off x="1781875" y="6732968"/>
              <a:ext cx="4678241" cy="315481"/>
            </a:xfrm>
            <a:prstGeom prst="rect">
              <a:avLst/>
            </a:prstGeom>
            <a:noFill/>
          </p:spPr>
          <p:txBody>
            <a:bodyPr wrap="square" lIns="0" tIns="0" rIns="0" bIns="0" rtlCol="0">
              <a:noAutofit/>
            </a:bodyPr>
            <a:lstStyle/>
            <a:p>
              <a:pPr algn="ctr" defTabSz="914355">
                <a:lnSpc>
                  <a:spcPct val="117000"/>
                </a:lnSpc>
                <a:spcAft>
                  <a:spcPts val="500"/>
                </a:spcAft>
                <a:defRPr/>
              </a:pPr>
              <a:r>
                <a:rPr lang="en-US" sz="1200" i="1" dirty="0">
                  <a:solidFill>
                    <a:srgbClr val="46535E"/>
                  </a:solidFill>
                  <a:latin typeface="Helvetica Now Text" panose="020B0504030202020204" pitchFamily="34" charset="0"/>
                </a:rPr>
                <a:t>Early Detection and Management</a:t>
              </a:r>
            </a:p>
          </p:txBody>
        </p:sp>
        <p:sp>
          <p:nvSpPr>
            <p:cNvPr id="12" name="TextBox 11">
              <a:extLst>
                <a:ext uri="{FF2B5EF4-FFF2-40B4-BE49-F238E27FC236}">
                  <a16:creationId xmlns:a16="http://schemas.microsoft.com/office/drawing/2014/main" xmlns="" id="{A6AC330F-44E0-7D42-271A-6ED13F13BE39}"/>
                </a:ext>
              </a:extLst>
            </p:cNvPr>
            <p:cNvSpPr txBox="1"/>
            <p:nvPr/>
          </p:nvSpPr>
          <p:spPr>
            <a:xfrm>
              <a:off x="7555698" y="9549222"/>
              <a:ext cx="4702714" cy="624859"/>
            </a:xfrm>
            <a:prstGeom prst="rect">
              <a:avLst/>
            </a:prstGeom>
            <a:noFill/>
          </p:spPr>
          <p:txBody>
            <a:bodyPr wrap="square" lIns="0" tIns="0" rIns="0" bIns="0" rtlCol="0">
              <a:noAutofit/>
            </a:bodyPr>
            <a:lstStyle/>
            <a:p>
              <a:pPr algn="ctr" defTabSz="914355">
                <a:lnSpc>
                  <a:spcPct val="117000"/>
                </a:lnSpc>
                <a:spcAft>
                  <a:spcPts val="500"/>
                </a:spcAft>
                <a:defRPr/>
              </a:pPr>
              <a:r>
                <a:rPr lang="en-US" sz="1200" i="1" dirty="0">
                  <a:solidFill>
                    <a:srgbClr val="46535E"/>
                  </a:solidFill>
                  <a:latin typeface="Helvetica Now Text" panose="020B0504030202020204" pitchFamily="34" charset="0"/>
                </a:rPr>
                <a:t>Management and Support</a:t>
              </a:r>
            </a:p>
          </p:txBody>
        </p:sp>
      </p:grpSp>
      <p:sp>
        <p:nvSpPr>
          <p:cNvPr id="23" name="Footer Placeholder 3">
            <a:extLst>
              <a:ext uri="{FF2B5EF4-FFF2-40B4-BE49-F238E27FC236}">
                <a16:creationId xmlns:a16="http://schemas.microsoft.com/office/drawing/2014/main" xmlns="" id="{FAD6756B-2B65-97FD-A4E4-894F93AD7A55}"/>
              </a:ext>
            </a:extLst>
          </p:cNvPr>
          <p:cNvSpPr>
            <a:spLocks noGrp="1"/>
          </p:cNvSpPr>
          <p:nvPr>
            <p:ph type="ftr" sz="quarter" idx="3"/>
          </p:nvPr>
        </p:nvSpPr>
        <p:spPr>
          <a:xfrm>
            <a:off x="6011960" y="6277284"/>
            <a:ext cx="5038644" cy="365125"/>
          </a:xfrm>
        </p:spPr>
        <p:txBody>
          <a:bodyPr/>
          <a:lstStyle/>
          <a:p>
            <a:pPr>
              <a:defRPr/>
            </a:pPr>
            <a:r>
              <a:rPr lang="en-GB">
                <a:solidFill>
                  <a:srgbClr val="000000"/>
                </a:solidFill>
              </a:rPr>
              <a:t>Proprietary &amp; Confidential</a:t>
            </a:r>
          </a:p>
        </p:txBody>
      </p:sp>
      <p:sp>
        <p:nvSpPr>
          <p:cNvPr id="25" name="Content Placeholder 2">
            <a:extLst>
              <a:ext uri="{FF2B5EF4-FFF2-40B4-BE49-F238E27FC236}">
                <a16:creationId xmlns:a16="http://schemas.microsoft.com/office/drawing/2014/main" xmlns="" id="{68495B63-AEBE-3F3F-2C64-E97A54E50770}"/>
              </a:ext>
            </a:extLst>
          </p:cNvPr>
          <p:cNvSpPr txBox="1">
            <a:spLocks/>
          </p:cNvSpPr>
          <p:nvPr/>
        </p:nvSpPr>
        <p:spPr>
          <a:xfrm>
            <a:off x="913509" y="2468533"/>
            <a:ext cx="1685122" cy="475953"/>
          </a:xfrm>
          <a:prstGeom prst="rect">
            <a:avLst/>
          </a:prstGeom>
        </p:spPr>
        <p:txBody>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algn="ctr" defTabSz="914355">
              <a:spcAft>
                <a:spcPts val="700"/>
              </a:spcAft>
              <a:defRPr/>
            </a:pPr>
            <a:r>
              <a:rPr lang="en-US" sz="1200" b="0" dirty="0">
                <a:solidFill>
                  <a:srgbClr val="000000"/>
                </a:solidFill>
                <a:latin typeface="Helvetica Now Text" panose="020B0504030202020204" pitchFamily="34" charset="0"/>
              </a:rPr>
              <a:t>Approximately </a:t>
            </a:r>
            <a:r>
              <a:rPr lang="en-US" sz="1600" dirty="0">
                <a:solidFill>
                  <a:srgbClr val="000000"/>
                </a:solidFill>
                <a:latin typeface="Helvetica Now Text" panose="020B0504030202020204" pitchFamily="34" charset="0"/>
              </a:rPr>
              <a:t>25%</a:t>
            </a:r>
            <a:r>
              <a:rPr lang="en-US" sz="1600" b="0" dirty="0">
                <a:solidFill>
                  <a:srgbClr val="000000"/>
                </a:solidFill>
                <a:latin typeface="Helvetica Now Text" panose="020B0504030202020204" pitchFamily="34" charset="0"/>
              </a:rPr>
              <a:t> </a:t>
            </a:r>
            <a:r>
              <a:rPr lang="en-US" sz="1200" b="0" dirty="0">
                <a:solidFill>
                  <a:srgbClr val="000000"/>
                </a:solidFill>
                <a:latin typeface="Helvetica Now Text" panose="020B0504030202020204" pitchFamily="34" charset="0"/>
              </a:rPr>
              <a:t>of adults have a chronic cardiac, renal or metabolic condition</a:t>
            </a:r>
            <a:endParaRPr lang="en-US" sz="1200" b="0" baseline="30000" dirty="0">
              <a:solidFill>
                <a:srgbClr val="000000"/>
              </a:solidFill>
              <a:latin typeface="Helvetica Now Text" panose="020B0504030202020204" pitchFamily="34" charset="0"/>
            </a:endParaRPr>
          </a:p>
        </p:txBody>
      </p:sp>
      <p:sp>
        <p:nvSpPr>
          <p:cNvPr id="27" name="Content Placeholder 2">
            <a:extLst>
              <a:ext uri="{FF2B5EF4-FFF2-40B4-BE49-F238E27FC236}">
                <a16:creationId xmlns:a16="http://schemas.microsoft.com/office/drawing/2014/main" xmlns="" id="{60E7B182-2A3B-A6F3-D501-3012721C8ED9}"/>
              </a:ext>
            </a:extLst>
          </p:cNvPr>
          <p:cNvSpPr txBox="1">
            <a:spLocks/>
          </p:cNvSpPr>
          <p:nvPr/>
        </p:nvSpPr>
        <p:spPr>
          <a:xfrm>
            <a:off x="913509" y="4167175"/>
            <a:ext cx="1685123" cy="475953"/>
          </a:xfrm>
          <a:prstGeom prst="rect">
            <a:avLst/>
          </a:prstGeom>
        </p:spPr>
        <p:txBody>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algn="ctr" defTabSz="914355">
              <a:spcAft>
                <a:spcPts val="700"/>
              </a:spcAft>
              <a:defRPr/>
            </a:pPr>
            <a:r>
              <a:rPr lang="en-US" sz="1200" b="0" dirty="0">
                <a:solidFill>
                  <a:srgbClr val="000000"/>
                </a:solidFill>
                <a:latin typeface="Helvetica Now Text" panose="020B0504030202020204" pitchFamily="34" charset="0"/>
              </a:rPr>
              <a:t>As of 2025, the FDA is expected to approve </a:t>
            </a:r>
            <a:r>
              <a:rPr lang="en-US" sz="1600" dirty="0">
                <a:solidFill>
                  <a:srgbClr val="000000"/>
                </a:solidFill>
                <a:latin typeface="Helvetica Now Text" panose="020B0504030202020204" pitchFamily="34" charset="0"/>
              </a:rPr>
              <a:t>10-20</a:t>
            </a:r>
            <a:r>
              <a:rPr lang="en-US" sz="1200" b="0" dirty="0">
                <a:solidFill>
                  <a:srgbClr val="000000"/>
                </a:solidFill>
                <a:latin typeface="Helvetica Now Text" panose="020B0504030202020204" pitchFamily="34" charset="0"/>
              </a:rPr>
              <a:t> Gene and Cell Products/year</a:t>
            </a:r>
          </a:p>
        </p:txBody>
      </p:sp>
      <p:sp>
        <p:nvSpPr>
          <p:cNvPr id="28" name="TextBox 27">
            <a:extLst>
              <a:ext uri="{FF2B5EF4-FFF2-40B4-BE49-F238E27FC236}">
                <a16:creationId xmlns:a16="http://schemas.microsoft.com/office/drawing/2014/main" xmlns="" id="{CE86AC11-EC28-2C81-B1FE-581EEC5332A8}"/>
              </a:ext>
            </a:extLst>
          </p:cNvPr>
          <p:cNvSpPr txBox="1"/>
          <p:nvPr/>
        </p:nvSpPr>
        <p:spPr>
          <a:xfrm>
            <a:off x="9107102" y="2412276"/>
            <a:ext cx="1943502" cy="1142108"/>
          </a:xfrm>
          <a:prstGeom prst="rect">
            <a:avLst/>
          </a:prstGeom>
          <a:noFill/>
        </p:spPr>
        <p:txBody>
          <a:bodyPr wrap="square">
            <a:spAutoFit/>
          </a:bodyPr>
          <a:lstStyle/>
          <a:p>
            <a:pPr algn="ctr" defTabSz="914355">
              <a:lnSpc>
                <a:spcPct val="107000"/>
              </a:lnSpc>
              <a:spcAft>
                <a:spcPts val="400"/>
              </a:spcAft>
            </a:pPr>
            <a:r>
              <a:rPr lang="en-US" sz="1200" kern="100" dirty="0">
                <a:solidFill>
                  <a:srgbClr val="000000"/>
                </a:solidFill>
                <a:latin typeface="Helvetica Now Text "/>
                <a:ea typeface="Calibri" panose="020F0502020204030204" pitchFamily="34" charset="0"/>
                <a:cs typeface="Times New Roman" panose="02020603050405020304" pitchFamily="18" charset="0"/>
              </a:rPr>
              <a:t>Nearly </a:t>
            </a:r>
            <a:r>
              <a:rPr lang="en-US" sz="1600" b="1" kern="100" dirty="0">
                <a:solidFill>
                  <a:srgbClr val="000000"/>
                </a:solidFill>
                <a:latin typeface="Helvetica Now Text "/>
                <a:ea typeface="Calibri" panose="020F0502020204030204" pitchFamily="34" charset="0"/>
                <a:cs typeface="Times New Roman" panose="02020603050405020304" pitchFamily="18" charset="0"/>
              </a:rPr>
              <a:t>78%</a:t>
            </a:r>
            <a:r>
              <a:rPr lang="en-US" sz="1200" kern="100" dirty="0">
                <a:solidFill>
                  <a:srgbClr val="000000"/>
                </a:solidFill>
                <a:latin typeface="Helvetica Now Text "/>
                <a:ea typeface="Calibri" panose="020F0502020204030204" pitchFamily="34" charset="0"/>
                <a:cs typeface="Times New Roman" panose="02020603050405020304" pitchFamily="18" charset="0"/>
              </a:rPr>
              <a:t> of physicians are now employed by hospitals, health systems or other corporate entities</a:t>
            </a:r>
          </a:p>
        </p:txBody>
      </p:sp>
      <p:sp>
        <p:nvSpPr>
          <p:cNvPr id="32" name="Content Placeholder 2">
            <a:extLst>
              <a:ext uri="{FF2B5EF4-FFF2-40B4-BE49-F238E27FC236}">
                <a16:creationId xmlns:a16="http://schemas.microsoft.com/office/drawing/2014/main" xmlns="" id="{A5646636-FA35-E783-C03A-1869E280ABBF}"/>
              </a:ext>
            </a:extLst>
          </p:cNvPr>
          <p:cNvSpPr txBox="1">
            <a:spLocks/>
          </p:cNvSpPr>
          <p:nvPr/>
        </p:nvSpPr>
        <p:spPr>
          <a:xfrm>
            <a:off x="9034979" y="4180849"/>
            <a:ext cx="2087747" cy="475953"/>
          </a:xfrm>
          <a:prstGeom prst="rect">
            <a:avLst/>
          </a:prstGeom>
        </p:spPr>
        <p:txBody>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algn="ctr" defTabSz="914355">
              <a:lnSpc>
                <a:spcPct val="107000"/>
              </a:lnSpc>
              <a:spcAft>
                <a:spcPts val="400"/>
              </a:spcAft>
            </a:pPr>
            <a:r>
              <a:rPr lang="en-US" sz="1600" kern="100" dirty="0">
                <a:solidFill>
                  <a:srgbClr val="000000"/>
                </a:solidFill>
                <a:latin typeface="Helvetica Now Text "/>
                <a:ea typeface="Calibri" panose="020F0502020204030204" pitchFamily="34" charset="0"/>
                <a:cs typeface="Times New Roman" panose="02020603050405020304" pitchFamily="18" charset="0"/>
              </a:rPr>
              <a:t>95</a:t>
            </a:r>
            <a:r>
              <a:rPr lang="en-US" sz="1600" b="0" kern="100" dirty="0">
                <a:solidFill>
                  <a:srgbClr val="000000"/>
                </a:solidFill>
                <a:latin typeface="Helvetica Now Text "/>
                <a:ea typeface="Calibri" panose="020F0502020204030204" pitchFamily="34" charset="0"/>
                <a:cs typeface="Times New Roman" panose="02020603050405020304" pitchFamily="18" charset="0"/>
              </a:rPr>
              <a:t>%</a:t>
            </a:r>
            <a:r>
              <a:rPr lang="en-US" sz="1200" b="0" kern="100" dirty="0">
                <a:solidFill>
                  <a:srgbClr val="000000"/>
                </a:solidFill>
                <a:latin typeface="Helvetica Now Text "/>
                <a:ea typeface="Calibri" panose="020F0502020204030204" pitchFamily="34" charset="0"/>
                <a:cs typeface="Times New Roman" panose="02020603050405020304" pitchFamily="18" charset="0"/>
              </a:rPr>
              <a:t> of Employers are Very Concerned or Concerned over Patient and Plan Affordability of High-Cost Drugs</a:t>
            </a:r>
          </a:p>
        </p:txBody>
      </p:sp>
      <p:sp>
        <p:nvSpPr>
          <p:cNvPr id="33" name="TextBox 32">
            <a:extLst>
              <a:ext uri="{FF2B5EF4-FFF2-40B4-BE49-F238E27FC236}">
                <a16:creationId xmlns:a16="http://schemas.microsoft.com/office/drawing/2014/main" xmlns="" id="{76ED9952-B5DE-4891-CBE2-7147F75474F8}"/>
              </a:ext>
            </a:extLst>
          </p:cNvPr>
          <p:cNvSpPr txBox="1"/>
          <p:nvPr/>
        </p:nvSpPr>
        <p:spPr>
          <a:xfrm>
            <a:off x="1242534" y="6154268"/>
            <a:ext cx="9706932" cy="406265"/>
          </a:xfrm>
          <a:prstGeom prst="rect">
            <a:avLst/>
          </a:prstGeom>
          <a:noFill/>
        </p:spPr>
        <p:txBody>
          <a:bodyPr wrap="square" rtlCol="0">
            <a:spAutoFit/>
          </a:bodyPr>
          <a:lstStyle/>
          <a:p>
            <a:pPr defTabSz="914355">
              <a:defRPr/>
            </a:pPr>
            <a:r>
              <a:rPr lang="en-US" sz="640" b="1">
                <a:solidFill>
                  <a:srgbClr val="000000"/>
                </a:solidFill>
                <a:latin typeface="Helvetica Now Text "/>
              </a:rPr>
              <a:t>Sources</a:t>
            </a:r>
            <a:r>
              <a:rPr lang="en-US" sz="640">
                <a:solidFill>
                  <a:srgbClr val="000000"/>
                </a:solidFill>
                <a:latin typeface="Helvetica Now Text "/>
              </a:rPr>
              <a:t>: 1. BGH 2025 Employer Health Care Strategy Survey 2</a:t>
            </a:r>
            <a:r>
              <a:rPr lang="en-US" sz="700">
                <a:solidFill>
                  <a:srgbClr val="FFFFFF">
                    <a:lumMod val="50000"/>
                  </a:srgbClr>
                </a:solidFill>
                <a:latin typeface="Helvetica Now Text" panose="020B0504030202020204" pitchFamily="34" charset="0"/>
              </a:rPr>
              <a:t>. ACS Cancer Facts &amp; Figures (2024) 2. BMJ Oncology 3. The Use of Medicines in the U.S 2024, IQVIA  4. Memorial Sloan Kettering Direct, Based on Medicare 2006-2011, CRG adjusted, Refined Provider Algorithm Published in JAMA Oncology, October 2015 8. DCCPS NIH NCI </a:t>
            </a:r>
            <a:br>
              <a:rPr lang="en-US" sz="700">
                <a:solidFill>
                  <a:srgbClr val="FFFFFF">
                    <a:lumMod val="50000"/>
                  </a:srgbClr>
                </a:solidFill>
                <a:latin typeface="Helvetica Now Text" panose="020B0504030202020204" pitchFamily="34" charset="0"/>
              </a:rPr>
            </a:br>
            <a:endParaRPr lang="en-US" sz="640">
              <a:solidFill>
                <a:srgbClr val="000000"/>
              </a:solidFill>
              <a:latin typeface="Helvetica Now Text "/>
            </a:endParaRPr>
          </a:p>
        </p:txBody>
      </p:sp>
      <p:sp>
        <p:nvSpPr>
          <p:cNvPr id="29" name="Text Placeholder 10">
            <a:extLst>
              <a:ext uri="{FF2B5EF4-FFF2-40B4-BE49-F238E27FC236}">
                <a16:creationId xmlns:a16="http://schemas.microsoft.com/office/drawing/2014/main" xmlns="" id="{1DBBE330-4839-283B-82D0-9DA723165542}"/>
              </a:ext>
            </a:extLst>
          </p:cNvPr>
          <p:cNvSpPr txBox="1">
            <a:spLocks/>
          </p:cNvSpPr>
          <p:nvPr/>
        </p:nvSpPr>
        <p:spPr>
          <a:xfrm>
            <a:off x="2920291" y="4030950"/>
            <a:ext cx="2423160" cy="1431036"/>
          </a:xfrm>
          <a:prstGeom prst="roundRect">
            <a:avLst/>
          </a:prstGeom>
          <a:solidFill>
            <a:srgbClr val="262836"/>
          </a:solidFill>
          <a:ln>
            <a:noFill/>
          </a:ln>
        </p:spPr>
        <p:txBody>
          <a:bodyPr vert="horz" lIns="91440" tIns="91440" rIns="91440" bIns="91440" rtlCol="0" anchor="ctr">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algn="ctr" defTabSz="914355">
              <a:spcAft>
                <a:spcPts val="700"/>
              </a:spcAft>
              <a:defRPr/>
            </a:pPr>
            <a:r>
              <a:rPr lang="en-US" sz="1800" dirty="0">
                <a:solidFill>
                  <a:srgbClr val="FFFFFF"/>
                </a:solidFill>
                <a:latin typeface="Helvetica Now Text" panose="020B0504030202020204" pitchFamily="34" charset="0"/>
              </a:rPr>
              <a:t>Gene and Cell Therapy</a:t>
            </a:r>
          </a:p>
        </p:txBody>
      </p:sp>
      <p:sp>
        <p:nvSpPr>
          <p:cNvPr id="30" name="Text Placeholder 10">
            <a:extLst>
              <a:ext uri="{FF2B5EF4-FFF2-40B4-BE49-F238E27FC236}">
                <a16:creationId xmlns:a16="http://schemas.microsoft.com/office/drawing/2014/main" xmlns="" id="{AA9A1B21-E937-4B9D-1596-21640A8E75CC}"/>
              </a:ext>
            </a:extLst>
          </p:cNvPr>
          <p:cNvSpPr txBox="1">
            <a:spLocks/>
          </p:cNvSpPr>
          <p:nvPr/>
        </p:nvSpPr>
        <p:spPr>
          <a:xfrm>
            <a:off x="6081585" y="2141590"/>
            <a:ext cx="2423160" cy="1431036"/>
          </a:xfrm>
          <a:prstGeom prst="roundRect">
            <a:avLst/>
          </a:prstGeom>
          <a:solidFill>
            <a:srgbClr val="46535E"/>
          </a:solidFill>
          <a:ln>
            <a:noFill/>
          </a:ln>
        </p:spPr>
        <p:txBody>
          <a:bodyPr vert="horz" lIns="91440" tIns="91440" rIns="91440" bIns="91440" rtlCol="0" anchor="ctr">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4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4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algn="ctr" defTabSz="914355">
              <a:spcAft>
                <a:spcPts val="700"/>
              </a:spcAft>
              <a:defRPr/>
            </a:pPr>
            <a:r>
              <a:rPr lang="en-US" sz="1800" dirty="0">
                <a:solidFill>
                  <a:srgbClr val="FFFFFF"/>
                </a:solidFill>
                <a:latin typeface="Helvetica Now Text" panose="020B0504030202020204" pitchFamily="34" charset="0"/>
              </a:rPr>
              <a:t>Inflation and M&amp;A Activity</a:t>
            </a:r>
          </a:p>
        </p:txBody>
      </p:sp>
      <p:sp>
        <p:nvSpPr>
          <p:cNvPr id="5" name="TextBox 4">
            <a:extLst>
              <a:ext uri="{FF2B5EF4-FFF2-40B4-BE49-F238E27FC236}">
                <a16:creationId xmlns:a16="http://schemas.microsoft.com/office/drawing/2014/main" xmlns="" id="{33640A8F-3C95-8F4E-EBE8-56BA976D6B7E}"/>
              </a:ext>
            </a:extLst>
          </p:cNvPr>
          <p:cNvSpPr txBox="1"/>
          <p:nvPr/>
        </p:nvSpPr>
        <p:spPr>
          <a:xfrm>
            <a:off x="9208546" y="101229"/>
            <a:ext cx="2908228" cy="196238"/>
          </a:xfrm>
          <a:prstGeom prst="rect">
            <a:avLst/>
          </a:prstGeom>
          <a:solidFill>
            <a:schemeClr val="accent6">
              <a:lumMod val="75000"/>
            </a:schemeClr>
          </a:solidFill>
        </p:spPr>
        <p:txBody>
          <a:bodyPr wrap="square" lIns="0" tIns="0" rIns="0" bIns="0" rtlCol="0">
            <a:noAutofit/>
          </a:bodyPr>
          <a:lstStyle/>
          <a:p>
            <a:pPr marL="0" algn="l">
              <a:lnSpc>
                <a:spcPct val="117000"/>
              </a:lnSpc>
              <a:spcAft>
                <a:spcPts val="1000"/>
              </a:spcAft>
            </a:pPr>
            <a:r>
              <a:rPr lang="en-US" sz="1100" b="0" i="0" dirty="0">
                <a:solidFill>
                  <a:schemeClr val="tx1"/>
                </a:solidFill>
                <a:latin typeface="Helvetica Now Text" panose="020B0504030202020204" pitchFamily="34" charset="77"/>
              </a:rPr>
              <a:t>Proactively Manage High Cost Claimants</a:t>
            </a:r>
          </a:p>
        </p:txBody>
      </p:sp>
    </p:spTree>
    <p:extLst>
      <p:ext uri="{BB962C8B-B14F-4D97-AF65-F5344CB8AC3E}">
        <p14:creationId xmlns:p14="http://schemas.microsoft.com/office/powerpoint/2010/main" val="1700558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xmlns="" id="{D7AF4075-4064-5D61-9E7E-89EAA859803E}"/>
              </a:ext>
            </a:extLst>
          </p:cNvPr>
          <p:cNvSpPr>
            <a:spLocks noGrp="1"/>
          </p:cNvSpPr>
          <p:nvPr>
            <p:ph type="subTitle" idx="13"/>
          </p:nvPr>
        </p:nvSpPr>
        <p:spPr>
          <a:xfrm>
            <a:off x="1142603" y="537791"/>
            <a:ext cx="10678419" cy="400110"/>
          </a:xfrm>
        </p:spPr>
        <p:txBody>
          <a:bodyPr/>
          <a:lstStyle/>
          <a:p>
            <a:r>
              <a:rPr lang="en-US" sz="2600" b="1" dirty="0"/>
              <a:t>Increasing frequency of $1M+ claims for those that are 45+</a:t>
            </a:r>
          </a:p>
        </p:txBody>
      </p:sp>
      <p:sp>
        <p:nvSpPr>
          <p:cNvPr id="10" name="Content Placeholder 9">
            <a:extLst>
              <a:ext uri="{FF2B5EF4-FFF2-40B4-BE49-F238E27FC236}">
                <a16:creationId xmlns:a16="http://schemas.microsoft.com/office/drawing/2014/main" xmlns="" id="{96726F82-AAA5-904A-8B22-F5C645B1DB5C}"/>
              </a:ext>
            </a:extLst>
          </p:cNvPr>
          <p:cNvSpPr>
            <a:spLocks noGrp="1"/>
          </p:cNvSpPr>
          <p:nvPr>
            <p:ph sz="quarter" idx="14"/>
          </p:nvPr>
        </p:nvSpPr>
        <p:spPr>
          <a:xfrm>
            <a:off x="7408074" y="1365818"/>
            <a:ext cx="2960394" cy="4554281"/>
          </a:xfr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31" tIns="0" rIns="91431" bIns="0" rtlCol="0" anchor="ctr">
            <a:noAutofit/>
          </a:bodyPr>
          <a:lstStyle/>
          <a:p>
            <a:pPr marL="171424" indent="-171424">
              <a:buFont typeface="Arial" panose="020B0604020202020204" pitchFamily="34" charset="0"/>
              <a:buChar char="•"/>
            </a:pPr>
            <a:r>
              <a:rPr lang="en-US" sz="1200" b="0" dirty="0">
                <a:solidFill>
                  <a:schemeClr val="tx1"/>
                </a:solidFill>
                <a:latin typeface="Helvetica Now Text" panose="020B0504030202020204" pitchFamily="34" charset="0"/>
              </a:rPr>
              <a:t>At the 1M layer, most of the claims are coming from older members between the ages 45 to 64 while newborns represent only 19% of the claims.  </a:t>
            </a:r>
          </a:p>
          <a:p>
            <a:pPr marL="171424" indent="-171424">
              <a:buFont typeface="Arial" panose="020B0604020202020204" pitchFamily="34" charset="0"/>
              <a:buChar char="•"/>
            </a:pPr>
            <a:r>
              <a:rPr lang="en-US" sz="1200" b="0" dirty="0">
                <a:solidFill>
                  <a:schemeClr val="tx1"/>
                </a:solidFill>
                <a:latin typeface="Helvetica Now Text" panose="020B0504030202020204" pitchFamily="34" charset="0"/>
              </a:rPr>
              <a:t>At higher thresholds, newborn start representing a large portion of claims, from ~30% at 2M to ~40% at 3M.</a:t>
            </a:r>
          </a:p>
          <a:p>
            <a:pPr marL="171424" indent="-171424">
              <a:buFont typeface="Arial" panose="020B0604020202020204" pitchFamily="34" charset="0"/>
              <a:buChar char="•"/>
            </a:pPr>
            <a:r>
              <a:rPr lang="en-US" sz="1200" b="0" dirty="0">
                <a:solidFill>
                  <a:schemeClr val="tx1"/>
                </a:solidFill>
                <a:latin typeface="Helvetica Now Text" panose="020B0504030202020204" pitchFamily="34" charset="0"/>
              </a:rPr>
              <a:t>Members between 20 to 44 generally have the lowest frequency of XS claims.  A significant portion of these claims are coming the pharmacy benefit. </a:t>
            </a:r>
          </a:p>
          <a:p>
            <a:pPr marL="171424" indent="-171424">
              <a:buFont typeface="Arial" panose="020B0604020202020204" pitchFamily="34" charset="0"/>
              <a:buChar char="•"/>
            </a:pPr>
            <a:r>
              <a:rPr lang="en-US" sz="1200" b="0" dirty="0">
                <a:solidFill>
                  <a:schemeClr val="tx1"/>
                </a:solidFill>
                <a:latin typeface="Helvetica Now Text" panose="020B0504030202020204" pitchFamily="34" charset="0"/>
              </a:rPr>
              <a:t>Over the last 6 years, members ages 45-64 have increasingly composed more of the claims over $1M </a:t>
            </a:r>
            <a:endParaRPr lang="en-US" sz="800" dirty="0"/>
          </a:p>
        </p:txBody>
      </p:sp>
      <p:sp>
        <p:nvSpPr>
          <p:cNvPr id="5" name="Text Placeholder 2">
            <a:extLst>
              <a:ext uri="{FF2B5EF4-FFF2-40B4-BE49-F238E27FC236}">
                <a16:creationId xmlns:a16="http://schemas.microsoft.com/office/drawing/2014/main" xmlns="" id="{556DCC98-F4D7-E60E-F70A-7BA46F438B84}"/>
              </a:ext>
            </a:extLst>
          </p:cNvPr>
          <p:cNvSpPr txBox="1">
            <a:spLocks/>
          </p:cNvSpPr>
          <p:nvPr/>
        </p:nvSpPr>
        <p:spPr bwMode="auto">
          <a:xfrm>
            <a:off x="1255788" y="6134856"/>
            <a:ext cx="5761660" cy="2546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8600" indent="-228600" algn="l" rtl="0" eaLnBrk="1" fontAlgn="base" hangingPunct="1">
              <a:spcBef>
                <a:spcPct val="25000"/>
              </a:spcBef>
              <a:spcAft>
                <a:spcPct val="0"/>
              </a:spcAft>
              <a:buClr>
                <a:schemeClr val="tx1"/>
              </a:buClr>
              <a:buFont typeface="Wingdings" pitchFamily="2" charset="2"/>
              <a:buNone/>
              <a:defRPr sz="1800" b="0">
                <a:solidFill>
                  <a:schemeClr val="tx1"/>
                </a:solidFill>
                <a:latin typeface="+mn-lt"/>
                <a:ea typeface="+mn-ea"/>
                <a:cs typeface="+mn-cs"/>
              </a:defRPr>
            </a:lvl1pPr>
            <a:lvl2pPr marL="454025" indent="-228600" algn="l" rtl="0" eaLnBrk="1" fontAlgn="base" hangingPunct="1">
              <a:spcBef>
                <a:spcPct val="25000"/>
              </a:spcBef>
              <a:spcAft>
                <a:spcPct val="0"/>
              </a:spcAft>
              <a:buClr>
                <a:schemeClr val="tx1"/>
              </a:buClr>
              <a:buChar char="–"/>
              <a:defRPr sz="1400">
                <a:solidFill>
                  <a:schemeClr val="tx1"/>
                </a:solidFill>
                <a:latin typeface="+mn-lt"/>
                <a:ea typeface="+mn-ea"/>
              </a:defRPr>
            </a:lvl2pPr>
            <a:lvl3pPr marL="692150" indent="-228600" algn="l" rtl="0" eaLnBrk="1" fontAlgn="base" hangingPunct="1">
              <a:spcBef>
                <a:spcPct val="25000"/>
              </a:spcBef>
              <a:spcAft>
                <a:spcPct val="0"/>
              </a:spcAft>
              <a:buClr>
                <a:schemeClr val="tx1"/>
              </a:buClr>
              <a:buChar char="•"/>
              <a:defRPr sz="1400">
                <a:solidFill>
                  <a:schemeClr val="tx1"/>
                </a:solidFill>
                <a:latin typeface="+mn-lt"/>
                <a:ea typeface="+mn-ea"/>
              </a:defRPr>
            </a:lvl3pPr>
            <a:lvl4pPr marL="914400" indent="-225425" algn="l" rtl="0" eaLnBrk="1" fontAlgn="base" hangingPunct="1">
              <a:spcBef>
                <a:spcPct val="25000"/>
              </a:spcBef>
              <a:spcAft>
                <a:spcPct val="0"/>
              </a:spcAft>
              <a:buClr>
                <a:schemeClr val="tx1"/>
              </a:buClr>
              <a:buFont typeface="Wingdings" pitchFamily="2" charset="2"/>
              <a:buChar char="s"/>
              <a:defRPr sz="1400">
                <a:solidFill>
                  <a:schemeClr val="tx1"/>
                </a:solidFill>
                <a:latin typeface="+mn-lt"/>
                <a:ea typeface="+mn-ea"/>
              </a:defRPr>
            </a:lvl4pPr>
            <a:lvl5pPr marL="1143000" indent="-231775" algn="l" rtl="0" eaLnBrk="1" fontAlgn="base" hangingPunct="1">
              <a:spcBef>
                <a:spcPct val="25000"/>
              </a:spcBef>
              <a:spcAft>
                <a:spcPct val="0"/>
              </a:spcAft>
              <a:buClr>
                <a:schemeClr val="tx1"/>
              </a:buClr>
              <a:buFont typeface="Arial" pitchFamily="34" charset="0"/>
              <a:buChar char="-"/>
              <a:defRPr sz="1400">
                <a:solidFill>
                  <a:schemeClr val="tx1"/>
                </a:solidFill>
                <a:latin typeface="+mn-lt"/>
                <a:ea typeface="+mn-ea"/>
              </a:defRPr>
            </a:lvl5pPr>
            <a:lvl6pPr marL="2057400" indent="-231775" algn="l" rtl="0" eaLnBrk="1" fontAlgn="base" hangingPunct="1">
              <a:spcBef>
                <a:spcPct val="25000"/>
              </a:spcBef>
              <a:spcAft>
                <a:spcPct val="0"/>
              </a:spcAft>
              <a:buClr>
                <a:schemeClr val="tx1"/>
              </a:buClr>
              <a:buChar char="»"/>
              <a:defRPr sz="1400">
                <a:solidFill>
                  <a:schemeClr val="tx1"/>
                </a:solidFill>
                <a:latin typeface="+mn-lt"/>
                <a:ea typeface="+mn-ea"/>
              </a:defRPr>
            </a:lvl6pPr>
            <a:lvl7pPr marL="2514600" indent="-231775" algn="l" rtl="0" eaLnBrk="1" fontAlgn="base" hangingPunct="1">
              <a:spcBef>
                <a:spcPct val="25000"/>
              </a:spcBef>
              <a:spcAft>
                <a:spcPct val="0"/>
              </a:spcAft>
              <a:buClr>
                <a:schemeClr val="tx1"/>
              </a:buClr>
              <a:buChar char="»"/>
              <a:defRPr sz="1400">
                <a:solidFill>
                  <a:schemeClr val="tx1"/>
                </a:solidFill>
                <a:latin typeface="+mn-lt"/>
                <a:ea typeface="+mn-ea"/>
              </a:defRPr>
            </a:lvl7pPr>
            <a:lvl8pPr marL="2971800" indent="-231775" algn="l" rtl="0" eaLnBrk="1" fontAlgn="base" hangingPunct="1">
              <a:spcBef>
                <a:spcPct val="25000"/>
              </a:spcBef>
              <a:spcAft>
                <a:spcPct val="0"/>
              </a:spcAft>
              <a:buClr>
                <a:schemeClr val="tx1"/>
              </a:buClr>
              <a:buChar char="»"/>
              <a:defRPr sz="1400">
                <a:solidFill>
                  <a:schemeClr val="tx1"/>
                </a:solidFill>
                <a:latin typeface="+mn-lt"/>
                <a:ea typeface="+mn-ea"/>
              </a:defRPr>
            </a:lvl8pPr>
            <a:lvl9pPr marL="3429000" indent="-231775" algn="l" rtl="0" eaLnBrk="1" fontAlgn="base" hangingPunct="1">
              <a:spcBef>
                <a:spcPct val="25000"/>
              </a:spcBef>
              <a:spcAft>
                <a:spcPct val="0"/>
              </a:spcAft>
              <a:buClr>
                <a:schemeClr val="tx1"/>
              </a:buClr>
              <a:buChar char="»"/>
              <a:defRPr sz="1400">
                <a:solidFill>
                  <a:schemeClr val="tx1"/>
                </a:solidFill>
                <a:latin typeface="+mn-lt"/>
                <a:ea typeface="+mn-ea"/>
              </a:defRPr>
            </a:lvl9pPr>
          </a:lstStyle>
          <a:p>
            <a:pPr marL="116055" indent="-116055" defTabSz="464217">
              <a:buClr>
                <a:srgbClr val="000000"/>
              </a:buClr>
              <a:defRPr/>
            </a:pPr>
            <a:r>
              <a:rPr lang="en-US" sz="600" kern="0" dirty="0">
                <a:solidFill>
                  <a:srgbClr val="000000"/>
                </a:solidFill>
                <a:latin typeface="Arial" panose="020B0604020202020204"/>
              </a:rPr>
              <a:t>Source: Aon analysis of Marketscan Commercial Claims Database. Not to be duplicated in whole or in part. Copyright © </a:t>
            </a:r>
            <a:r>
              <a:rPr lang="en-US" sz="600" kern="0" dirty="0" err="1">
                <a:solidFill>
                  <a:srgbClr val="000000"/>
                </a:solidFill>
                <a:latin typeface="Arial" panose="020B0604020202020204"/>
              </a:rPr>
              <a:t>Merative</a:t>
            </a:r>
            <a:r>
              <a:rPr lang="en-US" sz="600" kern="0" dirty="0">
                <a:solidFill>
                  <a:srgbClr val="000000"/>
                </a:solidFill>
                <a:latin typeface="Arial" panose="020B0604020202020204"/>
              </a:rPr>
              <a:t> </a:t>
            </a:r>
            <a:r>
              <a:rPr lang="en-US" sz="600" kern="0" dirty="0" err="1">
                <a:solidFill>
                  <a:srgbClr val="000000"/>
                </a:solidFill>
                <a:latin typeface="Arial" panose="020B0604020202020204"/>
              </a:rPr>
              <a:t>Marketsacan</a:t>
            </a:r>
            <a:r>
              <a:rPr lang="en-US" sz="600" kern="0" dirty="0">
                <a:solidFill>
                  <a:srgbClr val="000000"/>
                </a:solidFill>
                <a:latin typeface="Arial" panose="020B0604020202020204"/>
              </a:rPr>
              <a:t>. All Rights Reserved.</a:t>
            </a:r>
          </a:p>
        </p:txBody>
      </p:sp>
      <p:graphicFrame>
        <p:nvGraphicFramePr>
          <p:cNvPr id="3" name="Chart 2">
            <a:extLst>
              <a:ext uri="{FF2B5EF4-FFF2-40B4-BE49-F238E27FC236}">
                <a16:creationId xmlns:a16="http://schemas.microsoft.com/office/drawing/2014/main" xmlns="" id="{9B1CDB9F-8A7E-3465-6E25-B9BAA01FF5EA}"/>
              </a:ext>
            </a:extLst>
          </p:cNvPr>
          <p:cNvGraphicFramePr>
            <a:graphicFrameLocks noGrp="1"/>
          </p:cNvGraphicFramePr>
          <p:nvPr>
            <p:extLst>
              <p:ext uri="{D42A27DB-BD31-4B8C-83A1-F6EECF244321}">
                <p14:modId xmlns:p14="http://schemas.microsoft.com/office/powerpoint/2010/main" val="872761743"/>
              </p:ext>
            </p:extLst>
          </p:nvPr>
        </p:nvGraphicFramePr>
        <p:xfrm>
          <a:off x="1142603" y="1297299"/>
          <a:ext cx="5761659" cy="469131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xmlns="" id="{5BDE086B-798D-005D-2215-2710F02CC9D4}"/>
              </a:ext>
            </a:extLst>
          </p:cNvPr>
          <p:cNvSpPr txBox="1"/>
          <p:nvPr/>
        </p:nvSpPr>
        <p:spPr>
          <a:xfrm>
            <a:off x="9208546" y="101229"/>
            <a:ext cx="2908228" cy="196238"/>
          </a:xfrm>
          <a:prstGeom prst="rect">
            <a:avLst/>
          </a:prstGeom>
          <a:solidFill>
            <a:schemeClr val="accent6">
              <a:lumMod val="75000"/>
            </a:schemeClr>
          </a:solidFill>
        </p:spPr>
        <p:txBody>
          <a:bodyPr wrap="square" lIns="0" tIns="0" rIns="0" bIns="0" rtlCol="0">
            <a:noAutofit/>
          </a:bodyPr>
          <a:lstStyle/>
          <a:p>
            <a:pPr marL="0" algn="l">
              <a:lnSpc>
                <a:spcPct val="117000"/>
              </a:lnSpc>
              <a:spcAft>
                <a:spcPts val="1000"/>
              </a:spcAft>
            </a:pPr>
            <a:r>
              <a:rPr lang="en-US" sz="1100" b="0" i="0" dirty="0">
                <a:solidFill>
                  <a:schemeClr val="tx1"/>
                </a:solidFill>
                <a:latin typeface="Helvetica Now Text" panose="020B0504030202020204" pitchFamily="34" charset="77"/>
              </a:rPr>
              <a:t>Proactively Manage High Cost Claimants</a:t>
            </a:r>
          </a:p>
        </p:txBody>
      </p:sp>
    </p:spTree>
    <p:extLst>
      <p:ext uri="{BB962C8B-B14F-4D97-AF65-F5344CB8AC3E}">
        <p14:creationId xmlns:p14="http://schemas.microsoft.com/office/powerpoint/2010/main" val="3950155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BCC6E74-A265-01D9-35F9-AE12920EDC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ECF4E31-003C-8354-CDA5-A48C4A417AD3}"/>
              </a:ext>
            </a:extLst>
          </p:cNvPr>
          <p:cNvSpPr>
            <a:spLocks noGrp="1"/>
          </p:cNvSpPr>
          <p:nvPr>
            <p:ph type="sldNum" sz="quarter" idx="12"/>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4" name="Title 3">
            <a:extLst>
              <a:ext uri="{FF2B5EF4-FFF2-40B4-BE49-F238E27FC236}">
                <a16:creationId xmlns:a16="http://schemas.microsoft.com/office/drawing/2014/main" xmlns="" id="{ACD32E84-06AF-0970-C801-7F7B268F48EB}"/>
              </a:ext>
            </a:extLst>
          </p:cNvPr>
          <p:cNvSpPr>
            <a:spLocks noGrp="1"/>
          </p:cNvSpPr>
          <p:nvPr>
            <p:ph type="title"/>
          </p:nvPr>
        </p:nvSpPr>
        <p:spPr>
          <a:xfrm>
            <a:off x="1123229" y="468192"/>
            <a:ext cx="10686952" cy="800219"/>
          </a:xfrm>
        </p:spPr>
        <p:txBody>
          <a:bodyPr/>
          <a:lstStyle/>
          <a:p>
            <a:r>
              <a:rPr lang="en-US" dirty="0"/>
              <a:t>It’s Time to Look Beyond Traditional Levers to Deliver Better Health at Better Cost</a:t>
            </a:r>
          </a:p>
        </p:txBody>
      </p:sp>
      <p:sp>
        <p:nvSpPr>
          <p:cNvPr id="6" name="Footer Placeholder 3">
            <a:extLst>
              <a:ext uri="{FF2B5EF4-FFF2-40B4-BE49-F238E27FC236}">
                <a16:creationId xmlns:a16="http://schemas.microsoft.com/office/drawing/2014/main" xmlns="" id="{2977CB12-29BB-9012-9DF1-8A712A634CE1}"/>
              </a:ext>
            </a:extLst>
          </p:cNvPr>
          <p:cNvSpPr>
            <a:spLocks noGrp="1"/>
          </p:cNvSpPr>
          <p:nvPr>
            <p:ph type="ftr" sz="quarter" idx="3"/>
          </p:nvPr>
        </p:nvSpPr>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29" name="Rectangle 28">
            <a:extLst>
              <a:ext uri="{FF2B5EF4-FFF2-40B4-BE49-F238E27FC236}">
                <a16:creationId xmlns:a16="http://schemas.microsoft.com/office/drawing/2014/main" xmlns="" id="{966786D8-3FBA-6640-DEDF-1703AFC978C2}"/>
              </a:ext>
            </a:extLst>
          </p:cNvPr>
          <p:cNvSpPr/>
          <p:nvPr/>
        </p:nvSpPr>
        <p:spPr>
          <a:xfrm>
            <a:off x="1149439"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0" name="Rectangle 29">
            <a:extLst>
              <a:ext uri="{FF2B5EF4-FFF2-40B4-BE49-F238E27FC236}">
                <a16:creationId xmlns:a16="http://schemas.microsoft.com/office/drawing/2014/main" xmlns="" id="{A6811ABF-6916-8003-C6FB-D7A2C98C62AF}"/>
              </a:ext>
            </a:extLst>
          </p:cNvPr>
          <p:cNvSpPr/>
          <p:nvPr/>
        </p:nvSpPr>
        <p:spPr>
          <a:xfrm>
            <a:off x="3833507"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1" name="Rectangle 30">
            <a:extLst>
              <a:ext uri="{FF2B5EF4-FFF2-40B4-BE49-F238E27FC236}">
                <a16:creationId xmlns:a16="http://schemas.microsoft.com/office/drawing/2014/main" xmlns="" id="{C64374A3-2DCF-52A0-6386-E95B0F1D0BBC}"/>
              </a:ext>
            </a:extLst>
          </p:cNvPr>
          <p:cNvSpPr/>
          <p:nvPr/>
        </p:nvSpPr>
        <p:spPr>
          <a:xfrm>
            <a:off x="6571991" y="3059290"/>
            <a:ext cx="2606040" cy="2899364"/>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8" name="Rectangle 37">
            <a:extLst>
              <a:ext uri="{FF2B5EF4-FFF2-40B4-BE49-F238E27FC236}">
                <a16:creationId xmlns:a16="http://schemas.microsoft.com/office/drawing/2014/main" xmlns="" id="{41DCF8EE-7DAC-1F38-82D5-12F571C45B2D}"/>
              </a:ext>
            </a:extLst>
          </p:cNvPr>
          <p:cNvSpPr/>
          <p:nvPr/>
        </p:nvSpPr>
        <p:spPr>
          <a:xfrm>
            <a:off x="1279975" y="3772826"/>
            <a:ext cx="2316312" cy="1558544"/>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lumMod val="20000"/>
                    <a:lumOff val="80000"/>
                  </a:srgbClr>
                </a:solidFill>
                <a:effectLst/>
                <a:uLnTx/>
                <a:uFillTx/>
                <a:latin typeface="Helvetica Now Text" panose="020B0504030202020204" pitchFamily="34" charset="77"/>
                <a:ea typeface="+mn-ea"/>
                <a:cs typeface="+mn-cs"/>
              </a:rPr>
              <a:t>36%</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Steer to higher-value providers through plan design</a:t>
            </a:r>
          </a:p>
        </p:txBody>
      </p:sp>
      <p:sp>
        <p:nvSpPr>
          <p:cNvPr id="39" name="Rectangle 38">
            <a:extLst>
              <a:ext uri="{FF2B5EF4-FFF2-40B4-BE49-F238E27FC236}">
                <a16:creationId xmlns:a16="http://schemas.microsoft.com/office/drawing/2014/main" xmlns="" id="{182B1769-5EC1-BF0B-DA3C-05D83CBD8961}"/>
              </a:ext>
            </a:extLst>
          </p:cNvPr>
          <p:cNvSpPr/>
          <p:nvPr/>
        </p:nvSpPr>
        <p:spPr>
          <a:xfrm>
            <a:off x="3975661" y="3793284"/>
            <a:ext cx="2316312" cy="1542157"/>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lumMod val="20000"/>
                    <a:lumOff val="80000"/>
                  </a:srgbClr>
                </a:solidFill>
                <a:effectLst/>
                <a:uLnTx/>
                <a:uFillTx/>
                <a:latin typeface="Helvetica Now Text" panose="020B0504030202020204" pitchFamily="34" charset="77"/>
                <a:ea typeface="+mn-ea"/>
                <a:cs typeface="+mn-cs"/>
              </a:rPr>
              <a:t>+ 22%</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Have a transparent PBM pricing model </a:t>
            </a: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such as pass-through, acquisition or cost plus</a:t>
            </a:r>
            <a:endPar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40" name="Rectangle 39">
            <a:extLst>
              <a:ext uri="{FF2B5EF4-FFF2-40B4-BE49-F238E27FC236}">
                <a16:creationId xmlns:a16="http://schemas.microsoft.com/office/drawing/2014/main" xmlns="" id="{D91B3393-C0B2-9004-9481-00BBB0F4A50B}"/>
              </a:ext>
            </a:extLst>
          </p:cNvPr>
          <p:cNvSpPr/>
          <p:nvPr/>
        </p:nvSpPr>
        <p:spPr>
          <a:xfrm>
            <a:off x="6662439" y="3772826"/>
            <a:ext cx="2316312" cy="1542156"/>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accent1">
                    <a:lumMod val="20000"/>
                    <a:lumOff val="80000"/>
                  </a:schemeClr>
                </a:solidFill>
                <a:effectLst/>
                <a:uLnTx/>
                <a:uFillTx/>
                <a:latin typeface="Helvetica Now Text" panose="020B0504030202020204" pitchFamily="34" charset="77"/>
                <a:ea typeface="+mn-ea"/>
                <a:cs typeface="+mn-cs"/>
              </a:rPr>
              <a:t>1 in 3</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Use predictive analytics to target high-risk individuals for outreach</a:t>
            </a:r>
          </a:p>
        </p:txBody>
      </p:sp>
      <p:sp>
        <p:nvSpPr>
          <p:cNvPr id="12" name="Rectangle 11">
            <a:extLst>
              <a:ext uri="{FF2B5EF4-FFF2-40B4-BE49-F238E27FC236}">
                <a16:creationId xmlns:a16="http://schemas.microsoft.com/office/drawing/2014/main" xmlns="" id="{9A835EA3-D91E-C345-A548-342AA550481D}"/>
              </a:ext>
            </a:extLst>
          </p:cNvPr>
          <p:cNvSpPr/>
          <p:nvPr/>
        </p:nvSpPr>
        <p:spPr>
          <a:xfrm>
            <a:off x="9201644" y="2637794"/>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13" name="Rectangle 12">
            <a:extLst>
              <a:ext uri="{FF2B5EF4-FFF2-40B4-BE49-F238E27FC236}">
                <a16:creationId xmlns:a16="http://schemas.microsoft.com/office/drawing/2014/main" xmlns="" id="{9CA9B4C4-85BB-10CB-02D5-0BC94493F8F0}"/>
              </a:ext>
            </a:extLst>
          </p:cNvPr>
          <p:cNvSpPr/>
          <p:nvPr/>
        </p:nvSpPr>
        <p:spPr>
          <a:xfrm>
            <a:off x="9346508" y="3788993"/>
            <a:ext cx="2316312" cy="1542156"/>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lang="en-IN" sz="2000" b="1" dirty="0">
                <a:solidFill>
                  <a:schemeClr val="accent1"/>
                </a:solidFill>
                <a:latin typeface="Helvetica Now Text" panose="020B0504030202020204" pitchFamily="34" charset="77"/>
              </a:rPr>
              <a:t>4</a:t>
            </a:r>
            <a:r>
              <a:rPr kumimoji="0" lang="en-IN" sz="2000" b="1" i="0" u="none" strike="noStrike" kern="1200" cap="none" spc="0" normalizeH="0" baseline="0" noProof="0" dirty="0">
                <a:ln>
                  <a:noFill/>
                </a:ln>
                <a:solidFill>
                  <a:schemeClr val="accent1"/>
                </a:solidFill>
                <a:effectLst/>
                <a:uLnTx/>
                <a:uFillTx/>
                <a:latin typeface="Helvetica Now Text" panose="020B0504030202020204" pitchFamily="34" charset="77"/>
                <a:ea typeface="+mn-ea"/>
                <a:cs typeface="+mn-cs"/>
              </a:rPr>
              <a:t>0%</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Will receive a cancer diagnosis in their lifetime</a:t>
            </a:r>
          </a:p>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IN" sz="11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15" name="Subtitle 2">
            <a:extLst>
              <a:ext uri="{FF2B5EF4-FFF2-40B4-BE49-F238E27FC236}">
                <a16:creationId xmlns:a16="http://schemas.microsoft.com/office/drawing/2014/main" xmlns="" id="{E054A78D-27F5-FF64-8515-0FDF518139C5}"/>
              </a:ext>
            </a:extLst>
          </p:cNvPr>
          <p:cNvSpPr txBox="1">
            <a:spLocks/>
          </p:cNvSpPr>
          <p:nvPr/>
        </p:nvSpPr>
        <p:spPr>
          <a:xfrm>
            <a:off x="1135111" y="1226294"/>
            <a:ext cx="10663187" cy="329264"/>
          </a:xfrm>
          <a:prstGeom prst="rect">
            <a:avLst/>
          </a:prstGeom>
          <a:noFill/>
        </p:spPr>
        <p:txBody>
          <a:bodyPr/>
          <a:lstStyle>
            <a:lvl1pPr marL="0" indent="0" algn="l" defTabSz="914298"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298"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6992" indent="-126992" algn="l" defTabSz="914298"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588" indent="-126992" algn="l" defTabSz="914298"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172" indent="-190488"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20" indent="-133343"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586"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37"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889"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a:lstStyle>
          <a:p>
            <a:pPr marL="0" marR="0" lvl="0" indent="0" algn="l" defTabSz="914298"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mn-cs"/>
              </a:rPr>
              <a:t>While many employers are not ready for bold moves, some are taking steps to future proof their benefits strategy</a:t>
            </a:r>
          </a:p>
        </p:txBody>
      </p:sp>
      <p:sp>
        <p:nvSpPr>
          <p:cNvPr id="5" name="Arrow: Left-Right 4">
            <a:extLst>
              <a:ext uri="{FF2B5EF4-FFF2-40B4-BE49-F238E27FC236}">
                <a16:creationId xmlns:a16="http://schemas.microsoft.com/office/drawing/2014/main" xmlns="" id="{7FAC5055-050D-B097-895E-658340D8D51C}"/>
              </a:ext>
            </a:extLst>
          </p:cNvPr>
          <p:cNvSpPr/>
          <p:nvPr/>
        </p:nvSpPr>
        <p:spPr>
          <a:xfrm>
            <a:off x="1294303" y="5423954"/>
            <a:ext cx="10368517" cy="590479"/>
          </a:xfrm>
          <a:prstGeom prst="leftRightArrow">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AI an emerging tool to advance these strategies</a:t>
            </a:r>
          </a:p>
        </p:txBody>
      </p:sp>
      <p:sp>
        <p:nvSpPr>
          <p:cNvPr id="3" name="TextBox 2">
            <a:extLst>
              <a:ext uri="{FF2B5EF4-FFF2-40B4-BE49-F238E27FC236}">
                <a16:creationId xmlns:a16="http://schemas.microsoft.com/office/drawing/2014/main" xmlns="" id="{234479C1-2310-1823-25AA-FCE17CC0036F}"/>
              </a:ext>
            </a:extLst>
          </p:cNvPr>
          <p:cNvSpPr txBox="1"/>
          <p:nvPr/>
        </p:nvSpPr>
        <p:spPr>
          <a:xfrm>
            <a:off x="1147813" y="6566191"/>
            <a:ext cx="1765824" cy="157763"/>
          </a:xfrm>
          <a:prstGeom prst="rect">
            <a:avLst/>
          </a:prstGeom>
          <a:noFill/>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Source:  Aon 2026 Health Survey</a:t>
            </a:r>
          </a:p>
        </p:txBody>
      </p:sp>
      <p:sp>
        <p:nvSpPr>
          <p:cNvPr id="7" name="TextBox 6">
            <a:extLst>
              <a:ext uri="{FF2B5EF4-FFF2-40B4-BE49-F238E27FC236}">
                <a16:creationId xmlns:a16="http://schemas.microsoft.com/office/drawing/2014/main" xmlns="" id="{23817425-C274-B93E-5C8D-7F833B58A71F}"/>
              </a:ext>
            </a:extLst>
          </p:cNvPr>
          <p:cNvSpPr txBox="1"/>
          <p:nvPr/>
        </p:nvSpPr>
        <p:spPr>
          <a:xfrm>
            <a:off x="5553364" y="6289294"/>
            <a:ext cx="3513221" cy="276897"/>
          </a:xfrm>
          <a:prstGeom prst="rect">
            <a:avLst/>
          </a:prstGeom>
          <a:noFill/>
          <a:ln>
            <a:solidFill>
              <a:schemeClr val="accent2">
                <a:lumMod val="20000"/>
                <a:lumOff val="80000"/>
              </a:schemeClr>
            </a:solidFill>
          </a:ln>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1400" b="1" i="0" u="none" strike="noStrike" kern="1200" cap="none" spc="0" normalizeH="0" baseline="0" noProof="0" dirty="0">
                <a:ln>
                  <a:noFill/>
                </a:ln>
                <a:solidFill>
                  <a:srgbClr val="82939A">
                    <a:lumMod val="20000"/>
                    <a:lumOff val="80000"/>
                  </a:srgbClr>
                </a:solidFill>
                <a:effectLst/>
                <a:uLnTx/>
                <a:uFillTx/>
                <a:latin typeface="Helvetica Now Text" panose="020B0504030202020204" pitchFamily="34" charset="77"/>
                <a:ea typeface="+mn-ea"/>
                <a:cs typeface="+mn-cs"/>
              </a:rPr>
              <a:t>Vendor Accountability</a:t>
            </a:r>
          </a:p>
        </p:txBody>
      </p:sp>
      <p:sp>
        <p:nvSpPr>
          <p:cNvPr id="8" name="Left Brace 7">
            <a:extLst>
              <a:ext uri="{FF2B5EF4-FFF2-40B4-BE49-F238E27FC236}">
                <a16:creationId xmlns:a16="http://schemas.microsoft.com/office/drawing/2014/main" xmlns="" id="{9B5BBF73-1ABC-B961-CA97-C8E3FD6567DA}"/>
              </a:ext>
            </a:extLst>
          </p:cNvPr>
          <p:cNvSpPr/>
          <p:nvPr/>
        </p:nvSpPr>
        <p:spPr>
          <a:xfrm rot="16200000">
            <a:off x="6260822" y="1854296"/>
            <a:ext cx="207768" cy="8686799"/>
          </a:xfrm>
          <a:prstGeom prst="leftBrace">
            <a:avLst/>
          </a:prstGeom>
          <a:noFill/>
          <a:ln w="25400">
            <a:solidFill>
              <a:schemeClr val="accent2">
                <a:lumMod val="20000"/>
                <a:lumOff val="80000"/>
              </a:scheme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2939A">
                  <a:lumMod val="20000"/>
                  <a:lumOff val="80000"/>
                </a:srgbClr>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xmlns="" id="{D6693775-95B3-E087-B2E6-DBC66E6083CA}"/>
              </a:ext>
            </a:extLst>
          </p:cNvPr>
          <p:cNvSpPr/>
          <p:nvPr/>
        </p:nvSpPr>
        <p:spPr>
          <a:xfrm>
            <a:off x="1135111" y="1957463"/>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Stop Paying More for Less: Steer to Care That Delivers</a:t>
            </a:r>
          </a:p>
        </p:txBody>
      </p:sp>
      <p:sp>
        <p:nvSpPr>
          <p:cNvPr id="9" name="Rectangle 8">
            <a:extLst>
              <a:ext uri="{FF2B5EF4-FFF2-40B4-BE49-F238E27FC236}">
                <a16:creationId xmlns:a16="http://schemas.microsoft.com/office/drawing/2014/main" xmlns="" id="{B7E1735F-5BBA-4FCA-1416-FEAF777CEEFE}"/>
              </a:ext>
            </a:extLst>
          </p:cNvPr>
          <p:cNvSpPr/>
          <p:nvPr/>
        </p:nvSpPr>
        <p:spPr>
          <a:xfrm>
            <a:off x="3833506"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Transform Pharmacy: Unlock Cost, Quality, and Value</a:t>
            </a:r>
          </a:p>
        </p:txBody>
      </p:sp>
      <p:sp>
        <p:nvSpPr>
          <p:cNvPr id="10" name="Rectangle 9">
            <a:extLst>
              <a:ext uri="{FF2B5EF4-FFF2-40B4-BE49-F238E27FC236}">
                <a16:creationId xmlns:a16="http://schemas.microsoft.com/office/drawing/2014/main" xmlns="" id="{22462065-6E9C-8EDA-E30A-E60CBB587DB4}"/>
              </a:ext>
            </a:extLst>
          </p:cNvPr>
          <p:cNvSpPr/>
          <p:nvPr/>
        </p:nvSpPr>
        <p:spPr>
          <a:xfrm>
            <a:off x="6517575"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Target the Costliest: Proactively Manage High‑Cost Individuals</a:t>
            </a:r>
          </a:p>
        </p:txBody>
      </p:sp>
      <p:sp>
        <p:nvSpPr>
          <p:cNvPr id="11" name="Rectangle 10">
            <a:extLst>
              <a:ext uri="{FF2B5EF4-FFF2-40B4-BE49-F238E27FC236}">
                <a16:creationId xmlns:a16="http://schemas.microsoft.com/office/drawing/2014/main" xmlns="" id="{8747880B-AE13-223E-C99A-A2EEDDD1B3AC}"/>
              </a:ext>
            </a:extLst>
          </p:cNvPr>
          <p:cNvSpPr/>
          <p:nvPr/>
        </p:nvSpPr>
        <p:spPr>
          <a:xfrm>
            <a:off x="9201644" y="1933559"/>
            <a:ext cx="2606040" cy="166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Deliver Wellbeing That Works: Reduce  Real-World Barriers to Health</a:t>
            </a:r>
          </a:p>
        </p:txBody>
      </p:sp>
    </p:spTree>
    <p:extLst>
      <p:ext uri="{BB962C8B-B14F-4D97-AF65-F5344CB8AC3E}">
        <p14:creationId xmlns:p14="http://schemas.microsoft.com/office/powerpoint/2010/main" val="1367517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8729122-E9E3-99AE-77AB-65432E64D6EA}"/>
              </a:ext>
            </a:extLst>
          </p:cNvPr>
          <p:cNvSpPr>
            <a:spLocks noGrp="1"/>
          </p:cNvSpPr>
          <p:nvPr>
            <p:ph type="sldNum" sz="quarter" idx="12"/>
          </p:nvPr>
        </p:nvSpPr>
        <p:spPr/>
        <p:txBody>
          <a:bodyPr/>
          <a:lstStyle/>
          <a:p>
            <a:pPr defTabSz="914355"/>
            <a:fld id="{91D568E7-61F5-D04E-995D-81EF41C01A2A}" type="slidenum">
              <a:rPr lang="en-GB">
                <a:solidFill>
                  <a:srgbClr val="000000"/>
                </a:solidFill>
              </a:rPr>
              <a:pPr defTabSz="914355"/>
              <a:t>13</a:t>
            </a:fld>
            <a:endParaRPr lang="en-GB" dirty="0">
              <a:solidFill>
                <a:srgbClr val="000000"/>
              </a:solidFill>
            </a:endParaRPr>
          </a:p>
        </p:txBody>
      </p:sp>
      <p:sp>
        <p:nvSpPr>
          <p:cNvPr id="4" name="Title 3">
            <a:extLst>
              <a:ext uri="{FF2B5EF4-FFF2-40B4-BE49-F238E27FC236}">
                <a16:creationId xmlns:a16="http://schemas.microsoft.com/office/drawing/2014/main" xmlns="" id="{03708254-295D-AC87-569C-9DAF4DF9CEC3}"/>
              </a:ext>
            </a:extLst>
          </p:cNvPr>
          <p:cNvSpPr>
            <a:spLocks noGrp="1"/>
          </p:cNvSpPr>
          <p:nvPr>
            <p:ph type="title"/>
          </p:nvPr>
        </p:nvSpPr>
        <p:spPr>
          <a:xfrm>
            <a:off x="1026792" y="250985"/>
            <a:ext cx="10686951" cy="400110"/>
          </a:xfrm>
        </p:spPr>
        <p:txBody>
          <a:bodyPr/>
          <a:lstStyle/>
          <a:p>
            <a:r>
              <a:rPr lang="en-US" dirty="0"/>
              <a:t>Headlines Keeping Leaders Awake </a:t>
            </a:r>
          </a:p>
        </p:txBody>
      </p:sp>
      <p:grpSp>
        <p:nvGrpSpPr>
          <p:cNvPr id="12" name="Group 11">
            <a:extLst>
              <a:ext uri="{FF2B5EF4-FFF2-40B4-BE49-F238E27FC236}">
                <a16:creationId xmlns:a16="http://schemas.microsoft.com/office/drawing/2014/main" xmlns="" id="{44A8B544-91E9-B228-76A7-C32AD92FAD35}"/>
              </a:ext>
            </a:extLst>
          </p:cNvPr>
          <p:cNvGrpSpPr/>
          <p:nvPr/>
        </p:nvGrpSpPr>
        <p:grpSpPr>
          <a:xfrm>
            <a:off x="1026792" y="1045799"/>
            <a:ext cx="9225246" cy="5488435"/>
            <a:chOff x="873760" y="2275581"/>
            <a:chExt cx="18450491" cy="10976869"/>
          </a:xfrm>
        </p:grpSpPr>
        <p:pic>
          <p:nvPicPr>
            <p:cNvPr id="7" name="Picture 6" descr="A close-up of a newspaper&#10;&#10;Description automatically generated">
              <a:extLst>
                <a:ext uri="{FF2B5EF4-FFF2-40B4-BE49-F238E27FC236}">
                  <a16:creationId xmlns:a16="http://schemas.microsoft.com/office/drawing/2014/main" xmlns="" id="{7F77DCC3-9157-A505-A533-C6E927369C0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503680" y="2275581"/>
              <a:ext cx="10376102" cy="3172029"/>
            </a:xfrm>
            <a:prstGeom prst="rect">
              <a:avLst/>
            </a:prstGeom>
            <a:effectLst>
              <a:outerShdw blurRad="50800" dist="38100" dir="2700000" algn="tl" rotWithShape="0">
                <a:prstClr val="black">
                  <a:alpha val="40000"/>
                </a:prstClr>
              </a:outerShdw>
            </a:effectLst>
          </p:spPr>
        </p:pic>
        <p:pic>
          <p:nvPicPr>
            <p:cNvPr id="10" name="Picture 9" descr="A close-up of a number&#10;&#10;Description automatically generated">
              <a:extLst>
                <a:ext uri="{FF2B5EF4-FFF2-40B4-BE49-F238E27FC236}">
                  <a16:creationId xmlns:a16="http://schemas.microsoft.com/office/drawing/2014/main" xmlns="" id="{932475DE-651C-509D-19F1-3DF7B02C77C2}"/>
                </a:ext>
              </a:extLst>
            </p:cNvPr>
            <p:cNvPicPr>
              <a:picLocks noChangeAspect="1"/>
            </p:cNvPicPr>
            <p:nvPr/>
          </p:nvPicPr>
          <p:blipFill>
            <a:blip r:embed="rId5"/>
            <a:stretch>
              <a:fillRect/>
            </a:stretch>
          </p:blipFill>
          <p:spPr>
            <a:xfrm>
              <a:off x="2194560" y="5613549"/>
              <a:ext cx="11571126" cy="214280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xmlns="" id="{068027E2-F503-3944-60C8-DC4E5A680B62}"/>
                </a:ext>
              </a:extLst>
            </p:cNvPr>
            <p:cNvPicPr>
              <a:picLocks noChangeAspect="1"/>
            </p:cNvPicPr>
            <p:nvPr/>
          </p:nvPicPr>
          <p:blipFill rotWithShape="1">
            <a:blip r:embed="rId6"/>
            <a:srcRect l="1317" t="10631"/>
            <a:stretch/>
          </p:blipFill>
          <p:spPr>
            <a:xfrm>
              <a:off x="2822411" y="10823418"/>
              <a:ext cx="12939446" cy="1397715"/>
            </a:xfrm>
            <a:prstGeom prst="rect">
              <a:avLst/>
            </a:prstGeom>
            <a:effectLst>
              <a:outerShdw blurRad="50800" dist="38100" dir="2700000" algn="tl" rotWithShape="0">
                <a:prstClr val="black">
                  <a:alpha val="40000"/>
                </a:prstClr>
              </a:outerShdw>
            </a:effectLst>
          </p:spPr>
        </p:pic>
        <p:pic>
          <p:nvPicPr>
            <p:cNvPr id="9" name="Picture 8" descr="A close-up of a white background&#10;&#10;Description automatically generated">
              <a:extLst>
                <a:ext uri="{FF2B5EF4-FFF2-40B4-BE49-F238E27FC236}">
                  <a16:creationId xmlns:a16="http://schemas.microsoft.com/office/drawing/2014/main" xmlns="" id="{D25D5B91-25C6-36B8-58D6-12E8FE2991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3760" y="8503501"/>
              <a:ext cx="10995121" cy="210010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xmlns="" id="{79AD5CCF-0545-D4F8-D249-6F325D2317D0}"/>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Lst>
            </a:blip>
            <a:srcRect l="6968" b="-4465"/>
            <a:stretch/>
          </p:blipFill>
          <p:spPr>
            <a:xfrm>
              <a:off x="7799423" y="12208560"/>
              <a:ext cx="11524828" cy="1043890"/>
            </a:xfrm>
            <a:prstGeom prst="rect">
              <a:avLst/>
            </a:prstGeom>
            <a:effectLst>
              <a:outerShdw blurRad="50800" dist="38100" dir="2700000" algn="tl" rotWithShape="0">
                <a:prstClr val="black">
                  <a:alpha val="40000"/>
                </a:prstClr>
              </a:outerShdw>
            </a:effectLst>
          </p:spPr>
        </p:pic>
        <p:pic>
          <p:nvPicPr>
            <p:cNvPr id="13" name="Picture 12" descr="A close-up of a sign&#10;&#10;Description automatically generated">
              <a:extLst>
                <a:ext uri="{FF2B5EF4-FFF2-40B4-BE49-F238E27FC236}">
                  <a16:creationId xmlns:a16="http://schemas.microsoft.com/office/drawing/2014/main" xmlns="" id="{7B1BB2E4-E441-41ED-7430-3F3A7BD6234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14694" y="4713719"/>
              <a:ext cx="6925062" cy="1452448"/>
            </a:xfrm>
            <a:prstGeom prst="rect">
              <a:avLst/>
            </a:prstGeom>
            <a:effectLst>
              <a:outerShdw blurRad="50800" dist="38100" dir="2700000" algn="tl" rotWithShape="0">
                <a:prstClr val="black">
                  <a:alpha val="40000"/>
                </a:prstClr>
              </a:outerShdw>
            </a:effectLst>
          </p:spPr>
        </p:pic>
        <p:pic>
          <p:nvPicPr>
            <p:cNvPr id="8" name="Picture 7" descr="A close up of black text&#10;&#10;Description automatically generated">
              <a:extLst>
                <a:ext uri="{FF2B5EF4-FFF2-40B4-BE49-F238E27FC236}">
                  <a16:creationId xmlns:a16="http://schemas.microsoft.com/office/drawing/2014/main" xmlns="" id="{C3AA04E5-EF11-91B5-31DF-0DFB5B93F80D}"/>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7200"/>
                      </a14:imgEffect>
                    </a14:imgLayer>
                  </a14:imgProps>
                </a:ext>
              </a:extLst>
            </a:blip>
            <a:stretch>
              <a:fillRect/>
            </a:stretch>
          </p:blipFill>
          <p:spPr>
            <a:xfrm>
              <a:off x="7335520" y="7128302"/>
              <a:ext cx="10441464" cy="1696308"/>
            </a:xfrm>
            <a:prstGeom prst="rect">
              <a:avLst/>
            </a:prstGeom>
            <a:effectLst>
              <a:outerShdw blurRad="50800" dist="38100" dir="2700000" algn="tl" rotWithShape="0">
                <a:prstClr val="black">
                  <a:alpha val="40000"/>
                </a:prstClr>
              </a:outerShdw>
            </a:effectLst>
          </p:spPr>
        </p:pic>
      </p:grpSp>
      <p:sp>
        <p:nvSpPr>
          <p:cNvPr id="22" name="Footer Placeholder 3">
            <a:extLst>
              <a:ext uri="{FF2B5EF4-FFF2-40B4-BE49-F238E27FC236}">
                <a16:creationId xmlns:a16="http://schemas.microsoft.com/office/drawing/2014/main" xmlns="" id="{F9766566-E9F0-5B82-8F49-1FCEE9A0F3D6}"/>
              </a:ext>
            </a:extLst>
          </p:cNvPr>
          <p:cNvSpPr>
            <a:spLocks noGrp="1"/>
          </p:cNvSpPr>
          <p:nvPr>
            <p:ph type="ftr" sz="quarter" idx="3"/>
          </p:nvPr>
        </p:nvSpPr>
        <p:spPr>
          <a:xfrm>
            <a:off x="6011960" y="6277284"/>
            <a:ext cx="5038644" cy="365125"/>
          </a:xfrm>
        </p:spPr>
        <p:txBody>
          <a:bodyPr/>
          <a:lstStyle/>
          <a:p>
            <a:r>
              <a:rPr lang="en-GB" dirty="0">
                <a:solidFill>
                  <a:srgbClr val="000000"/>
                </a:solidFill>
              </a:rPr>
              <a:t>Proprietary &amp; Confidential</a:t>
            </a:r>
          </a:p>
        </p:txBody>
      </p:sp>
      <p:pic>
        <p:nvPicPr>
          <p:cNvPr id="6" name="Picture 5" descr="A close up of a sign&#10;&#10;Description automatically generated">
            <a:extLst>
              <a:ext uri="{FF2B5EF4-FFF2-40B4-BE49-F238E27FC236}">
                <a16:creationId xmlns:a16="http://schemas.microsoft.com/office/drawing/2014/main" xmlns="" id="{D4F41F56-03F3-61BB-0ED2-EE8387ED6E1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66770" y="1045799"/>
            <a:ext cx="4619615" cy="64441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xmlns="" id="{E4F82390-160D-335A-595C-FC24C0550FCA}"/>
              </a:ext>
            </a:extLst>
          </p:cNvPr>
          <p:cNvSpPr txBox="1"/>
          <p:nvPr/>
        </p:nvSpPr>
        <p:spPr>
          <a:xfrm>
            <a:off x="10252038" y="101228"/>
            <a:ext cx="1864735" cy="282802"/>
          </a:xfrm>
          <a:prstGeom prst="rect">
            <a:avLst/>
          </a:prstGeom>
          <a:solidFill>
            <a:schemeClr val="accent1">
              <a:lumMod val="20000"/>
              <a:lumOff val="80000"/>
            </a:schemeClr>
          </a:solidFill>
        </p:spPr>
        <p:txBody>
          <a:bodyPr wrap="square" lIns="0" tIns="0" rIns="0" bIns="0" rtlCol="0">
            <a:noAutofit/>
          </a:bodyPr>
          <a:lstStyle/>
          <a:p>
            <a:pPr marL="0" algn="l">
              <a:lnSpc>
                <a:spcPct val="117000"/>
              </a:lnSpc>
              <a:spcAft>
                <a:spcPts val="1000"/>
              </a:spcAft>
            </a:pPr>
            <a:r>
              <a:rPr lang="en-US" sz="1100" b="0" i="0" dirty="0">
                <a:solidFill>
                  <a:schemeClr val="tx1"/>
                </a:solidFill>
                <a:latin typeface="Helvetica Now Text" panose="020B0504030202020204" pitchFamily="34" charset="77"/>
              </a:rPr>
              <a:t>Reduce Real World Barriers</a:t>
            </a:r>
          </a:p>
        </p:txBody>
      </p:sp>
    </p:spTree>
    <p:extLst>
      <p:ext uri="{BB962C8B-B14F-4D97-AF65-F5344CB8AC3E}">
        <p14:creationId xmlns:p14="http://schemas.microsoft.com/office/powerpoint/2010/main" val="1629289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FB9E273-538A-2318-4D83-3204EC06AE53}"/>
              </a:ext>
            </a:extLst>
          </p:cNvPr>
          <p:cNvSpPr>
            <a:spLocks noGrp="1"/>
          </p:cNvSpPr>
          <p:nvPr>
            <p:ph type="title"/>
          </p:nvPr>
        </p:nvSpPr>
        <p:spPr>
          <a:xfrm>
            <a:off x="1120637" y="404993"/>
            <a:ext cx="10686256" cy="400110"/>
          </a:xfrm>
        </p:spPr>
        <p:txBody>
          <a:bodyPr/>
          <a:lstStyle/>
          <a:p>
            <a:r>
              <a:rPr kumimoji="0" lang="en-US" sz="2600" b="1" i="0" u="none" strike="noStrike" kern="1200" cap="none" spc="-14" normalizeH="0" baseline="0" noProof="0" dirty="0">
                <a:ln>
                  <a:noFill/>
                </a:ln>
                <a:solidFill>
                  <a:srgbClr val="000000"/>
                </a:solidFill>
                <a:effectLst/>
                <a:uLnTx/>
                <a:uFillTx/>
                <a:latin typeface="Helvetica Now Text" panose="020B0504030202020204" pitchFamily="34" charset="77"/>
                <a:ea typeface="+mj-ea"/>
                <a:cs typeface="+mj-cs"/>
              </a:rPr>
              <a:t>Growing Emphasis on Cancer Screening and Early Identification</a:t>
            </a:r>
            <a:endParaRPr lang="en-US" dirty="0"/>
          </a:p>
        </p:txBody>
      </p:sp>
      <p:sp>
        <p:nvSpPr>
          <p:cNvPr id="6" name="Slide Number Placeholder 1">
            <a:extLst>
              <a:ext uri="{FF2B5EF4-FFF2-40B4-BE49-F238E27FC236}">
                <a16:creationId xmlns:a16="http://schemas.microsoft.com/office/drawing/2014/main" xmlns="" id="{3579E130-2EBD-6221-1629-8613D64D5D70}"/>
              </a:ext>
            </a:extLst>
          </p:cNvPr>
          <p:cNvSpPr>
            <a:spLocks noGrp="1"/>
          </p:cNvSpPr>
          <p:nvPr>
            <p:ph type="sldNum" sz="quarter" idx="12"/>
          </p:nvPr>
        </p:nvSpPr>
        <p:spPr>
          <a:xfrm>
            <a:off x="11336699" y="6121167"/>
            <a:ext cx="403789" cy="365125"/>
          </a:xfrm>
        </p:spPr>
        <p:txBody>
          <a:bodyPr/>
          <a:lstStyle/>
          <a:p>
            <a:pPr defTabSz="914355"/>
            <a:fld id="{91D568E7-61F5-D04E-995D-81EF41C01A2A}" type="slidenum">
              <a:rPr lang="en-GB">
                <a:solidFill>
                  <a:srgbClr val="000000"/>
                </a:solidFill>
              </a:rPr>
              <a:pPr defTabSz="914355"/>
              <a:t>14</a:t>
            </a:fld>
            <a:endParaRPr lang="en-GB" dirty="0">
              <a:solidFill>
                <a:srgbClr val="000000"/>
              </a:solidFill>
            </a:endParaRPr>
          </a:p>
        </p:txBody>
      </p:sp>
      <p:sp>
        <p:nvSpPr>
          <p:cNvPr id="7" name="Footer Placeholder 3">
            <a:extLst>
              <a:ext uri="{FF2B5EF4-FFF2-40B4-BE49-F238E27FC236}">
                <a16:creationId xmlns:a16="http://schemas.microsoft.com/office/drawing/2014/main" xmlns="" id="{266BA173-81D3-876D-0BDE-D9424A81E423}"/>
              </a:ext>
            </a:extLst>
          </p:cNvPr>
          <p:cNvSpPr>
            <a:spLocks noGrp="1"/>
          </p:cNvSpPr>
          <p:nvPr>
            <p:ph type="ftr" sz="quarter" idx="3"/>
          </p:nvPr>
        </p:nvSpPr>
        <p:spPr>
          <a:xfrm>
            <a:off x="5969587" y="6121167"/>
            <a:ext cx="5038644" cy="365125"/>
          </a:xfrm>
        </p:spPr>
        <p:txBody>
          <a:bodyPr/>
          <a:lstStyle/>
          <a:p>
            <a:r>
              <a:rPr lang="en-GB" dirty="0">
                <a:solidFill>
                  <a:srgbClr val="000000"/>
                </a:solidFill>
              </a:rPr>
              <a:t>Proprietary &amp; Confidential</a:t>
            </a:r>
          </a:p>
        </p:txBody>
      </p:sp>
      <p:cxnSp>
        <p:nvCxnSpPr>
          <p:cNvPr id="1038" name="Straight Connector 1037">
            <a:extLst>
              <a:ext uri="{FF2B5EF4-FFF2-40B4-BE49-F238E27FC236}">
                <a16:creationId xmlns:a16="http://schemas.microsoft.com/office/drawing/2014/main" xmlns="" id="{B51F3057-DB78-3F47-D1DB-B6EBB2D49CCE}"/>
              </a:ext>
            </a:extLst>
          </p:cNvPr>
          <p:cNvCxnSpPr>
            <a:cxnSpLocks/>
          </p:cNvCxnSpPr>
          <p:nvPr/>
        </p:nvCxnSpPr>
        <p:spPr>
          <a:xfrm flipH="1">
            <a:off x="7183358" y="1645436"/>
            <a:ext cx="12438" cy="3886200"/>
          </a:xfrm>
          <a:prstGeom prst="line">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xmlns="" id="{7E34AA7A-FF03-5F8A-6756-07A9A7D19A68}"/>
              </a:ext>
            </a:extLst>
          </p:cNvPr>
          <p:cNvSpPr/>
          <p:nvPr/>
        </p:nvSpPr>
        <p:spPr bwMode="auto">
          <a:xfrm>
            <a:off x="4793072" y="3657382"/>
            <a:ext cx="2205332" cy="471719"/>
          </a:xfrm>
          <a:prstGeom prst="rect">
            <a:avLst/>
          </a:prstGeom>
          <a:noFill/>
          <a:ln w="9525" cap="flat" cmpd="sng" algn="ctr">
            <a:noFill/>
            <a:prstDash val="solid"/>
            <a:round/>
            <a:headEnd type="none" w="med" len="med"/>
            <a:tailEnd type="none" w="med" len="med"/>
          </a:ln>
          <a:effectLst/>
        </p:spPr>
        <p:txBody>
          <a:bodyPr vert="horz" wrap="square" lIns="91434" tIns="45717" rIns="91434" bIns="45717" numCol="1" rtlCol="0" anchor="t" anchorCtr="0" compatLnSpc="1">
            <a:prstTxWarp prst="textNoShape">
              <a:avLst/>
            </a:prstTxWarp>
          </a:bodyPr>
          <a:lstStyle/>
          <a:p>
            <a:pPr algn="ctr" defTabSz="914355" eaLnBrk="0" fontAlgn="base" hangingPunct="0">
              <a:spcBef>
                <a:spcPct val="0"/>
              </a:spcBef>
              <a:spcAft>
                <a:spcPct val="0"/>
              </a:spcAft>
            </a:pPr>
            <a:r>
              <a:rPr lang="en-US" sz="1600" b="1" dirty="0">
                <a:solidFill>
                  <a:srgbClr val="000000"/>
                </a:solidFill>
                <a:latin typeface="Helvetica Now Text" panose="020B0504030202020204" pitchFamily="34" charset="0"/>
              </a:rPr>
              <a:t>Early Detection</a:t>
            </a:r>
          </a:p>
          <a:p>
            <a:pPr algn="ctr" defTabSz="914355" eaLnBrk="0" fontAlgn="base" hangingPunct="0">
              <a:spcBef>
                <a:spcPct val="0"/>
              </a:spcBef>
              <a:spcAft>
                <a:spcPct val="0"/>
              </a:spcAft>
            </a:pPr>
            <a:r>
              <a:rPr lang="en-US" sz="1600" b="1" dirty="0">
                <a:solidFill>
                  <a:srgbClr val="000000"/>
                </a:solidFill>
                <a:latin typeface="Helvetica Now Text" panose="020B0504030202020204" pitchFamily="34" charset="0"/>
              </a:rPr>
              <a:t>Cancer Screening</a:t>
            </a:r>
          </a:p>
        </p:txBody>
      </p:sp>
      <p:sp>
        <p:nvSpPr>
          <p:cNvPr id="72" name="TextBox 71">
            <a:extLst>
              <a:ext uri="{FF2B5EF4-FFF2-40B4-BE49-F238E27FC236}">
                <a16:creationId xmlns:a16="http://schemas.microsoft.com/office/drawing/2014/main" xmlns="" id="{90221780-8031-9E02-FE4B-E04605F2A097}"/>
              </a:ext>
            </a:extLst>
          </p:cNvPr>
          <p:cNvSpPr txBox="1"/>
          <p:nvPr/>
        </p:nvSpPr>
        <p:spPr>
          <a:xfrm>
            <a:off x="7369952" y="1598426"/>
            <a:ext cx="4380218" cy="365760"/>
          </a:xfrm>
          <a:prstGeom prst="roundRect">
            <a:avLst>
              <a:gd name="adj" fmla="val 4891"/>
            </a:avLst>
          </a:prstGeom>
          <a:solidFill>
            <a:schemeClr val="accent2">
              <a:lumMod val="20000"/>
              <a:lumOff val="80000"/>
            </a:schemeClr>
          </a:solidFill>
          <a:ln>
            <a:noFill/>
          </a:ln>
        </p:spPr>
        <p:txBody>
          <a:bodyPr vert="horz" wrap="square" lIns="91440" tIns="91440" rIns="91440" bIns="91440" rtlCol="0" anchor="ctr">
            <a:noAutofit/>
          </a:bodyPr>
          <a:lstStyle>
            <a:defPPr>
              <a:defRPr lang="en-US"/>
            </a:defPPr>
            <a:lvl1pPr indent="0" algn="ctr">
              <a:lnSpc>
                <a:spcPct val="100000"/>
              </a:lnSpc>
              <a:spcBef>
                <a:spcPts val="0"/>
              </a:spcBef>
              <a:spcAft>
                <a:spcPts val="1400"/>
              </a:spcAft>
              <a:buFont typeface="Arial" panose="020B0604020202020204" pitchFamily="34" charset="0"/>
              <a:buNone/>
              <a:tabLst/>
              <a:defRPr sz="4800" b="0" i="0">
                <a:solidFill>
                  <a:srgbClr val="007585"/>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400" b="0" i="0">
                <a:latin typeface="Helvetica Now Text" panose="020B0504030202020204" pitchFamily="34" charset="77"/>
              </a:defRPr>
            </a:lvl2pPr>
            <a:lvl3pPr marL="254000" indent="-254000">
              <a:lnSpc>
                <a:spcPct val="117000"/>
              </a:lnSpc>
              <a:spcBef>
                <a:spcPts val="0"/>
              </a:spcBef>
              <a:buClr>
                <a:schemeClr val="tx1"/>
              </a:buClr>
              <a:buFont typeface="Helvetica Neue Condensed Bold" panose="02000503000000020004" pitchFamily="2" charset="0"/>
              <a:buChar char="•"/>
              <a:tabLst/>
              <a:defRPr sz="2400" b="0" i="0">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400" b="0" i="0">
                <a:latin typeface="Helvetica Now Text" panose="020B0504030202020204" pitchFamily="34" charset="77"/>
              </a:defRPr>
            </a:lvl4pPr>
            <a:lvl5pPr marL="914400" indent="-381000">
              <a:lnSpc>
                <a:spcPct val="117000"/>
              </a:lnSpc>
              <a:spcBef>
                <a:spcPts val="0"/>
              </a:spcBef>
              <a:buClr>
                <a:schemeClr val="tx1"/>
              </a:buClr>
              <a:buFont typeface="System Font Regular"/>
              <a:buChar char="—"/>
              <a:tabLst/>
              <a:defRPr sz="2400" b="0" i="0">
                <a:latin typeface="Helvetica Now Text" panose="020B0504030202020204" pitchFamily="34" charset="77"/>
              </a:defRPr>
            </a:lvl5pPr>
            <a:lvl6pPr marL="1199515" indent="-266700">
              <a:lnSpc>
                <a:spcPct val="117000"/>
              </a:lnSpc>
              <a:spcBef>
                <a:spcPts val="0"/>
              </a:spcBef>
              <a:buClr>
                <a:schemeClr val="tx1"/>
              </a:buClr>
              <a:buFont typeface="System Font Regular"/>
              <a:buChar char="–"/>
              <a:tabLst/>
              <a:defRPr sz="2400" b="0" i="0">
                <a:latin typeface="Helvetica Now Text" panose="020B0504030202020204" pitchFamily="34" charset="77"/>
              </a:defRPr>
            </a:lvl6pPr>
            <a:lvl7pPr marL="457200" indent="-457200">
              <a:lnSpc>
                <a:spcPct val="117000"/>
              </a:lnSpc>
              <a:spcBef>
                <a:spcPts val="0"/>
              </a:spcBef>
              <a:buFont typeface="+mj-lt"/>
              <a:buAutoNum type="arabicPeriod"/>
              <a:tabLst/>
              <a:defRPr sz="2400" b="0" i="0">
                <a:latin typeface="Helvetica Now Text" panose="020B0504030202020204" pitchFamily="34" charset="77"/>
              </a:defRPr>
            </a:lvl7pPr>
            <a:lvl8pPr marL="731520" indent="-457200">
              <a:lnSpc>
                <a:spcPct val="117000"/>
              </a:lnSpc>
              <a:spcBef>
                <a:spcPts val="0"/>
              </a:spcBef>
              <a:buFont typeface="+mj-lt"/>
              <a:buAutoNum type="arabicPeriod"/>
              <a:tabLst/>
              <a:defRPr sz="2400" b="0" i="0">
                <a:latin typeface="Helvetica Now Text" panose="020B0504030202020204" pitchFamily="34" charset="77"/>
              </a:defRPr>
            </a:lvl8pPr>
            <a:lvl9pPr marL="1005840" indent="-457200">
              <a:lnSpc>
                <a:spcPct val="117000"/>
              </a:lnSpc>
              <a:spcBef>
                <a:spcPts val="0"/>
              </a:spcBef>
              <a:buFont typeface="+mj-lt"/>
              <a:buAutoNum type="arabicPeriod"/>
              <a:tabLst/>
              <a:defRPr sz="2400" b="0" i="0">
                <a:latin typeface="Helvetica Now Text" panose="020B0504030202020204" pitchFamily="34" charset="77"/>
              </a:defRPr>
            </a:lvl9pPr>
          </a:lstStyle>
          <a:p>
            <a:pPr defTabSz="914355">
              <a:spcAft>
                <a:spcPts val="1800"/>
              </a:spcAft>
            </a:pPr>
            <a:r>
              <a:rPr lang="en-US" sz="1800" b="1" dirty="0">
                <a:solidFill>
                  <a:srgbClr val="000000"/>
                </a:solidFill>
                <a:latin typeface="Helvetica Now Text" panose="020B0504030202020204" pitchFamily="34" charset="0"/>
              </a:rPr>
              <a:t>Improve screening and early detection</a:t>
            </a:r>
          </a:p>
        </p:txBody>
      </p:sp>
      <p:sp>
        <p:nvSpPr>
          <p:cNvPr id="80" name="Rectangle 79">
            <a:extLst>
              <a:ext uri="{FF2B5EF4-FFF2-40B4-BE49-F238E27FC236}">
                <a16:creationId xmlns:a16="http://schemas.microsoft.com/office/drawing/2014/main" xmlns="" id="{69A54315-B9D4-EFD0-2F49-853C8A566128}"/>
              </a:ext>
            </a:extLst>
          </p:cNvPr>
          <p:cNvSpPr/>
          <p:nvPr/>
        </p:nvSpPr>
        <p:spPr>
          <a:xfrm>
            <a:off x="1063766" y="5661292"/>
            <a:ext cx="10677178" cy="365760"/>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r>
              <a:rPr lang="en-US" sz="1500" dirty="0">
                <a:solidFill>
                  <a:srgbClr val="FFFFFF"/>
                </a:solidFill>
                <a:latin typeface="Helvetica Now Text"/>
              </a:rPr>
              <a:t>Targeted communications and relevant programs, support</a:t>
            </a:r>
          </a:p>
        </p:txBody>
      </p:sp>
      <p:sp>
        <p:nvSpPr>
          <p:cNvPr id="86" name="Rectangle 85">
            <a:extLst>
              <a:ext uri="{FF2B5EF4-FFF2-40B4-BE49-F238E27FC236}">
                <a16:creationId xmlns:a16="http://schemas.microsoft.com/office/drawing/2014/main" xmlns="" id="{1EA1E42D-8B64-6015-9EB6-0611AF2E12A3}"/>
              </a:ext>
            </a:extLst>
          </p:cNvPr>
          <p:cNvSpPr/>
          <p:nvPr/>
        </p:nvSpPr>
        <p:spPr bwMode="auto">
          <a:xfrm>
            <a:off x="8886723" y="2065812"/>
            <a:ext cx="2671082" cy="1073388"/>
          </a:xfrm>
          <a:prstGeom prst="rect">
            <a:avLst/>
          </a:prstGeom>
          <a:noFill/>
          <a:ln w="9525" cap="flat" cmpd="sng" algn="ctr">
            <a:noFill/>
            <a:prstDash val="solid"/>
            <a:round/>
            <a:headEnd type="none" w="med" len="med"/>
            <a:tailEnd type="none" w="med" len="med"/>
          </a:ln>
          <a:effectLst/>
        </p:spPr>
        <p:txBody>
          <a:bodyPr vert="horz" wrap="square" lIns="91434" tIns="45717" rIns="91434" bIns="45717" numCol="1" rtlCol="0" anchor="ctr" anchorCtr="0" compatLnSpc="1">
            <a:prstTxWarp prst="textNoShape">
              <a:avLst/>
            </a:prstTxWarp>
          </a:bodyPr>
          <a:lstStyle/>
          <a:p>
            <a:pPr algn="ctr" defTabSz="914355" eaLnBrk="0" fontAlgn="base" hangingPunct="0">
              <a:spcBef>
                <a:spcPct val="0"/>
              </a:spcBef>
              <a:spcAft>
                <a:spcPct val="0"/>
              </a:spcAft>
            </a:pPr>
            <a:r>
              <a:rPr lang="en-US" sz="1600" b="1" dirty="0">
                <a:solidFill>
                  <a:srgbClr val="000000"/>
                </a:solidFill>
                <a:latin typeface="Helvetica Now Text" panose="020B0504030202020204" pitchFamily="34" charset="0"/>
              </a:rPr>
              <a:t>Expand Screening Coverage</a:t>
            </a:r>
          </a:p>
        </p:txBody>
      </p:sp>
      <p:sp>
        <p:nvSpPr>
          <p:cNvPr id="88" name="Rectangle 87">
            <a:extLst>
              <a:ext uri="{FF2B5EF4-FFF2-40B4-BE49-F238E27FC236}">
                <a16:creationId xmlns:a16="http://schemas.microsoft.com/office/drawing/2014/main" xmlns="" id="{589C7DF0-7DE2-C00D-EC70-58BAC24FF146}"/>
              </a:ext>
            </a:extLst>
          </p:cNvPr>
          <p:cNvSpPr/>
          <p:nvPr/>
        </p:nvSpPr>
        <p:spPr bwMode="auto">
          <a:xfrm>
            <a:off x="8886723" y="4529271"/>
            <a:ext cx="2671082" cy="997022"/>
          </a:xfrm>
          <a:prstGeom prst="rect">
            <a:avLst/>
          </a:prstGeom>
          <a:noFill/>
          <a:ln w="9525" cap="flat" cmpd="sng" algn="ctr">
            <a:noFill/>
            <a:prstDash val="solid"/>
            <a:round/>
            <a:headEnd type="none" w="med" len="med"/>
            <a:tailEnd type="none" w="med" len="med"/>
          </a:ln>
          <a:effectLst/>
        </p:spPr>
        <p:txBody>
          <a:bodyPr vert="horz" wrap="square" lIns="91434" tIns="45717" rIns="91434" bIns="45717" numCol="1" rtlCol="0" anchor="ctr" anchorCtr="0" compatLnSpc="1">
            <a:prstTxWarp prst="textNoShape">
              <a:avLst/>
            </a:prstTxWarp>
          </a:bodyPr>
          <a:lstStyle/>
          <a:p>
            <a:pPr algn="ctr" defTabSz="914355" eaLnBrk="0" fontAlgn="base" hangingPunct="0">
              <a:spcBef>
                <a:spcPct val="0"/>
              </a:spcBef>
              <a:spcAft>
                <a:spcPct val="0"/>
              </a:spcAft>
            </a:pPr>
            <a:r>
              <a:rPr lang="en-US" sz="1600" b="1" dirty="0">
                <a:solidFill>
                  <a:srgbClr val="000000"/>
                </a:solidFill>
                <a:latin typeface="Helvetica Now Text" panose="020B0504030202020204" pitchFamily="34" charset="0"/>
              </a:rPr>
              <a:t>Reduce Workplace and Lifestyle Impacts</a:t>
            </a:r>
          </a:p>
        </p:txBody>
      </p:sp>
      <p:sp>
        <p:nvSpPr>
          <p:cNvPr id="90" name="Rectangle 89">
            <a:extLst>
              <a:ext uri="{FF2B5EF4-FFF2-40B4-BE49-F238E27FC236}">
                <a16:creationId xmlns:a16="http://schemas.microsoft.com/office/drawing/2014/main" xmlns="" id="{E9708B7F-FE60-AFFC-8A90-CA7982036015}"/>
              </a:ext>
            </a:extLst>
          </p:cNvPr>
          <p:cNvSpPr/>
          <p:nvPr/>
        </p:nvSpPr>
        <p:spPr bwMode="auto">
          <a:xfrm>
            <a:off x="8961418" y="3297464"/>
            <a:ext cx="2671082" cy="1013873"/>
          </a:xfrm>
          <a:prstGeom prst="rect">
            <a:avLst/>
          </a:prstGeom>
          <a:noFill/>
          <a:ln w="9525" cap="flat" cmpd="sng" algn="ctr">
            <a:noFill/>
            <a:prstDash val="solid"/>
            <a:round/>
            <a:headEnd type="none" w="med" len="med"/>
            <a:tailEnd type="none" w="med" len="med"/>
          </a:ln>
          <a:effectLst/>
        </p:spPr>
        <p:txBody>
          <a:bodyPr vert="horz" wrap="square" lIns="91434" tIns="45717" rIns="91434" bIns="45717" numCol="1" rtlCol="0" anchor="ctr" anchorCtr="0" compatLnSpc="1">
            <a:prstTxWarp prst="textNoShape">
              <a:avLst/>
            </a:prstTxWarp>
          </a:bodyPr>
          <a:lstStyle/>
          <a:p>
            <a:pPr algn="ctr" defTabSz="914355" eaLnBrk="0" fontAlgn="base" hangingPunct="0">
              <a:spcBef>
                <a:spcPct val="0"/>
              </a:spcBef>
              <a:spcAft>
                <a:spcPct val="0"/>
              </a:spcAft>
            </a:pPr>
            <a:r>
              <a:rPr lang="en-US" sz="1600" b="1" dirty="0">
                <a:solidFill>
                  <a:srgbClr val="000000"/>
                </a:solidFill>
                <a:latin typeface="Helvetica Now Text" panose="020B0504030202020204" pitchFamily="34" charset="0"/>
              </a:rPr>
              <a:t>Foster Primary Care Relationships</a:t>
            </a:r>
          </a:p>
        </p:txBody>
      </p:sp>
      <p:cxnSp>
        <p:nvCxnSpPr>
          <p:cNvPr id="3" name="Straight Connector 2">
            <a:extLst>
              <a:ext uri="{FF2B5EF4-FFF2-40B4-BE49-F238E27FC236}">
                <a16:creationId xmlns:a16="http://schemas.microsoft.com/office/drawing/2014/main" xmlns="" id="{A0B370C9-E5F9-A604-2422-45ECE9C1E1A9}"/>
              </a:ext>
            </a:extLst>
          </p:cNvPr>
          <p:cNvCxnSpPr>
            <a:cxnSpLocks/>
          </p:cNvCxnSpPr>
          <p:nvPr/>
        </p:nvCxnSpPr>
        <p:spPr>
          <a:xfrm>
            <a:off x="7371919" y="3182747"/>
            <a:ext cx="3931206" cy="0"/>
          </a:xfrm>
          <a:prstGeom prst="line">
            <a:avLst/>
          </a:prstGeom>
          <a:ln w="38100">
            <a:solidFill>
              <a:schemeClr val="accent2">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A43F5D3A-EF5B-08CC-D35F-D5C39BC5D364}"/>
              </a:ext>
            </a:extLst>
          </p:cNvPr>
          <p:cNvCxnSpPr>
            <a:cxnSpLocks/>
          </p:cNvCxnSpPr>
          <p:nvPr/>
        </p:nvCxnSpPr>
        <p:spPr>
          <a:xfrm>
            <a:off x="7410340" y="4436350"/>
            <a:ext cx="3931206" cy="0"/>
          </a:xfrm>
          <a:prstGeom prst="line">
            <a:avLst/>
          </a:prstGeom>
          <a:ln w="38100">
            <a:solidFill>
              <a:schemeClr val="accent2">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B41F86E9-2D2E-5F2F-B29D-66B46A6E335B}"/>
              </a:ext>
            </a:extLst>
          </p:cNvPr>
          <p:cNvSpPr/>
          <p:nvPr/>
        </p:nvSpPr>
        <p:spPr bwMode="auto">
          <a:xfrm>
            <a:off x="4814982" y="2564555"/>
            <a:ext cx="2183421" cy="471719"/>
          </a:xfrm>
          <a:prstGeom prst="rect">
            <a:avLst/>
          </a:prstGeom>
          <a:noFill/>
          <a:ln w="9525" cap="flat" cmpd="sng" algn="ctr">
            <a:noFill/>
            <a:prstDash val="solid"/>
            <a:round/>
            <a:headEnd type="none" w="med" len="med"/>
            <a:tailEnd type="none" w="med" len="med"/>
          </a:ln>
          <a:effectLst/>
        </p:spPr>
        <p:txBody>
          <a:bodyPr vert="horz" wrap="square" lIns="91434" tIns="45717" rIns="91434" bIns="45717" numCol="1" rtlCol="0" anchor="t" anchorCtr="0" compatLnSpc="1">
            <a:prstTxWarp prst="textNoShape">
              <a:avLst/>
            </a:prstTxWarp>
          </a:bodyPr>
          <a:lstStyle/>
          <a:p>
            <a:pPr algn="ctr" defTabSz="914355" fontAlgn="base">
              <a:lnSpc>
                <a:spcPct val="90000"/>
              </a:lnSpc>
              <a:spcBef>
                <a:spcPct val="0"/>
              </a:spcBef>
              <a:spcAft>
                <a:spcPct val="0"/>
              </a:spcAft>
            </a:pPr>
            <a:r>
              <a:rPr lang="en-US" sz="1400" dirty="0">
                <a:solidFill>
                  <a:srgbClr val="000000"/>
                </a:solidFill>
                <a:latin typeface="Helvetica Now Text" panose="020B0504030202020204" pitchFamily="34" charset="0"/>
              </a:rPr>
              <a:t>Demographics </a:t>
            </a:r>
          </a:p>
          <a:p>
            <a:pPr algn="ctr" defTabSz="914355" fontAlgn="base">
              <a:lnSpc>
                <a:spcPct val="90000"/>
              </a:lnSpc>
              <a:spcBef>
                <a:spcPct val="0"/>
              </a:spcBef>
              <a:spcAft>
                <a:spcPct val="0"/>
              </a:spcAft>
            </a:pPr>
            <a:r>
              <a:rPr lang="en-US" sz="1400" dirty="0">
                <a:solidFill>
                  <a:srgbClr val="000000"/>
                </a:solidFill>
                <a:latin typeface="Helvetica Now Text" panose="020B0504030202020204" pitchFamily="34" charset="0"/>
              </a:rPr>
              <a:t>Genetics </a:t>
            </a:r>
          </a:p>
          <a:p>
            <a:pPr algn="ctr" defTabSz="914355" fontAlgn="base">
              <a:lnSpc>
                <a:spcPct val="90000"/>
              </a:lnSpc>
              <a:spcBef>
                <a:spcPct val="0"/>
              </a:spcBef>
              <a:spcAft>
                <a:spcPct val="0"/>
              </a:spcAft>
            </a:pPr>
            <a:r>
              <a:rPr lang="en-US" sz="1400" dirty="0">
                <a:solidFill>
                  <a:srgbClr val="000000"/>
                </a:solidFill>
                <a:latin typeface="Helvetica Now Text" panose="020B0504030202020204" pitchFamily="34" charset="0"/>
              </a:rPr>
              <a:t>Prioritization</a:t>
            </a:r>
          </a:p>
        </p:txBody>
      </p:sp>
      <p:sp>
        <p:nvSpPr>
          <p:cNvPr id="37" name="TextBox 36">
            <a:extLst>
              <a:ext uri="{FF2B5EF4-FFF2-40B4-BE49-F238E27FC236}">
                <a16:creationId xmlns:a16="http://schemas.microsoft.com/office/drawing/2014/main" xmlns="" id="{732CD9E2-F259-1D24-1E31-8354135BC533}"/>
              </a:ext>
            </a:extLst>
          </p:cNvPr>
          <p:cNvSpPr txBox="1"/>
          <p:nvPr/>
        </p:nvSpPr>
        <p:spPr>
          <a:xfrm>
            <a:off x="1091587" y="1596668"/>
            <a:ext cx="5925271" cy="380048"/>
          </a:xfrm>
          <a:prstGeom prst="roundRect">
            <a:avLst>
              <a:gd name="adj" fmla="val 4891"/>
            </a:avLst>
          </a:prstGeom>
          <a:solidFill>
            <a:schemeClr val="accent2">
              <a:lumMod val="20000"/>
              <a:lumOff val="80000"/>
            </a:schemeClr>
          </a:solidFill>
          <a:ln>
            <a:noFill/>
          </a:ln>
        </p:spPr>
        <p:txBody>
          <a:bodyPr vert="horz" wrap="square" lIns="45720" tIns="45720" rIns="45720" bIns="45720" rtlCol="0" anchor="ctr">
            <a:spAutoFit/>
          </a:bodyPr>
          <a:lstStyle>
            <a:defPPr>
              <a:defRPr lang="en-US"/>
            </a:defPPr>
            <a:lvl1pPr indent="0" algn="ctr">
              <a:lnSpc>
                <a:spcPct val="100000"/>
              </a:lnSpc>
              <a:spcBef>
                <a:spcPts val="0"/>
              </a:spcBef>
              <a:spcAft>
                <a:spcPts val="1400"/>
              </a:spcAft>
              <a:buFont typeface="Arial" panose="020B0604020202020204" pitchFamily="34" charset="0"/>
              <a:buNone/>
              <a:tabLst/>
              <a:defRPr sz="4800" b="0" i="0">
                <a:solidFill>
                  <a:srgbClr val="007585"/>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400" b="0" i="0">
                <a:latin typeface="Helvetica Now Text" panose="020B0504030202020204" pitchFamily="34" charset="77"/>
              </a:defRPr>
            </a:lvl2pPr>
            <a:lvl3pPr marL="254000" indent="-254000">
              <a:lnSpc>
                <a:spcPct val="117000"/>
              </a:lnSpc>
              <a:spcBef>
                <a:spcPts val="0"/>
              </a:spcBef>
              <a:buClr>
                <a:schemeClr val="tx1"/>
              </a:buClr>
              <a:buFont typeface="Helvetica Neue Condensed Bold" panose="02000503000000020004" pitchFamily="2" charset="0"/>
              <a:buChar char="•"/>
              <a:tabLst/>
              <a:defRPr sz="2400" b="0" i="0">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400" b="0" i="0">
                <a:latin typeface="Helvetica Now Text" panose="020B0504030202020204" pitchFamily="34" charset="77"/>
              </a:defRPr>
            </a:lvl4pPr>
            <a:lvl5pPr marL="914400" indent="-381000">
              <a:lnSpc>
                <a:spcPct val="117000"/>
              </a:lnSpc>
              <a:spcBef>
                <a:spcPts val="0"/>
              </a:spcBef>
              <a:buClr>
                <a:schemeClr val="tx1"/>
              </a:buClr>
              <a:buFont typeface="System Font Regular"/>
              <a:buChar char="—"/>
              <a:tabLst/>
              <a:defRPr sz="2400" b="0" i="0">
                <a:latin typeface="Helvetica Now Text" panose="020B0504030202020204" pitchFamily="34" charset="77"/>
              </a:defRPr>
            </a:lvl5pPr>
            <a:lvl6pPr marL="1199515" indent="-266700">
              <a:lnSpc>
                <a:spcPct val="117000"/>
              </a:lnSpc>
              <a:spcBef>
                <a:spcPts val="0"/>
              </a:spcBef>
              <a:buClr>
                <a:schemeClr val="tx1"/>
              </a:buClr>
              <a:buFont typeface="System Font Regular"/>
              <a:buChar char="–"/>
              <a:tabLst/>
              <a:defRPr sz="2400" b="0" i="0">
                <a:latin typeface="Helvetica Now Text" panose="020B0504030202020204" pitchFamily="34" charset="77"/>
              </a:defRPr>
            </a:lvl6pPr>
            <a:lvl7pPr marL="457200" indent="-457200">
              <a:lnSpc>
                <a:spcPct val="117000"/>
              </a:lnSpc>
              <a:spcBef>
                <a:spcPts val="0"/>
              </a:spcBef>
              <a:buFont typeface="+mj-lt"/>
              <a:buAutoNum type="arabicPeriod"/>
              <a:tabLst/>
              <a:defRPr sz="2400" b="0" i="0">
                <a:latin typeface="Helvetica Now Text" panose="020B0504030202020204" pitchFamily="34" charset="77"/>
              </a:defRPr>
            </a:lvl7pPr>
            <a:lvl8pPr marL="731520" indent="-457200">
              <a:lnSpc>
                <a:spcPct val="117000"/>
              </a:lnSpc>
              <a:spcBef>
                <a:spcPts val="0"/>
              </a:spcBef>
              <a:buFont typeface="+mj-lt"/>
              <a:buAutoNum type="arabicPeriod"/>
              <a:tabLst/>
              <a:defRPr sz="2400" b="0" i="0">
                <a:latin typeface="Helvetica Now Text" panose="020B0504030202020204" pitchFamily="34" charset="77"/>
              </a:defRPr>
            </a:lvl8pPr>
            <a:lvl9pPr marL="1005840" indent="-457200">
              <a:lnSpc>
                <a:spcPct val="117000"/>
              </a:lnSpc>
              <a:spcBef>
                <a:spcPts val="0"/>
              </a:spcBef>
              <a:buFont typeface="+mj-lt"/>
              <a:buAutoNum type="arabicPeriod"/>
              <a:tabLst/>
              <a:defRPr sz="2400" b="0" i="0">
                <a:latin typeface="Helvetica Now Text" panose="020B0504030202020204" pitchFamily="34" charset="77"/>
              </a:defRPr>
            </a:lvl9pPr>
          </a:lstStyle>
          <a:p>
            <a:pPr defTabSz="914355">
              <a:spcAft>
                <a:spcPts val="1800"/>
              </a:spcAft>
            </a:pPr>
            <a:r>
              <a:rPr lang="en-US" sz="1800" b="1" dirty="0">
                <a:solidFill>
                  <a:srgbClr val="000000"/>
                </a:solidFill>
                <a:latin typeface="Helvetica Now Text" panose="020B0504030202020204" pitchFamily="34" charset="0"/>
              </a:rPr>
              <a:t>Stratify population risk and target engagement</a:t>
            </a:r>
          </a:p>
        </p:txBody>
      </p:sp>
      <p:sp>
        <p:nvSpPr>
          <p:cNvPr id="9" name="Rectangle 8">
            <a:extLst>
              <a:ext uri="{FF2B5EF4-FFF2-40B4-BE49-F238E27FC236}">
                <a16:creationId xmlns:a16="http://schemas.microsoft.com/office/drawing/2014/main" xmlns="" id="{115FD6D7-443E-0AE8-D620-9E67202288AE}"/>
              </a:ext>
            </a:extLst>
          </p:cNvPr>
          <p:cNvSpPr/>
          <p:nvPr/>
        </p:nvSpPr>
        <p:spPr bwMode="auto">
          <a:xfrm>
            <a:off x="1063766" y="2056955"/>
            <a:ext cx="3603225" cy="446722"/>
          </a:xfrm>
          <a:prstGeom prst="rect">
            <a:avLst/>
          </a:prstGeom>
          <a:noFill/>
          <a:ln w="9525" cap="flat" cmpd="sng" algn="ctr">
            <a:noFill/>
            <a:prstDash val="solid"/>
            <a:round/>
            <a:headEnd type="none" w="med" len="med"/>
            <a:tailEnd type="none" w="med" len="med"/>
          </a:ln>
          <a:effectLst/>
        </p:spPr>
        <p:txBody>
          <a:bodyPr vert="horz" wrap="square" lIns="91434" tIns="45717" rIns="91434" bIns="45717" numCol="1" rtlCol="0" anchor="t" anchorCtr="0" compatLnSpc="1">
            <a:prstTxWarp prst="textNoShape">
              <a:avLst/>
            </a:prstTxWarp>
          </a:bodyPr>
          <a:lstStyle/>
          <a:p>
            <a:pPr algn="ctr" defTabSz="914355" eaLnBrk="0" fontAlgn="base" hangingPunct="0">
              <a:spcBef>
                <a:spcPct val="0"/>
              </a:spcBef>
              <a:spcAft>
                <a:spcPct val="0"/>
              </a:spcAft>
            </a:pPr>
            <a:r>
              <a:rPr lang="en-US" sz="1600" b="1" dirty="0">
                <a:solidFill>
                  <a:srgbClr val="000000"/>
                </a:solidFill>
                <a:latin typeface="Helvetica Now Text" panose="020B0504030202020204" pitchFamily="34" charset="0"/>
              </a:rPr>
              <a:t>Lifestyle Behaviors Associated </a:t>
            </a:r>
          </a:p>
          <a:p>
            <a:pPr algn="ctr" defTabSz="914355" eaLnBrk="0" fontAlgn="base" hangingPunct="0">
              <a:spcBef>
                <a:spcPct val="0"/>
              </a:spcBef>
              <a:spcAft>
                <a:spcPct val="0"/>
              </a:spcAft>
            </a:pPr>
            <a:r>
              <a:rPr lang="en-US" sz="1600" b="1" dirty="0">
                <a:solidFill>
                  <a:srgbClr val="000000"/>
                </a:solidFill>
                <a:latin typeface="Helvetica Now Text" panose="020B0504030202020204" pitchFamily="34" charset="0"/>
              </a:rPr>
              <a:t>with Preventable Cancers</a:t>
            </a:r>
            <a:r>
              <a:rPr lang="en-US" sz="1600" b="1" baseline="30000" dirty="0">
                <a:solidFill>
                  <a:srgbClr val="000000"/>
                </a:solidFill>
                <a:latin typeface="Helvetica Now Text" panose="020B0504030202020204" pitchFamily="34" charset="0"/>
              </a:rPr>
              <a:t>1</a:t>
            </a:r>
          </a:p>
        </p:txBody>
      </p:sp>
      <p:sp>
        <p:nvSpPr>
          <p:cNvPr id="10" name="TextBox 9">
            <a:extLst>
              <a:ext uri="{FF2B5EF4-FFF2-40B4-BE49-F238E27FC236}">
                <a16:creationId xmlns:a16="http://schemas.microsoft.com/office/drawing/2014/main" xmlns="" id="{7E97057D-98E6-5232-8CE9-F915BBE1ED3F}"/>
              </a:ext>
            </a:extLst>
          </p:cNvPr>
          <p:cNvSpPr txBox="1"/>
          <p:nvPr/>
        </p:nvSpPr>
        <p:spPr>
          <a:xfrm>
            <a:off x="1846412" y="3186753"/>
            <a:ext cx="2697480" cy="197919"/>
          </a:xfrm>
          <a:prstGeom prst="rect">
            <a:avLst/>
          </a:prstGeom>
          <a:noFill/>
        </p:spPr>
        <p:txBody>
          <a:bodyPr wrap="square" lIns="0" tIns="0" rIns="0" bIns="0" rtlCol="0">
            <a:noAutofit/>
          </a:bodyPr>
          <a:lstStyle>
            <a:defPPr>
              <a:defRPr lang="en-US"/>
            </a:defPPr>
            <a:lvl1pPr>
              <a:lnSpc>
                <a:spcPct val="90000"/>
              </a:lnSpc>
              <a:defRPr sz="1200">
                <a:solidFill>
                  <a:schemeClr val="tx1">
                    <a:lumMod val="65000"/>
                    <a:lumOff val="35000"/>
                  </a:schemeClr>
                </a:solidFill>
              </a:defRPr>
            </a:lvl1pPr>
          </a:lstStyle>
          <a:p>
            <a:pPr defTabSz="914355"/>
            <a:r>
              <a:rPr lang="en-US" dirty="0">
                <a:solidFill>
                  <a:srgbClr val="000000"/>
                </a:solidFill>
                <a:latin typeface="Helvetica Now Text" panose="020B0504030202020204" pitchFamily="34" charset="0"/>
              </a:rPr>
              <a:t>Tobacco Use | Secondhand Smoke</a:t>
            </a:r>
            <a:endParaRPr lang="en-US" b="1" dirty="0">
              <a:solidFill>
                <a:srgbClr val="000000"/>
              </a:solidFill>
              <a:latin typeface="Helvetica Now Text" panose="020B0504030202020204" pitchFamily="34" charset="0"/>
            </a:endParaRPr>
          </a:p>
        </p:txBody>
      </p:sp>
      <p:sp>
        <p:nvSpPr>
          <p:cNvPr id="11" name="TextBox 10">
            <a:extLst>
              <a:ext uri="{FF2B5EF4-FFF2-40B4-BE49-F238E27FC236}">
                <a16:creationId xmlns:a16="http://schemas.microsoft.com/office/drawing/2014/main" xmlns="" id="{D2850C59-E316-AC9A-CEBE-1F59162C82CA}"/>
              </a:ext>
            </a:extLst>
          </p:cNvPr>
          <p:cNvSpPr txBox="1"/>
          <p:nvPr/>
        </p:nvSpPr>
        <p:spPr>
          <a:xfrm>
            <a:off x="1846412" y="3595859"/>
            <a:ext cx="2697480" cy="197919"/>
          </a:xfrm>
          <a:prstGeom prst="rect">
            <a:avLst/>
          </a:prstGeom>
          <a:noFill/>
        </p:spPr>
        <p:txBody>
          <a:bodyPr wrap="square" lIns="0" tIns="0" rIns="0" bIns="0" rtlCol="0">
            <a:noAutofit/>
          </a:bodyPr>
          <a:lstStyle/>
          <a:p>
            <a:pPr defTabSz="914355">
              <a:lnSpc>
                <a:spcPct val="90000"/>
              </a:lnSpc>
            </a:pPr>
            <a:r>
              <a:rPr lang="en-US" sz="1200" dirty="0">
                <a:solidFill>
                  <a:srgbClr val="000000"/>
                </a:solidFill>
                <a:latin typeface="Helvetica Now Text" panose="020B0504030202020204" pitchFamily="34" charset="0"/>
              </a:rPr>
              <a:t>Unhealthy Diet</a:t>
            </a:r>
            <a:r>
              <a:rPr lang="en-US" sz="1200" b="1" dirty="0">
                <a:solidFill>
                  <a:srgbClr val="000000"/>
                </a:solidFill>
                <a:latin typeface="Helvetica Now Text" panose="020B0504030202020204" pitchFamily="34" charset="0"/>
              </a:rPr>
              <a:t> </a:t>
            </a:r>
            <a:r>
              <a:rPr lang="en-US" sz="1600" dirty="0">
                <a:solidFill>
                  <a:srgbClr val="000000"/>
                </a:solidFill>
                <a:latin typeface="Helvetica Now Text" panose="020B0504030202020204" pitchFamily="34" charset="0"/>
              </a:rPr>
              <a:t> </a:t>
            </a:r>
            <a:endParaRPr lang="en-US" sz="1000" dirty="0">
              <a:solidFill>
                <a:srgbClr val="000000"/>
              </a:solidFill>
              <a:latin typeface="Helvetica Now Text" panose="020B0504030202020204" pitchFamily="34" charset="0"/>
            </a:endParaRPr>
          </a:p>
        </p:txBody>
      </p:sp>
      <p:sp>
        <p:nvSpPr>
          <p:cNvPr id="13" name="TextBox 12">
            <a:extLst>
              <a:ext uri="{FF2B5EF4-FFF2-40B4-BE49-F238E27FC236}">
                <a16:creationId xmlns:a16="http://schemas.microsoft.com/office/drawing/2014/main" xmlns="" id="{1242D127-A93B-0E0F-1448-7D3DA7CE2CCC}"/>
              </a:ext>
            </a:extLst>
          </p:cNvPr>
          <p:cNvSpPr txBox="1"/>
          <p:nvPr/>
        </p:nvSpPr>
        <p:spPr>
          <a:xfrm>
            <a:off x="1846412" y="2777647"/>
            <a:ext cx="2697480" cy="197919"/>
          </a:xfrm>
          <a:prstGeom prst="rect">
            <a:avLst/>
          </a:prstGeom>
          <a:noFill/>
        </p:spPr>
        <p:txBody>
          <a:bodyPr wrap="square" lIns="0" tIns="0" rIns="0" bIns="0" rtlCol="0">
            <a:noAutofit/>
          </a:bodyPr>
          <a:lstStyle/>
          <a:p>
            <a:pPr defTabSz="914355">
              <a:lnSpc>
                <a:spcPct val="90000"/>
              </a:lnSpc>
            </a:pPr>
            <a:r>
              <a:rPr lang="en-US" sz="1200" dirty="0">
                <a:solidFill>
                  <a:srgbClr val="000000"/>
                </a:solidFill>
                <a:latin typeface="Helvetica Now Text" panose="020B0504030202020204" pitchFamily="34" charset="0"/>
              </a:rPr>
              <a:t>Overweight | Obesity  </a:t>
            </a:r>
            <a:r>
              <a:rPr lang="en-US" sz="1600" b="1" dirty="0">
                <a:solidFill>
                  <a:srgbClr val="000000"/>
                </a:solidFill>
                <a:latin typeface="Helvetica Now Text" panose="020B0504030202020204" pitchFamily="34" charset="0"/>
              </a:rPr>
              <a:t> </a:t>
            </a:r>
            <a:endParaRPr lang="en-US" sz="1000" dirty="0">
              <a:solidFill>
                <a:srgbClr val="000000"/>
              </a:solidFill>
              <a:latin typeface="Helvetica Now Text" panose="020B0504030202020204" pitchFamily="34" charset="0"/>
            </a:endParaRPr>
          </a:p>
        </p:txBody>
      </p:sp>
      <p:sp>
        <p:nvSpPr>
          <p:cNvPr id="49" name="TextBox 48">
            <a:extLst>
              <a:ext uri="{FF2B5EF4-FFF2-40B4-BE49-F238E27FC236}">
                <a16:creationId xmlns:a16="http://schemas.microsoft.com/office/drawing/2014/main" xmlns="" id="{F3A2D6D5-B0E0-B859-85AE-48C2176307F3}"/>
              </a:ext>
            </a:extLst>
          </p:cNvPr>
          <p:cNvSpPr txBox="1"/>
          <p:nvPr/>
        </p:nvSpPr>
        <p:spPr>
          <a:xfrm>
            <a:off x="1846412" y="4414071"/>
            <a:ext cx="2697480" cy="197919"/>
          </a:xfrm>
          <a:prstGeom prst="rect">
            <a:avLst/>
          </a:prstGeom>
          <a:noFill/>
        </p:spPr>
        <p:txBody>
          <a:bodyPr wrap="square" lIns="0" tIns="0" rIns="0" bIns="0" rtlCol="0">
            <a:noAutofit/>
          </a:bodyPr>
          <a:lstStyle/>
          <a:p>
            <a:pPr marL="573060" indent="-573060" defTabSz="914355">
              <a:lnSpc>
                <a:spcPct val="90000"/>
              </a:lnSpc>
            </a:pPr>
            <a:r>
              <a:rPr lang="en-US" sz="1200" dirty="0">
                <a:solidFill>
                  <a:srgbClr val="000000"/>
                </a:solidFill>
                <a:latin typeface="Helvetica Now Text" panose="020B0504030202020204" pitchFamily="34" charset="0"/>
              </a:rPr>
              <a:t>Alcohol Use</a:t>
            </a:r>
            <a:endParaRPr lang="en-US" sz="1000" dirty="0">
              <a:solidFill>
                <a:srgbClr val="000000"/>
              </a:solidFill>
              <a:latin typeface="Helvetica Now Text" panose="020B0504030202020204" pitchFamily="34" charset="0"/>
            </a:endParaRPr>
          </a:p>
        </p:txBody>
      </p:sp>
      <p:sp>
        <p:nvSpPr>
          <p:cNvPr id="53" name="Rectangle 52">
            <a:extLst>
              <a:ext uri="{FF2B5EF4-FFF2-40B4-BE49-F238E27FC236}">
                <a16:creationId xmlns:a16="http://schemas.microsoft.com/office/drawing/2014/main" xmlns="" id="{7BF30E38-D8FB-5A96-267D-E4C10936AE1F}"/>
              </a:ext>
            </a:extLst>
          </p:cNvPr>
          <p:cNvSpPr/>
          <p:nvPr/>
        </p:nvSpPr>
        <p:spPr bwMode="auto">
          <a:xfrm>
            <a:off x="4861970" y="2101540"/>
            <a:ext cx="2136433" cy="246967"/>
          </a:xfrm>
          <a:prstGeom prst="rect">
            <a:avLst/>
          </a:prstGeom>
          <a:noFill/>
          <a:ln w="9525" cap="flat" cmpd="sng" algn="ctr">
            <a:noFill/>
            <a:prstDash val="solid"/>
            <a:round/>
            <a:headEnd type="none" w="med" len="med"/>
            <a:tailEnd type="none" w="med" len="med"/>
          </a:ln>
          <a:effectLst/>
        </p:spPr>
        <p:txBody>
          <a:bodyPr vert="horz" wrap="square" lIns="91434" tIns="45717" rIns="91434" bIns="45717" numCol="1" rtlCol="0" anchor="t" anchorCtr="0" compatLnSpc="1">
            <a:prstTxWarp prst="textNoShape">
              <a:avLst/>
            </a:prstTxWarp>
          </a:bodyPr>
          <a:lstStyle/>
          <a:p>
            <a:pPr algn="ctr" defTabSz="914355" eaLnBrk="0" fontAlgn="base" hangingPunct="0">
              <a:spcBef>
                <a:spcPct val="0"/>
              </a:spcBef>
              <a:spcAft>
                <a:spcPct val="0"/>
              </a:spcAft>
            </a:pPr>
            <a:r>
              <a:rPr lang="en-US" sz="1600" b="1" dirty="0">
                <a:solidFill>
                  <a:srgbClr val="000000"/>
                </a:solidFill>
                <a:latin typeface="Helvetica Now Text" panose="020B0504030202020204" pitchFamily="34" charset="0"/>
              </a:rPr>
              <a:t>Risk Management:</a:t>
            </a:r>
          </a:p>
        </p:txBody>
      </p:sp>
      <p:sp>
        <p:nvSpPr>
          <p:cNvPr id="54" name="TextBox 53">
            <a:extLst>
              <a:ext uri="{FF2B5EF4-FFF2-40B4-BE49-F238E27FC236}">
                <a16:creationId xmlns:a16="http://schemas.microsoft.com/office/drawing/2014/main" xmlns="" id="{3F274D74-2E40-9514-E7A6-6555C752D3FE}"/>
              </a:ext>
            </a:extLst>
          </p:cNvPr>
          <p:cNvSpPr txBox="1"/>
          <p:nvPr/>
        </p:nvSpPr>
        <p:spPr>
          <a:xfrm>
            <a:off x="1846412" y="4004965"/>
            <a:ext cx="2697480" cy="197919"/>
          </a:xfrm>
          <a:prstGeom prst="rect">
            <a:avLst/>
          </a:prstGeom>
          <a:noFill/>
        </p:spPr>
        <p:txBody>
          <a:bodyPr wrap="square" lIns="0" tIns="0" rIns="0" bIns="0" rtlCol="0">
            <a:noAutofit/>
          </a:bodyPr>
          <a:lstStyle/>
          <a:p>
            <a:pPr defTabSz="914355">
              <a:lnSpc>
                <a:spcPct val="90000"/>
              </a:lnSpc>
            </a:pPr>
            <a:r>
              <a:rPr lang="en-US" sz="1200" dirty="0">
                <a:solidFill>
                  <a:srgbClr val="000000"/>
                </a:solidFill>
                <a:latin typeface="Helvetica Now Text" panose="020B0504030202020204" pitchFamily="34" charset="0"/>
              </a:rPr>
              <a:t>Physical Inactivity </a:t>
            </a:r>
            <a:endParaRPr lang="en-US" sz="1000" dirty="0">
              <a:solidFill>
                <a:srgbClr val="000000"/>
              </a:solidFill>
              <a:latin typeface="Helvetica Now Text" panose="020B0504030202020204" pitchFamily="34" charset="0"/>
            </a:endParaRPr>
          </a:p>
        </p:txBody>
      </p:sp>
      <p:sp>
        <p:nvSpPr>
          <p:cNvPr id="57" name="TextBox 56">
            <a:extLst>
              <a:ext uri="{FF2B5EF4-FFF2-40B4-BE49-F238E27FC236}">
                <a16:creationId xmlns:a16="http://schemas.microsoft.com/office/drawing/2014/main" xmlns="" id="{4129BFA4-177E-F599-3F45-63B9A9E0D1C4}"/>
              </a:ext>
            </a:extLst>
          </p:cNvPr>
          <p:cNvSpPr txBox="1"/>
          <p:nvPr/>
        </p:nvSpPr>
        <p:spPr>
          <a:xfrm>
            <a:off x="1846412" y="4823177"/>
            <a:ext cx="2697480" cy="197919"/>
          </a:xfrm>
          <a:prstGeom prst="rect">
            <a:avLst/>
          </a:prstGeom>
          <a:noFill/>
        </p:spPr>
        <p:txBody>
          <a:bodyPr wrap="square" lIns="0" tIns="0" rIns="0" bIns="0" rtlCol="0">
            <a:noAutofit/>
          </a:bodyPr>
          <a:lstStyle>
            <a:defPPr>
              <a:defRPr lang="en-US"/>
            </a:defPPr>
            <a:lvl1pPr marL="1146119" indent="-1146119">
              <a:lnSpc>
                <a:spcPct val="90000"/>
              </a:lnSpc>
              <a:defRPr sz="2400">
                <a:solidFill>
                  <a:schemeClr val="tx1">
                    <a:lumMod val="65000"/>
                    <a:lumOff val="35000"/>
                  </a:schemeClr>
                </a:solidFill>
                <a:latin typeface="Helvetica Now Text" panose="020B0504030202020204" pitchFamily="34" charset="0"/>
              </a:defRPr>
            </a:lvl1pPr>
          </a:lstStyle>
          <a:p>
            <a:pPr marL="573060" indent="-573060" defTabSz="914355"/>
            <a:r>
              <a:rPr lang="en-US" sz="1200" dirty="0">
                <a:solidFill>
                  <a:srgbClr val="000000"/>
                </a:solidFill>
              </a:rPr>
              <a:t>Ultraviolet radiation exposure </a:t>
            </a:r>
          </a:p>
        </p:txBody>
      </p:sp>
      <p:sp>
        <p:nvSpPr>
          <p:cNvPr id="66" name="TextBox 65">
            <a:extLst>
              <a:ext uri="{FF2B5EF4-FFF2-40B4-BE49-F238E27FC236}">
                <a16:creationId xmlns:a16="http://schemas.microsoft.com/office/drawing/2014/main" xmlns="" id="{A5403C49-9E69-F218-A52B-9F1857B28C01}"/>
              </a:ext>
            </a:extLst>
          </p:cNvPr>
          <p:cNvSpPr txBox="1"/>
          <p:nvPr/>
        </p:nvSpPr>
        <p:spPr>
          <a:xfrm>
            <a:off x="4830450" y="4283836"/>
            <a:ext cx="2167952" cy="320820"/>
          </a:xfrm>
          <a:prstGeom prst="rect">
            <a:avLst/>
          </a:prstGeom>
          <a:noFill/>
        </p:spPr>
        <p:txBody>
          <a:bodyPr wrap="square" lIns="0" tIns="0" rIns="0" bIns="0" rtlCol="0">
            <a:noAutofit/>
          </a:bodyPr>
          <a:lstStyle>
            <a:defPPr>
              <a:defRPr lang="en-US"/>
            </a:defPPr>
            <a:lvl1pPr>
              <a:lnSpc>
                <a:spcPct val="90000"/>
              </a:lnSpc>
              <a:defRPr sz="1200">
                <a:solidFill>
                  <a:schemeClr val="tx1">
                    <a:lumMod val="65000"/>
                    <a:lumOff val="35000"/>
                  </a:schemeClr>
                </a:solidFill>
              </a:defRPr>
            </a:lvl1pPr>
          </a:lstStyle>
          <a:p>
            <a:pPr algn="ctr" defTabSz="914355"/>
            <a:r>
              <a:rPr lang="en-US" sz="1400" dirty="0">
                <a:solidFill>
                  <a:srgbClr val="000000"/>
                </a:solidFill>
                <a:latin typeface="Helvetica Now Text" panose="020B0504030202020204" pitchFamily="34" charset="0"/>
              </a:rPr>
              <a:t>Breast</a:t>
            </a:r>
          </a:p>
          <a:p>
            <a:pPr algn="ctr" defTabSz="914355"/>
            <a:r>
              <a:rPr lang="en-US" sz="1400" dirty="0">
                <a:solidFill>
                  <a:srgbClr val="000000"/>
                </a:solidFill>
                <a:latin typeface="Helvetica Now Text" panose="020B0504030202020204" pitchFamily="34" charset="0"/>
              </a:rPr>
              <a:t>Cervical</a:t>
            </a:r>
          </a:p>
          <a:p>
            <a:pPr algn="ctr" defTabSz="914355"/>
            <a:r>
              <a:rPr lang="en-US" sz="1400" dirty="0">
                <a:solidFill>
                  <a:srgbClr val="000000"/>
                </a:solidFill>
                <a:latin typeface="Helvetica Now Text" panose="020B0504030202020204" pitchFamily="34" charset="0"/>
              </a:rPr>
              <a:t>Colorectal</a:t>
            </a:r>
          </a:p>
          <a:p>
            <a:pPr algn="ctr" defTabSz="914355"/>
            <a:r>
              <a:rPr lang="en-US" sz="1400" dirty="0">
                <a:solidFill>
                  <a:srgbClr val="000000"/>
                </a:solidFill>
                <a:latin typeface="Helvetica Now Text" panose="020B0504030202020204" pitchFamily="34" charset="0"/>
              </a:rPr>
              <a:t>Lung</a:t>
            </a:r>
          </a:p>
          <a:p>
            <a:pPr algn="ctr" defTabSz="914355"/>
            <a:r>
              <a:rPr lang="en-US" sz="1400" dirty="0">
                <a:solidFill>
                  <a:srgbClr val="000000"/>
                </a:solidFill>
                <a:latin typeface="Helvetica Now Text" panose="020B0504030202020204" pitchFamily="34" charset="0"/>
              </a:rPr>
              <a:t>Prostate</a:t>
            </a:r>
          </a:p>
          <a:p>
            <a:pPr algn="ctr" defTabSz="914355"/>
            <a:r>
              <a:rPr lang="en-US" sz="1400" dirty="0">
                <a:solidFill>
                  <a:srgbClr val="000000"/>
                </a:solidFill>
                <a:latin typeface="Helvetica Now Text" panose="020B0504030202020204" pitchFamily="34" charset="0"/>
              </a:rPr>
              <a:t>Skin</a:t>
            </a:r>
          </a:p>
        </p:txBody>
      </p:sp>
      <p:pic>
        <p:nvPicPr>
          <p:cNvPr id="119" name="Graphic 118" descr="Germ with solid fill">
            <a:extLst>
              <a:ext uri="{FF2B5EF4-FFF2-40B4-BE49-F238E27FC236}">
                <a16:creationId xmlns:a16="http://schemas.microsoft.com/office/drawing/2014/main" xmlns="" id="{A8D33649-46D0-EFD5-6E66-7AE2E170399F}"/>
              </a:ext>
            </a:extLst>
          </p:cNvPr>
          <p:cNvPicPr preferRelativeResize="0">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1413702" y="5124038"/>
            <a:ext cx="365760" cy="365760"/>
          </a:xfrm>
          <a:prstGeom prst="rect">
            <a:avLst/>
          </a:prstGeom>
        </p:spPr>
      </p:pic>
      <p:pic>
        <p:nvPicPr>
          <p:cNvPr id="121" name="Graphic 120" descr="Scale with solid fill">
            <a:extLst>
              <a:ext uri="{FF2B5EF4-FFF2-40B4-BE49-F238E27FC236}">
                <a16:creationId xmlns:a16="http://schemas.microsoft.com/office/drawing/2014/main" xmlns="" id="{9451E1DE-1246-29D8-340E-40E5D4FA7507}"/>
              </a:ext>
            </a:extLst>
          </p:cNvPr>
          <p:cNvPicPr preferRelativeResize="0">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427443" y="2694955"/>
            <a:ext cx="338278" cy="365760"/>
          </a:xfrm>
          <a:prstGeom prst="rect">
            <a:avLst/>
          </a:prstGeom>
        </p:spPr>
      </p:pic>
      <p:pic>
        <p:nvPicPr>
          <p:cNvPr id="123" name="Graphic 122" descr="Smoking with solid fill">
            <a:extLst>
              <a:ext uri="{FF2B5EF4-FFF2-40B4-BE49-F238E27FC236}">
                <a16:creationId xmlns:a16="http://schemas.microsoft.com/office/drawing/2014/main" xmlns="" id="{AE4AD6AE-C16B-2336-406C-D5C8CA012EC1}"/>
              </a:ext>
            </a:extLst>
          </p:cNvPr>
          <p:cNvPicPr preferRelativeResize="0">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383093" y="3099802"/>
            <a:ext cx="426979" cy="365760"/>
          </a:xfrm>
          <a:prstGeom prst="rect">
            <a:avLst/>
          </a:prstGeom>
        </p:spPr>
      </p:pic>
      <p:grpSp>
        <p:nvGrpSpPr>
          <p:cNvPr id="5" name="Group 4">
            <a:extLst>
              <a:ext uri="{FF2B5EF4-FFF2-40B4-BE49-F238E27FC236}">
                <a16:creationId xmlns:a16="http://schemas.microsoft.com/office/drawing/2014/main" xmlns="" id="{E8F7AD2B-A326-7670-DECF-A865145B2E59}"/>
              </a:ext>
            </a:extLst>
          </p:cNvPr>
          <p:cNvGrpSpPr/>
          <p:nvPr/>
        </p:nvGrpSpPr>
        <p:grpSpPr>
          <a:xfrm>
            <a:off x="1305974" y="4314343"/>
            <a:ext cx="581216" cy="365760"/>
            <a:chOff x="2053884" y="8529429"/>
            <a:chExt cx="1162432" cy="731520"/>
          </a:xfrm>
        </p:grpSpPr>
        <p:pic>
          <p:nvPicPr>
            <p:cNvPr id="125" name="Graphic 124" descr="Martini with solid fill">
              <a:extLst>
                <a:ext uri="{FF2B5EF4-FFF2-40B4-BE49-F238E27FC236}">
                  <a16:creationId xmlns:a16="http://schemas.microsoft.com/office/drawing/2014/main" xmlns="" id="{C71B4A9C-75B8-1F15-E0CE-F9DBE7B4381F}"/>
                </a:ext>
              </a:extLst>
            </p:cNvPr>
            <p:cNvPicPr preferRelativeResize="0">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053884" y="8529429"/>
              <a:ext cx="731162" cy="731520"/>
            </a:xfrm>
            <a:prstGeom prst="rect">
              <a:avLst/>
            </a:prstGeom>
          </p:spPr>
        </p:pic>
        <p:pic>
          <p:nvPicPr>
            <p:cNvPr id="127" name="Graphic 126" descr="Wine with solid fill">
              <a:extLst>
                <a:ext uri="{FF2B5EF4-FFF2-40B4-BE49-F238E27FC236}">
                  <a16:creationId xmlns:a16="http://schemas.microsoft.com/office/drawing/2014/main" xmlns="" id="{EBDD2086-6275-E797-E1E9-280A6D346077}"/>
                </a:ext>
              </a:extLst>
            </p:cNvPr>
            <p:cNvPicPr preferRelativeResize="0">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2362359" y="8529429"/>
              <a:ext cx="853957" cy="731520"/>
            </a:xfrm>
            <a:prstGeom prst="rect">
              <a:avLst/>
            </a:prstGeom>
          </p:spPr>
        </p:pic>
      </p:grpSp>
      <p:pic>
        <p:nvPicPr>
          <p:cNvPr id="1029" name="Graphic 1028" descr="Body builder with solid fill">
            <a:extLst>
              <a:ext uri="{FF2B5EF4-FFF2-40B4-BE49-F238E27FC236}">
                <a16:creationId xmlns:a16="http://schemas.microsoft.com/office/drawing/2014/main" xmlns="" id="{BC47A9B0-71AE-AD06-46DD-57E633305380}"/>
              </a:ext>
            </a:extLst>
          </p:cNvPr>
          <p:cNvPicPr preferRelativeResize="0">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432556" y="3909496"/>
            <a:ext cx="328052" cy="365760"/>
          </a:xfrm>
          <a:prstGeom prst="rect">
            <a:avLst/>
          </a:prstGeom>
        </p:spPr>
      </p:pic>
      <p:pic>
        <p:nvPicPr>
          <p:cNvPr id="1032" name="Graphic 1031" descr="Burger and drink with solid fill">
            <a:extLst>
              <a:ext uri="{FF2B5EF4-FFF2-40B4-BE49-F238E27FC236}">
                <a16:creationId xmlns:a16="http://schemas.microsoft.com/office/drawing/2014/main" xmlns="" id="{DB9247A8-FDFA-9459-E496-9B0099AA038D}"/>
              </a:ext>
            </a:extLst>
          </p:cNvPr>
          <p:cNvPicPr preferRelativeResize="0">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383093" y="3504649"/>
            <a:ext cx="426979" cy="365760"/>
          </a:xfrm>
          <a:prstGeom prst="rect">
            <a:avLst/>
          </a:prstGeom>
        </p:spPr>
      </p:pic>
      <p:sp>
        <p:nvSpPr>
          <p:cNvPr id="1033" name="TextBox 1032" descr="Doctor checking a man's blood pressure">
            <a:extLst>
              <a:ext uri="{FF2B5EF4-FFF2-40B4-BE49-F238E27FC236}">
                <a16:creationId xmlns:a16="http://schemas.microsoft.com/office/drawing/2014/main" xmlns="" id="{A85EBB52-8601-7628-B24E-EA1F776D42D6}"/>
              </a:ext>
            </a:extLst>
          </p:cNvPr>
          <p:cNvSpPr txBox="1"/>
          <p:nvPr/>
        </p:nvSpPr>
        <p:spPr>
          <a:xfrm>
            <a:off x="7382281" y="3291564"/>
            <a:ext cx="1450799" cy="1035969"/>
          </a:xfrm>
          <a:prstGeom prst="rect">
            <a:avLst/>
          </a:prstGeom>
          <a:blipFill>
            <a:blip r:embed="rId10" cstate="email">
              <a:extLst>
                <a:ext uri="{28A0092B-C50C-407E-A947-70E740481C1C}">
                  <a14:useLocalDpi xmlns:a14="http://schemas.microsoft.com/office/drawing/2010/main"/>
                </a:ext>
              </a:extLst>
            </a:blip>
            <a:stretch>
              <a:fillRect l="-1163" t="-5410" r="-28496" b="-22575"/>
            </a:stretch>
          </a:blipFill>
        </p:spPr>
        <p:txBody>
          <a:bodyPr wrap="square" lIns="0" tIns="0" rIns="0" bIns="0" rtlCol="0">
            <a:noAutofit/>
          </a:bodyPr>
          <a:lstStyle>
            <a:defPPr>
              <a:defRPr lang="en-US"/>
            </a:defPPr>
            <a:lvl1pPr marL="1146119" indent="-1146119">
              <a:lnSpc>
                <a:spcPct val="90000"/>
              </a:lnSpc>
              <a:defRPr sz="2400">
                <a:solidFill>
                  <a:schemeClr val="tx1">
                    <a:lumMod val="65000"/>
                    <a:lumOff val="35000"/>
                  </a:schemeClr>
                </a:solidFill>
                <a:latin typeface="Helvetica Now Text" panose="020B0504030202020204" pitchFamily="34" charset="0"/>
              </a:defRPr>
            </a:lvl1pPr>
          </a:lstStyle>
          <a:p>
            <a:pPr marL="573060" indent="-573060" defTabSz="914355"/>
            <a:endParaRPr lang="en-US" sz="1200" dirty="0">
              <a:solidFill>
                <a:srgbClr val="000000">
                  <a:lumMod val="65000"/>
                  <a:lumOff val="35000"/>
                </a:srgbClr>
              </a:solidFill>
              <a:highlight>
                <a:srgbClr val="FFFF00"/>
              </a:highlight>
            </a:endParaRPr>
          </a:p>
        </p:txBody>
      </p:sp>
      <p:pic>
        <p:nvPicPr>
          <p:cNvPr id="1035" name="Picture 8" descr="Occupational Health &amp; Safety">
            <a:extLst>
              <a:ext uri="{FF2B5EF4-FFF2-40B4-BE49-F238E27FC236}">
                <a16:creationId xmlns:a16="http://schemas.microsoft.com/office/drawing/2014/main" xmlns="" id="{9AE04B44-CDC8-9ADE-8E22-B1046C8C5B93}"/>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l="11289" r="16825"/>
          <a:stretch/>
        </p:blipFill>
        <p:spPr bwMode="auto">
          <a:xfrm>
            <a:off x="7403617" y="4545167"/>
            <a:ext cx="1417345" cy="991870"/>
          </a:xfrm>
          <a:prstGeom prst="rect">
            <a:avLst/>
          </a:prstGeom>
          <a:noFill/>
          <a:extLst>
            <a:ext uri="{909E8E84-426E-40DD-AFC4-6F175D3DCCD1}">
              <a14:hiddenFill xmlns:a14="http://schemas.microsoft.com/office/drawing/2010/main">
                <a:solidFill>
                  <a:srgbClr val="FFFFFF"/>
                </a:solidFill>
              </a14:hiddenFill>
            </a:ext>
          </a:extLst>
        </p:spPr>
      </p:pic>
      <p:cxnSp>
        <p:nvCxnSpPr>
          <p:cNvPr id="1041" name="Straight Connector 1040">
            <a:extLst>
              <a:ext uri="{FF2B5EF4-FFF2-40B4-BE49-F238E27FC236}">
                <a16:creationId xmlns:a16="http://schemas.microsoft.com/office/drawing/2014/main" xmlns="" id="{7F14B9CC-BCF4-FCD5-E4C1-BA34D910C4BF}"/>
              </a:ext>
            </a:extLst>
          </p:cNvPr>
          <p:cNvCxnSpPr>
            <a:cxnSpLocks/>
          </p:cNvCxnSpPr>
          <p:nvPr/>
        </p:nvCxnSpPr>
        <p:spPr>
          <a:xfrm>
            <a:off x="5043832" y="3429000"/>
            <a:ext cx="1954571" cy="0"/>
          </a:xfrm>
          <a:prstGeom prst="line">
            <a:avLst/>
          </a:prstGeom>
          <a:ln w="38100">
            <a:solidFill>
              <a:schemeClr val="accent2">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xmlns="" id="{C8796CD7-F09C-F75E-26E8-E98A89030D57}"/>
              </a:ext>
            </a:extLst>
          </p:cNvPr>
          <p:cNvCxnSpPr>
            <a:cxnSpLocks/>
          </p:cNvCxnSpPr>
          <p:nvPr/>
        </p:nvCxnSpPr>
        <p:spPr>
          <a:xfrm flipH="1">
            <a:off x="4702194" y="2199377"/>
            <a:ext cx="16711" cy="2950132"/>
          </a:xfrm>
          <a:prstGeom prst="line">
            <a:avLst/>
          </a:prstGeom>
          <a:ln w="38100">
            <a:solidFill>
              <a:schemeClr val="accent2">
                <a:lumMod val="20000"/>
                <a:lumOff val="80000"/>
              </a:schemeClr>
            </a:solidFill>
            <a:tailEnd type="none"/>
          </a:ln>
        </p:spPr>
        <p:style>
          <a:lnRef idx="1">
            <a:schemeClr val="accent1"/>
          </a:lnRef>
          <a:fillRef idx="0">
            <a:schemeClr val="accent1"/>
          </a:fillRef>
          <a:effectRef idx="0">
            <a:schemeClr val="accent1"/>
          </a:effectRef>
          <a:fontRef idx="minor">
            <a:schemeClr val="tx1"/>
          </a:fontRef>
        </p:style>
      </p:cxnSp>
      <p:pic>
        <p:nvPicPr>
          <p:cNvPr id="1057" name="Picture 10" descr="What Cancer Screening Tests Check for Cancer? - NCI">
            <a:extLst>
              <a:ext uri="{FF2B5EF4-FFF2-40B4-BE49-F238E27FC236}">
                <a16:creationId xmlns:a16="http://schemas.microsoft.com/office/drawing/2014/main" xmlns="" id="{39A1C362-78E7-439F-5E06-C0F67546E942}"/>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369952" y="2068820"/>
            <a:ext cx="1459380" cy="100511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xmlns="" id="{2E7B3916-CCB9-7DF6-41BA-F23D5F66B560}"/>
              </a:ext>
            </a:extLst>
          </p:cNvPr>
          <p:cNvSpPr txBox="1"/>
          <p:nvPr/>
        </p:nvSpPr>
        <p:spPr>
          <a:xfrm>
            <a:off x="1846412" y="5232284"/>
            <a:ext cx="2697480" cy="197919"/>
          </a:xfrm>
          <a:prstGeom prst="rect">
            <a:avLst/>
          </a:prstGeom>
          <a:noFill/>
        </p:spPr>
        <p:txBody>
          <a:bodyPr wrap="square" lIns="0" tIns="0" rIns="0" bIns="0" rtlCol="0">
            <a:noAutofit/>
          </a:bodyPr>
          <a:lstStyle>
            <a:defPPr>
              <a:defRPr lang="en-US"/>
            </a:defPPr>
            <a:lvl1pPr marL="1146119" indent="-1146119">
              <a:lnSpc>
                <a:spcPct val="90000"/>
              </a:lnSpc>
              <a:defRPr sz="2400">
                <a:solidFill>
                  <a:schemeClr val="tx1">
                    <a:lumMod val="65000"/>
                    <a:lumOff val="35000"/>
                  </a:schemeClr>
                </a:solidFill>
                <a:latin typeface="Helvetica Now Text" panose="020B0504030202020204" pitchFamily="34" charset="0"/>
              </a:defRPr>
            </a:lvl1pPr>
          </a:lstStyle>
          <a:p>
            <a:pPr marL="573060" indent="-573060" defTabSz="914355"/>
            <a:r>
              <a:rPr lang="en-US" sz="1200" dirty="0">
                <a:solidFill>
                  <a:srgbClr val="000000"/>
                </a:solidFill>
              </a:rPr>
              <a:t>Cancer-associated infections </a:t>
            </a:r>
          </a:p>
        </p:txBody>
      </p:sp>
      <p:sp>
        <p:nvSpPr>
          <p:cNvPr id="68" name="TextBox 67">
            <a:extLst>
              <a:ext uri="{FF2B5EF4-FFF2-40B4-BE49-F238E27FC236}">
                <a16:creationId xmlns:a16="http://schemas.microsoft.com/office/drawing/2014/main" xmlns="" id="{CB25E8D8-8670-77D9-6FB4-D21E3D6A4543}"/>
              </a:ext>
            </a:extLst>
          </p:cNvPr>
          <p:cNvSpPr txBox="1"/>
          <p:nvPr/>
        </p:nvSpPr>
        <p:spPr>
          <a:xfrm>
            <a:off x="1242534" y="6154268"/>
            <a:ext cx="9706932" cy="200055"/>
          </a:xfrm>
          <a:prstGeom prst="rect">
            <a:avLst/>
          </a:prstGeom>
          <a:noFill/>
        </p:spPr>
        <p:txBody>
          <a:bodyPr wrap="square" rtlCol="0">
            <a:spAutoFit/>
          </a:bodyPr>
          <a:lstStyle/>
          <a:p>
            <a:pPr defTabSz="914355">
              <a:defRPr/>
            </a:pPr>
            <a:r>
              <a:rPr lang="en-US" sz="700" dirty="0">
                <a:solidFill>
                  <a:srgbClr val="FFFFFF">
                    <a:lumMod val="50000"/>
                  </a:srgbClr>
                </a:solidFill>
                <a:latin typeface="Helvetica Now Text" panose="020B0504030202020204" pitchFamily="34" charset="0"/>
              </a:rPr>
              <a:t>Sources: 1. American Cancer Society (2024) </a:t>
            </a:r>
            <a:endParaRPr lang="en-US" sz="640" dirty="0">
              <a:solidFill>
                <a:srgbClr val="000000"/>
              </a:solidFill>
              <a:latin typeface="Helvetica Now Text "/>
            </a:endParaRPr>
          </a:p>
        </p:txBody>
      </p:sp>
      <p:pic>
        <p:nvPicPr>
          <p:cNvPr id="2" name="Graphic 1" descr="Partial sun with solid fill">
            <a:extLst>
              <a:ext uri="{FF2B5EF4-FFF2-40B4-BE49-F238E27FC236}">
                <a16:creationId xmlns:a16="http://schemas.microsoft.com/office/drawing/2014/main" xmlns="" id="{34D76C3E-D52D-21B2-AD96-393DCFA8528B}"/>
              </a:ext>
            </a:extLst>
          </p:cNvPr>
          <p:cNvPicPr preferRelativeResize="0">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383093" y="4719190"/>
            <a:ext cx="426979" cy="365760"/>
          </a:xfrm>
          <a:prstGeom prst="rect">
            <a:avLst/>
          </a:prstGeom>
        </p:spPr>
      </p:pic>
      <p:sp>
        <p:nvSpPr>
          <p:cNvPr id="8" name="TextBox 7">
            <a:extLst>
              <a:ext uri="{FF2B5EF4-FFF2-40B4-BE49-F238E27FC236}">
                <a16:creationId xmlns:a16="http://schemas.microsoft.com/office/drawing/2014/main" xmlns="" id="{E0D87BAE-A483-D9FD-42A9-9A5F83491926}"/>
              </a:ext>
            </a:extLst>
          </p:cNvPr>
          <p:cNvSpPr txBox="1"/>
          <p:nvPr/>
        </p:nvSpPr>
        <p:spPr>
          <a:xfrm>
            <a:off x="10252038" y="101228"/>
            <a:ext cx="1864735" cy="282802"/>
          </a:xfrm>
          <a:prstGeom prst="rect">
            <a:avLst/>
          </a:prstGeom>
          <a:solidFill>
            <a:schemeClr val="accent1">
              <a:lumMod val="20000"/>
              <a:lumOff val="80000"/>
            </a:schemeClr>
          </a:solidFill>
        </p:spPr>
        <p:txBody>
          <a:bodyPr wrap="square" lIns="0" tIns="0" rIns="0" bIns="0" rtlCol="0">
            <a:noAutofit/>
          </a:bodyPr>
          <a:lstStyle/>
          <a:p>
            <a:pPr marL="0" algn="l">
              <a:lnSpc>
                <a:spcPct val="117000"/>
              </a:lnSpc>
              <a:spcAft>
                <a:spcPts val="1000"/>
              </a:spcAft>
            </a:pPr>
            <a:r>
              <a:rPr lang="en-US" sz="1100" b="0" i="0" dirty="0">
                <a:solidFill>
                  <a:schemeClr val="tx1"/>
                </a:solidFill>
                <a:latin typeface="Helvetica Now Text" panose="020B0504030202020204" pitchFamily="34" charset="77"/>
              </a:rPr>
              <a:t>Reduce Real World Barriers</a:t>
            </a:r>
          </a:p>
        </p:txBody>
      </p:sp>
    </p:spTree>
    <p:extLst>
      <p:ext uri="{BB962C8B-B14F-4D97-AF65-F5344CB8AC3E}">
        <p14:creationId xmlns:p14="http://schemas.microsoft.com/office/powerpoint/2010/main" val="1806465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CD8B45-72E2-63C6-6186-A34423260F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FEE9087-8657-BE83-C931-D4F0A08E8926}"/>
              </a:ext>
            </a:extLst>
          </p:cNvPr>
          <p:cNvSpPr>
            <a:spLocks noGrp="1"/>
          </p:cNvSpPr>
          <p:nvPr>
            <p:ph type="sldNum" sz="quarter" idx="12"/>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4" name="Title 3">
            <a:extLst>
              <a:ext uri="{FF2B5EF4-FFF2-40B4-BE49-F238E27FC236}">
                <a16:creationId xmlns:a16="http://schemas.microsoft.com/office/drawing/2014/main" xmlns="" id="{C913FAF4-8A8E-BD84-0936-1791A5CD3024}"/>
              </a:ext>
            </a:extLst>
          </p:cNvPr>
          <p:cNvSpPr>
            <a:spLocks noGrp="1"/>
          </p:cNvSpPr>
          <p:nvPr>
            <p:ph type="title"/>
          </p:nvPr>
        </p:nvSpPr>
        <p:spPr>
          <a:xfrm>
            <a:off x="1123229" y="468192"/>
            <a:ext cx="10686952" cy="800219"/>
          </a:xfrm>
        </p:spPr>
        <p:txBody>
          <a:bodyPr/>
          <a:lstStyle/>
          <a:p>
            <a:r>
              <a:rPr lang="en-US" dirty="0"/>
              <a:t>It’s Time to Look Beyond Traditional Levers to Deliver Better Health at Better Cost</a:t>
            </a:r>
          </a:p>
        </p:txBody>
      </p:sp>
      <p:sp>
        <p:nvSpPr>
          <p:cNvPr id="6" name="Footer Placeholder 3">
            <a:extLst>
              <a:ext uri="{FF2B5EF4-FFF2-40B4-BE49-F238E27FC236}">
                <a16:creationId xmlns:a16="http://schemas.microsoft.com/office/drawing/2014/main" xmlns="" id="{C25A69EC-2BB4-B9A3-EBC3-16CA6D6F3365}"/>
              </a:ext>
            </a:extLst>
          </p:cNvPr>
          <p:cNvSpPr>
            <a:spLocks noGrp="1"/>
          </p:cNvSpPr>
          <p:nvPr>
            <p:ph type="ftr" sz="quarter" idx="3"/>
          </p:nvPr>
        </p:nvSpPr>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29" name="Rectangle 28">
            <a:extLst>
              <a:ext uri="{FF2B5EF4-FFF2-40B4-BE49-F238E27FC236}">
                <a16:creationId xmlns:a16="http://schemas.microsoft.com/office/drawing/2014/main" xmlns="" id="{B0339388-2AD8-FADA-D807-C0F9040A4CE4}"/>
              </a:ext>
            </a:extLst>
          </p:cNvPr>
          <p:cNvSpPr/>
          <p:nvPr/>
        </p:nvSpPr>
        <p:spPr>
          <a:xfrm>
            <a:off x="1149439"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0" name="Rectangle 29">
            <a:extLst>
              <a:ext uri="{FF2B5EF4-FFF2-40B4-BE49-F238E27FC236}">
                <a16:creationId xmlns:a16="http://schemas.microsoft.com/office/drawing/2014/main" xmlns="" id="{DD269148-A47A-42D7-9602-D9FDCCA0A4F4}"/>
              </a:ext>
            </a:extLst>
          </p:cNvPr>
          <p:cNvSpPr/>
          <p:nvPr/>
        </p:nvSpPr>
        <p:spPr>
          <a:xfrm>
            <a:off x="3833507"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1" name="Rectangle 30">
            <a:extLst>
              <a:ext uri="{FF2B5EF4-FFF2-40B4-BE49-F238E27FC236}">
                <a16:creationId xmlns:a16="http://schemas.microsoft.com/office/drawing/2014/main" xmlns="" id="{9F31022E-CF5C-BF5F-5B11-567BE932826D}"/>
              </a:ext>
            </a:extLst>
          </p:cNvPr>
          <p:cNvSpPr/>
          <p:nvPr/>
        </p:nvSpPr>
        <p:spPr>
          <a:xfrm>
            <a:off x="6571991" y="3059290"/>
            <a:ext cx="2606040" cy="2899364"/>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8" name="Rectangle 37">
            <a:extLst>
              <a:ext uri="{FF2B5EF4-FFF2-40B4-BE49-F238E27FC236}">
                <a16:creationId xmlns:a16="http://schemas.microsoft.com/office/drawing/2014/main" xmlns="" id="{509DD43C-41A9-F19C-4F8F-B3250D131EBA}"/>
              </a:ext>
            </a:extLst>
          </p:cNvPr>
          <p:cNvSpPr/>
          <p:nvPr/>
        </p:nvSpPr>
        <p:spPr>
          <a:xfrm>
            <a:off x="1279975" y="3772826"/>
            <a:ext cx="2316312" cy="1558544"/>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lumMod val="20000"/>
                    <a:lumOff val="80000"/>
                  </a:srgbClr>
                </a:solidFill>
                <a:effectLst/>
                <a:uLnTx/>
                <a:uFillTx/>
                <a:latin typeface="Helvetica Now Text" panose="020B0504030202020204" pitchFamily="34" charset="77"/>
                <a:ea typeface="+mn-ea"/>
                <a:cs typeface="+mn-cs"/>
              </a:rPr>
              <a:t>36%</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Steer to higher-value providers through plan design</a:t>
            </a:r>
          </a:p>
        </p:txBody>
      </p:sp>
      <p:sp>
        <p:nvSpPr>
          <p:cNvPr id="39" name="Rectangle 38">
            <a:extLst>
              <a:ext uri="{FF2B5EF4-FFF2-40B4-BE49-F238E27FC236}">
                <a16:creationId xmlns:a16="http://schemas.microsoft.com/office/drawing/2014/main" xmlns="" id="{4CDFC972-E3DE-BC22-AAEA-5956EE5DCA31}"/>
              </a:ext>
            </a:extLst>
          </p:cNvPr>
          <p:cNvSpPr/>
          <p:nvPr/>
        </p:nvSpPr>
        <p:spPr>
          <a:xfrm>
            <a:off x="3975661" y="3793284"/>
            <a:ext cx="2316312" cy="1542157"/>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lumMod val="20000"/>
                    <a:lumOff val="80000"/>
                  </a:srgbClr>
                </a:solidFill>
                <a:effectLst/>
                <a:uLnTx/>
                <a:uFillTx/>
                <a:latin typeface="Helvetica Now Text" panose="020B0504030202020204" pitchFamily="34" charset="77"/>
                <a:ea typeface="+mn-ea"/>
                <a:cs typeface="+mn-cs"/>
              </a:rPr>
              <a:t>+ 22%</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Have a transparent PBM pricing model </a:t>
            </a: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such as pass-through, acquisition or cost plus</a:t>
            </a:r>
            <a:endPar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40" name="Rectangle 39">
            <a:extLst>
              <a:ext uri="{FF2B5EF4-FFF2-40B4-BE49-F238E27FC236}">
                <a16:creationId xmlns:a16="http://schemas.microsoft.com/office/drawing/2014/main" xmlns="" id="{C637EBEB-51BA-746B-A7F2-DD338DBDC9A4}"/>
              </a:ext>
            </a:extLst>
          </p:cNvPr>
          <p:cNvSpPr/>
          <p:nvPr/>
        </p:nvSpPr>
        <p:spPr>
          <a:xfrm>
            <a:off x="6662439" y="3772826"/>
            <a:ext cx="2316312" cy="1542156"/>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lumMod val="20000"/>
                    <a:lumOff val="80000"/>
                  </a:srgbClr>
                </a:solidFill>
                <a:effectLst/>
                <a:uLnTx/>
                <a:uFillTx/>
                <a:latin typeface="Helvetica Now Text" panose="020B0504030202020204" pitchFamily="34" charset="77"/>
                <a:ea typeface="+mn-ea"/>
                <a:cs typeface="+mn-cs"/>
              </a:rPr>
              <a:t>1 in 3</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Use predictive analytics to target high-risk individuals for outreach</a:t>
            </a:r>
          </a:p>
        </p:txBody>
      </p:sp>
      <p:sp>
        <p:nvSpPr>
          <p:cNvPr id="12" name="Rectangle 11">
            <a:extLst>
              <a:ext uri="{FF2B5EF4-FFF2-40B4-BE49-F238E27FC236}">
                <a16:creationId xmlns:a16="http://schemas.microsoft.com/office/drawing/2014/main" xmlns="" id="{D5E4A6F8-5E31-ACC1-98B6-F6CE7E01B4AE}"/>
              </a:ext>
            </a:extLst>
          </p:cNvPr>
          <p:cNvSpPr/>
          <p:nvPr/>
        </p:nvSpPr>
        <p:spPr>
          <a:xfrm>
            <a:off x="9201644" y="2637794"/>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13" name="Rectangle 12">
            <a:extLst>
              <a:ext uri="{FF2B5EF4-FFF2-40B4-BE49-F238E27FC236}">
                <a16:creationId xmlns:a16="http://schemas.microsoft.com/office/drawing/2014/main" xmlns="" id="{6896E89F-7FD6-10FD-5652-813F16490AEC}"/>
              </a:ext>
            </a:extLst>
          </p:cNvPr>
          <p:cNvSpPr/>
          <p:nvPr/>
        </p:nvSpPr>
        <p:spPr>
          <a:xfrm>
            <a:off x="9346508" y="3788993"/>
            <a:ext cx="2316312" cy="1542156"/>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accent1">
                    <a:lumMod val="20000"/>
                    <a:lumOff val="80000"/>
                  </a:schemeClr>
                </a:solidFill>
                <a:effectLst/>
                <a:uLnTx/>
                <a:uFillTx/>
                <a:latin typeface="Helvetica Now Text" panose="020B0504030202020204" pitchFamily="34" charset="77"/>
                <a:ea typeface="+mn-ea"/>
                <a:cs typeface="+mn-cs"/>
              </a:rPr>
              <a:t>70%</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Prioritize enhancing women’s health benefits in the next 1-2 years</a:t>
            </a:r>
          </a:p>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IN" sz="11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15" name="Subtitle 2">
            <a:extLst>
              <a:ext uri="{FF2B5EF4-FFF2-40B4-BE49-F238E27FC236}">
                <a16:creationId xmlns:a16="http://schemas.microsoft.com/office/drawing/2014/main" xmlns="" id="{4EE92844-81D6-9820-54E4-6B5B0C80F314}"/>
              </a:ext>
            </a:extLst>
          </p:cNvPr>
          <p:cNvSpPr txBox="1">
            <a:spLocks/>
          </p:cNvSpPr>
          <p:nvPr/>
        </p:nvSpPr>
        <p:spPr>
          <a:xfrm>
            <a:off x="1135111" y="1226294"/>
            <a:ext cx="10663187" cy="329264"/>
          </a:xfrm>
          <a:prstGeom prst="rect">
            <a:avLst/>
          </a:prstGeom>
          <a:noFill/>
        </p:spPr>
        <p:txBody>
          <a:bodyPr/>
          <a:lstStyle>
            <a:lvl1pPr marL="0" indent="0" algn="l" defTabSz="914298"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298"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6992" indent="-126992" algn="l" defTabSz="914298"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588" indent="-126992" algn="l" defTabSz="914298"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172" indent="-190488"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20" indent="-133343"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586"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37"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889"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a:lstStyle>
          <a:p>
            <a:pPr marL="0" marR="0" lvl="0" indent="0" algn="l" defTabSz="914298"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mn-cs"/>
              </a:rPr>
              <a:t>While many employers are not ready for bold moves, some are taking steps to future proof their benefits strategy</a:t>
            </a:r>
          </a:p>
        </p:txBody>
      </p:sp>
      <p:sp>
        <p:nvSpPr>
          <p:cNvPr id="5" name="Arrow: Left-Right 4">
            <a:extLst>
              <a:ext uri="{FF2B5EF4-FFF2-40B4-BE49-F238E27FC236}">
                <a16:creationId xmlns:a16="http://schemas.microsoft.com/office/drawing/2014/main" xmlns="" id="{41CEF6EA-A2A6-2B7E-667B-1FE4B1ED6496}"/>
              </a:ext>
            </a:extLst>
          </p:cNvPr>
          <p:cNvSpPr/>
          <p:nvPr/>
        </p:nvSpPr>
        <p:spPr>
          <a:xfrm>
            <a:off x="1294303" y="5423954"/>
            <a:ext cx="10368517" cy="590479"/>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AI an emerging tool to advance these strategies</a:t>
            </a:r>
          </a:p>
        </p:txBody>
      </p:sp>
      <p:sp>
        <p:nvSpPr>
          <p:cNvPr id="3" name="TextBox 2">
            <a:extLst>
              <a:ext uri="{FF2B5EF4-FFF2-40B4-BE49-F238E27FC236}">
                <a16:creationId xmlns:a16="http://schemas.microsoft.com/office/drawing/2014/main" xmlns="" id="{0DBE6C59-866C-C785-7DD3-655297D90426}"/>
              </a:ext>
            </a:extLst>
          </p:cNvPr>
          <p:cNvSpPr txBox="1"/>
          <p:nvPr/>
        </p:nvSpPr>
        <p:spPr>
          <a:xfrm>
            <a:off x="1147813" y="6566191"/>
            <a:ext cx="1765824" cy="157763"/>
          </a:xfrm>
          <a:prstGeom prst="rect">
            <a:avLst/>
          </a:prstGeom>
          <a:noFill/>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Source:  Aon 2026 Health Survey</a:t>
            </a:r>
          </a:p>
        </p:txBody>
      </p:sp>
      <p:sp>
        <p:nvSpPr>
          <p:cNvPr id="7" name="TextBox 6">
            <a:extLst>
              <a:ext uri="{FF2B5EF4-FFF2-40B4-BE49-F238E27FC236}">
                <a16:creationId xmlns:a16="http://schemas.microsoft.com/office/drawing/2014/main" xmlns="" id="{763292DC-FCD6-4F14-DD4C-E86520017B13}"/>
              </a:ext>
            </a:extLst>
          </p:cNvPr>
          <p:cNvSpPr txBox="1"/>
          <p:nvPr/>
        </p:nvSpPr>
        <p:spPr>
          <a:xfrm>
            <a:off x="5553364" y="6289294"/>
            <a:ext cx="3513221" cy="276897"/>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1400" b="1" i="0" u="none" strike="noStrike" kern="1200" cap="none" spc="0" normalizeH="0" baseline="0" noProof="0" dirty="0">
                <a:ln>
                  <a:noFill/>
                </a:ln>
                <a:effectLst/>
                <a:uLnTx/>
                <a:uFillTx/>
                <a:latin typeface="Helvetica Now Text" panose="020B0504030202020204" pitchFamily="34" charset="77"/>
                <a:ea typeface="+mn-ea"/>
                <a:cs typeface="+mn-cs"/>
              </a:rPr>
              <a:t>Vendor Accountability</a:t>
            </a:r>
          </a:p>
        </p:txBody>
      </p:sp>
      <p:sp>
        <p:nvSpPr>
          <p:cNvPr id="8" name="Left Brace 7">
            <a:extLst>
              <a:ext uri="{FF2B5EF4-FFF2-40B4-BE49-F238E27FC236}">
                <a16:creationId xmlns:a16="http://schemas.microsoft.com/office/drawing/2014/main" xmlns="" id="{DD2D6D6A-36DE-22ED-2F00-AD3FFCF690BB}"/>
              </a:ext>
            </a:extLst>
          </p:cNvPr>
          <p:cNvSpPr/>
          <p:nvPr/>
        </p:nvSpPr>
        <p:spPr>
          <a:xfrm rot="16200000">
            <a:off x="6260822" y="1854296"/>
            <a:ext cx="207768" cy="8686799"/>
          </a:xfrm>
          <a:prstGeom prst="leftBrace">
            <a:avLst/>
          </a:prstGeom>
          <a:noFill/>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2939A">
                  <a:lumMod val="20000"/>
                  <a:lumOff val="80000"/>
                </a:srgbClr>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xmlns="" id="{4489C593-A8AC-FBC3-194A-E33DC5FF0949}"/>
              </a:ext>
            </a:extLst>
          </p:cNvPr>
          <p:cNvSpPr/>
          <p:nvPr/>
        </p:nvSpPr>
        <p:spPr>
          <a:xfrm>
            <a:off x="1135111" y="1957463"/>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Stop Paying More for Less: Steer to Care That Delivers</a:t>
            </a:r>
          </a:p>
        </p:txBody>
      </p:sp>
      <p:sp>
        <p:nvSpPr>
          <p:cNvPr id="9" name="Rectangle 8">
            <a:extLst>
              <a:ext uri="{FF2B5EF4-FFF2-40B4-BE49-F238E27FC236}">
                <a16:creationId xmlns:a16="http://schemas.microsoft.com/office/drawing/2014/main" xmlns="" id="{A5B6D4F9-E6EB-E74C-B458-4AD6D583002B}"/>
              </a:ext>
            </a:extLst>
          </p:cNvPr>
          <p:cNvSpPr/>
          <p:nvPr/>
        </p:nvSpPr>
        <p:spPr>
          <a:xfrm>
            <a:off x="3833506"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Transform Pharmacy: Unlock Cost, Quality, and Value</a:t>
            </a:r>
          </a:p>
        </p:txBody>
      </p:sp>
      <p:sp>
        <p:nvSpPr>
          <p:cNvPr id="10" name="Rectangle 9">
            <a:extLst>
              <a:ext uri="{FF2B5EF4-FFF2-40B4-BE49-F238E27FC236}">
                <a16:creationId xmlns:a16="http://schemas.microsoft.com/office/drawing/2014/main" xmlns="" id="{229F61A1-9CF2-3684-86C3-762CAEBAB8A6}"/>
              </a:ext>
            </a:extLst>
          </p:cNvPr>
          <p:cNvSpPr/>
          <p:nvPr/>
        </p:nvSpPr>
        <p:spPr>
          <a:xfrm>
            <a:off x="6517575"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Target the Costliest: Proactively Manage High‑Cost Individuals</a:t>
            </a:r>
          </a:p>
        </p:txBody>
      </p:sp>
      <p:sp>
        <p:nvSpPr>
          <p:cNvPr id="11" name="Rectangle 10">
            <a:extLst>
              <a:ext uri="{FF2B5EF4-FFF2-40B4-BE49-F238E27FC236}">
                <a16:creationId xmlns:a16="http://schemas.microsoft.com/office/drawing/2014/main" xmlns="" id="{AE9242D1-FBC9-BD05-20CB-68706B3FD8CC}"/>
              </a:ext>
            </a:extLst>
          </p:cNvPr>
          <p:cNvSpPr/>
          <p:nvPr/>
        </p:nvSpPr>
        <p:spPr>
          <a:xfrm>
            <a:off x="9201644"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Deliver Wellbeing That Works: Reduce  Real-World Barriers to Health</a:t>
            </a:r>
          </a:p>
        </p:txBody>
      </p:sp>
    </p:spTree>
    <p:extLst>
      <p:ext uri="{BB962C8B-B14F-4D97-AF65-F5344CB8AC3E}">
        <p14:creationId xmlns:p14="http://schemas.microsoft.com/office/powerpoint/2010/main" val="395046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90E33A-ECD8-63BB-AE13-16D1F0D8EE39}"/>
              </a:ext>
            </a:extLst>
          </p:cNvPr>
          <p:cNvSpPr>
            <a:spLocks noGrp="1"/>
          </p:cNvSpPr>
          <p:nvPr>
            <p:ph type="sldNum" sz="quarter" idx="12"/>
          </p:nvPr>
        </p:nvSpPr>
        <p:spPr/>
        <p:txBody>
          <a:bodyPr/>
          <a:lstStyle/>
          <a:p>
            <a:fld id="{91D568E7-61F5-D04E-995D-81EF41C01A2A}" type="slidenum">
              <a:rPr lang="en-GB" smtClean="0"/>
              <a:t>16</a:t>
            </a:fld>
            <a:endParaRPr lang="en-GB"/>
          </a:p>
        </p:txBody>
      </p:sp>
      <p:sp>
        <p:nvSpPr>
          <p:cNvPr id="3" name="Subtitle 2">
            <a:extLst>
              <a:ext uri="{FF2B5EF4-FFF2-40B4-BE49-F238E27FC236}">
                <a16:creationId xmlns:a16="http://schemas.microsoft.com/office/drawing/2014/main" xmlns="" id="{51A02DB8-AD99-0795-BB79-66B9B7087C4B}"/>
              </a:ext>
            </a:extLst>
          </p:cNvPr>
          <p:cNvSpPr>
            <a:spLocks noGrp="1"/>
          </p:cNvSpPr>
          <p:nvPr>
            <p:ph type="subTitle" idx="13"/>
          </p:nvPr>
        </p:nvSpPr>
        <p:spPr>
          <a:xfrm>
            <a:off x="357758" y="104947"/>
            <a:ext cx="11433136" cy="800219"/>
          </a:xfrm>
        </p:spPr>
        <p:txBody>
          <a:bodyPr/>
          <a:lstStyle/>
          <a:p>
            <a:pPr defTabSz="914296">
              <a:spcBef>
                <a:spcPts val="300"/>
              </a:spcBef>
              <a:spcAft>
                <a:spcPts val="300"/>
              </a:spcAft>
              <a:defRPr/>
            </a:pPr>
            <a:r>
              <a:rPr lang="en-IN" sz="2600" b="1" dirty="0">
                <a:solidFill>
                  <a:srgbClr val="262836"/>
                </a:solidFill>
                <a:latin typeface="Helvetica Now Text" panose="020B0504030202020204" pitchFamily="34" charset="0"/>
                <a:ea typeface="Corbel" charset="0"/>
                <a:cs typeface="Corbel" charset="0"/>
              </a:rPr>
              <a:t>AI has the potential to deliver cost savings, better member health and an improved experience, but data and privacy concerns continue.</a:t>
            </a:r>
            <a:endParaRPr lang="en-US" sz="2600" b="1" dirty="0"/>
          </a:p>
        </p:txBody>
      </p:sp>
      <p:sp>
        <p:nvSpPr>
          <p:cNvPr id="4" name="Footer Placeholder 3">
            <a:extLst>
              <a:ext uri="{FF2B5EF4-FFF2-40B4-BE49-F238E27FC236}">
                <a16:creationId xmlns:a16="http://schemas.microsoft.com/office/drawing/2014/main" xmlns="" id="{702D6C7F-AE58-49F7-CA61-6CEF0FE3BB34}"/>
              </a:ext>
            </a:extLst>
          </p:cNvPr>
          <p:cNvSpPr>
            <a:spLocks noGrp="1"/>
          </p:cNvSpPr>
          <p:nvPr>
            <p:ph type="ftr" sz="quarter" idx="3"/>
          </p:nvPr>
        </p:nvSpPr>
        <p:spPr/>
        <p:txBody>
          <a:bodyPr/>
          <a:lstStyle/>
          <a:p>
            <a:r>
              <a:rPr lang="en-GB"/>
              <a:t>Proprietary and Confidential</a:t>
            </a:r>
          </a:p>
        </p:txBody>
      </p:sp>
      <p:grpSp>
        <p:nvGrpSpPr>
          <p:cNvPr id="19" name="Group 18">
            <a:extLst>
              <a:ext uri="{FF2B5EF4-FFF2-40B4-BE49-F238E27FC236}">
                <a16:creationId xmlns:a16="http://schemas.microsoft.com/office/drawing/2014/main" xmlns="" id="{A7154C61-FD45-1944-7EBD-4C236A812AFD}"/>
              </a:ext>
            </a:extLst>
          </p:cNvPr>
          <p:cNvGrpSpPr/>
          <p:nvPr/>
        </p:nvGrpSpPr>
        <p:grpSpPr>
          <a:xfrm>
            <a:off x="357758" y="1853804"/>
            <a:ext cx="4310984" cy="3652220"/>
            <a:chOff x="1144587" y="1928455"/>
            <a:chExt cx="4599997" cy="3697794"/>
          </a:xfrm>
        </p:grpSpPr>
        <p:sp>
          <p:nvSpPr>
            <p:cNvPr id="6" name="TextBox 5">
              <a:extLst>
                <a:ext uri="{FF2B5EF4-FFF2-40B4-BE49-F238E27FC236}">
                  <a16:creationId xmlns:a16="http://schemas.microsoft.com/office/drawing/2014/main" xmlns="" id="{87CEEBD1-03A0-767A-6A83-5A39D9315313}"/>
                </a:ext>
              </a:extLst>
            </p:cNvPr>
            <p:cNvSpPr txBox="1"/>
            <p:nvPr/>
          </p:nvSpPr>
          <p:spPr>
            <a:xfrm>
              <a:off x="1144587" y="1928455"/>
              <a:ext cx="4599997" cy="584775"/>
            </a:xfrm>
            <a:prstGeom prst="rect">
              <a:avLst/>
            </a:prstGeom>
            <a:solidFill>
              <a:srgbClr val="E5EFF0"/>
            </a:solidFill>
          </p:spPr>
          <p:txBody>
            <a:bodyPr wrap="square">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rPr>
                <a:t>Today – AI growing in use for Benefits Operations</a:t>
              </a:r>
            </a:p>
          </p:txBody>
        </p:sp>
        <p:graphicFrame>
          <p:nvGraphicFramePr>
            <p:cNvPr id="7" name="Chart 6">
              <a:extLst>
                <a:ext uri="{FF2B5EF4-FFF2-40B4-BE49-F238E27FC236}">
                  <a16:creationId xmlns:a16="http://schemas.microsoft.com/office/drawing/2014/main" xmlns="" id="{0A03FAFA-2378-0CCF-5073-B6D238FB82A7}"/>
                </a:ext>
              </a:extLst>
            </p:cNvPr>
            <p:cNvGraphicFramePr/>
            <p:nvPr>
              <p:extLst>
                <p:ext uri="{D42A27DB-BD31-4B8C-83A1-F6EECF244321}">
                  <p14:modId xmlns:p14="http://schemas.microsoft.com/office/powerpoint/2010/main" val="812082337"/>
                </p:ext>
              </p:extLst>
            </p:nvPr>
          </p:nvGraphicFramePr>
          <p:xfrm>
            <a:off x="1144587" y="3092458"/>
            <a:ext cx="4599997" cy="2533791"/>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0" name="Group 19">
            <a:extLst>
              <a:ext uri="{FF2B5EF4-FFF2-40B4-BE49-F238E27FC236}">
                <a16:creationId xmlns:a16="http://schemas.microsoft.com/office/drawing/2014/main" xmlns="" id="{2E764351-A2C0-D40D-B4F2-D0245B96FDA7}"/>
              </a:ext>
            </a:extLst>
          </p:cNvPr>
          <p:cNvGrpSpPr/>
          <p:nvPr/>
        </p:nvGrpSpPr>
        <p:grpSpPr>
          <a:xfrm>
            <a:off x="4885070" y="1853804"/>
            <a:ext cx="4829085" cy="4181236"/>
            <a:chOff x="6331566" y="1928455"/>
            <a:chExt cx="4951415" cy="4140884"/>
          </a:xfrm>
        </p:grpSpPr>
        <p:sp>
          <p:nvSpPr>
            <p:cNvPr id="8" name="TextBox 7">
              <a:extLst>
                <a:ext uri="{FF2B5EF4-FFF2-40B4-BE49-F238E27FC236}">
                  <a16:creationId xmlns:a16="http://schemas.microsoft.com/office/drawing/2014/main" xmlns="" id="{202B2DA3-9F9B-AABA-3B64-0511EAF55D2F}"/>
                </a:ext>
              </a:extLst>
            </p:cNvPr>
            <p:cNvSpPr txBox="1"/>
            <p:nvPr/>
          </p:nvSpPr>
          <p:spPr>
            <a:xfrm>
              <a:off x="6331566" y="1928455"/>
              <a:ext cx="4599997" cy="584775"/>
            </a:xfrm>
            <a:prstGeom prst="rect">
              <a:avLst/>
            </a:prstGeom>
            <a:solidFill>
              <a:srgbClr val="E5EFF0"/>
            </a:solidFill>
          </p:spPr>
          <p:txBody>
            <a:bodyPr wrap="square">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rPr>
                <a:t>Tomorrow – Personalized Health Engagement</a:t>
              </a:r>
            </a:p>
          </p:txBody>
        </p:sp>
        <p:grpSp>
          <p:nvGrpSpPr>
            <p:cNvPr id="9" name="Group 8">
              <a:extLst>
                <a:ext uri="{FF2B5EF4-FFF2-40B4-BE49-F238E27FC236}">
                  <a16:creationId xmlns:a16="http://schemas.microsoft.com/office/drawing/2014/main" xmlns="" id="{1C2A2C9A-688F-0F04-7637-F0FE860926B7}"/>
                </a:ext>
              </a:extLst>
            </p:cNvPr>
            <p:cNvGrpSpPr/>
            <p:nvPr/>
          </p:nvGrpSpPr>
          <p:grpSpPr>
            <a:xfrm>
              <a:off x="6447418" y="2745470"/>
              <a:ext cx="4835563" cy="3323869"/>
              <a:chOff x="4573314" y="2063357"/>
              <a:chExt cx="4207259" cy="3622725"/>
            </a:xfrm>
          </p:grpSpPr>
          <p:graphicFrame>
            <p:nvGraphicFramePr>
              <p:cNvPr id="10" name="Chart 9">
                <a:extLst>
                  <a:ext uri="{FF2B5EF4-FFF2-40B4-BE49-F238E27FC236}">
                    <a16:creationId xmlns:a16="http://schemas.microsoft.com/office/drawing/2014/main" xmlns="" id="{7D46DAA0-31BA-219A-5DC7-61B2E9C5DFF7}"/>
                  </a:ext>
                </a:extLst>
              </p:cNvPr>
              <p:cNvGraphicFramePr/>
              <p:nvPr>
                <p:extLst>
                  <p:ext uri="{D42A27DB-BD31-4B8C-83A1-F6EECF244321}">
                    <p14:modId xmlns:p14="http://schemas.microsoft.com/office/powerpoint/2010/main" val="1238059082"/>
                  </p:ext>
                </p:extLst>
              </p:nvPr>
            </p:nvGraphicFramePr>
            <p:xfrm>
              <a:off x="4573314" y="2063357"/>
              <a:ext cx="4207259" cy="362272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xmlns="" id="{FAB5110F-5E8A-B598-009A-EC6D6F16EA3F}"/>
                  </a:ext>
                </a:extLst>
              </p:cNvPr>
              <p:cNvSpPr txBox="1"/>
              <p:nvPr/>
            </p:nvSpPr>
            <p:spPr>
              <a:xfrm>
                <a:off x="6705544" y="2804750"/>
                <a:ext cx="553512" cy="301905"/>
              </a:xfrm>
              <a:prstGeom prst="rect">
                <a:avLst/>
              </a:prstGeom>
              <a:noFill/>
            </p:spPr>
            <p:txBody>
              <a:bodyPr wrap="square">
                <a:spAutoFit/>
              </a:bodyPr>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16%</a:t>
                </a: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xmlns="" id="{8B1F9307-57EB-4726-CA78-4C474244EBC3}"/>
                  </a:ext>
                </a:extLst>
              </p:cNvPr>
              <p:cNvSpPr txBox="1"/>
              <p:nvPr/>
            </p:nvSpPr>
            <p:spPr>
              <a:xfrm>
                <a:off x="6705544" y="3556945"/>
                <a:ext cx="553512" cy="301905"/>
              </a:xfrm>
              <a:prstGeom prst="rect">
                <a:avLst/>
              </a:prstGeom>
              <a:noFill/>
            </p:spPr>
            <p:txBody>
              <a:bodyPr wrap="square">
                <a:spAutoFit/>
              </a:bodyPr>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6%</a:t>
                </a:r>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xmlns="" id="{681F3922-9C1D-DB5B-DE89-78D48AE13B5D}"/>
                  </a:ext>
                </a:extLst>
              </p:cNvPr>
              <p:cNvSpPr txBox="1"/>
              <p:nvPr/>
            </p:nvSpPr>
            <p:spPr>
              <a:xfrm>
                <a:off x="6692390" y="4284805"/>
                <a:ext cx="553512" cy="301905"/>
              </a:xfrm>
              <a:prstGeom prst="rect">
                <a:avLst/>
              </a:prstGeom>
              <a:noFill/>
            </p:spPr>
            <p:txBody>
              <a:bodyPr wrap="square">
                <a:spAutoFit/>
              </a:bodyPr>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5%</a:t>
                </a: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xmlns="" id="{A9A60985-74A7-219F-0F01-8203FBDFC6AF}"/>
                  </a:ext>
                </a:extLst>
              </p:cNvPr>
              <p:cNvSpPr txBox="1"/>
              <p:nvPr/>
            </p:nvSpPr>
            <p:spPr>
              <a:xfrm>
                <a:off x="6675404" y="5018613"/>
                <a:ext cx="553512" cy="301905"/>
              </a:xfrm>
              <a:prstGeom prst="rect">
                <a:avLst/>
              </a:prstGeom>
              <a:noFill/>
            </p:spPr>
            <p:txBody>
              <a:bodyPr wrap="square">
                <a:spAutoFit/>
              </a:bodyPr>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4%</a:t>
                </a:r>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grpSp>
        <p:nvGrpSpPr>
          <p:cNvPr id="15" name="Group 14">
            <a:extLst>
              <a:ext uri="{FF2B5EF4-FFF2-40B4-BE49-F238E27FC236}">
                <a16:creationId xmlns:a16="http://schemas.microsoft.com/office/drawing/2014/main" xmlns="" id="{EB4D3CEB-99F9-276E-D1B6-334C0E9A7F3B}"/>
              </a:ext>
            </a:extLst>
          </p:cNvPr>
          <p:cNvGrpSpPr/>
          <p:nvPr/>
        </p:nvGrpSpPr>
        <p:grpSpPr>
          <a:xfrm>
            <a:off x="9165515" y="2167196"/>
            <a:ext cx="2818504" cy="3338828"/>
            <a:chOff x="4281931" y="2937510"/>
            <a:chExt cx="1631529" cy="1321716"/>
          </a:xfrm>
        </p:grpSpPr>
        <p:graphicFrame>
          <p:nvGraphicFramePr>
            <p:cNvPr id="16" name="Chart 15">
              <a:extLst>
                <a:ext uri="{FF2B5EF4-FFF2-40B4-BE49-F238E27FC236}">
                  <a16:creationId xmlns:a16="http://schemas.microsoft.com/office/drawing/2014/main" xmlns="" id="{7183CFDB-4D8B-979E-9B03-ABA8E4576488}"/>
                </a:ext>
              </a:extLst>
            </p:cNvPr>
            <p:cNvGraphicFramePr/>
            <p:nvPr/>
          </p:nvGraphicFramePr>
          <p:xfrm>
            <a:off x="4548518" y="2937510"/>
            <a:ext cx="1289972" cy="767261"/>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xmlns="" id="{1ECEFF84-B932-9F8B-21B3-9DAB840D4596}"/>
                </a:ext>
              </a:extLst>
            </p:cNvPr>
            <p:cNvSpPr txBox="1"/>
            <p:nvPr/>
          </p:nvSpPr>
          <p:spPr>
            <a:xfrm>
              <a:off x="5013720" y="3136053"/>
              <a:ext cx="358378" cy="369095"/>
            </a:xfrm>
            <a:prstGeom prst="rect">
              <a:avLst/>
            </a:prstGeom>
            <a:noFill/>
            <a:ln>
              <a:noFill/>
            </a:ln>
          </p:spPr>
          <p:txBody>
            <a:bodyPr wrap="none" lIns="0" tIns="0" rIns="0" bIns="0" rtlCol="0" anchor="ctr">
              <a:noAutofit/>
            </a:bodyPr>
            <a:lstStyle/>
            <a:p>
              <a:pPr marL="0" marR="0" lvl="0" indent="0" algn="ctr" defTabSz="914400" rtl="0" eaLnBrk="1" fontAlgn="auto" latinLnBrk="0" hangingPunct="1">
                <a:lnSpc>
                  <a:spcPct val="117000"/>
                </a:lnSpc>
                <a:spcBef>
                  <a:spcPts val="0"/>
                </a:spcBef>
                <a:spcAft>
                  <a:spcPts val="1000"/>
                </a:spcAft>
                <a:buClrTx/>
                <a:buSzTx/>
                <a:buFontTx/>
                <a:buNone/>
                <a:tabLst/>
                <a:defRPr/>
              </a:pPr>
              <a:r>
                <a:rPr kumimoji="0" lang="en-US" sz="3200" b="1" i="0" u="none" strike="noStrike" kern="0" cap="none" spc="0" normalizeH="0" baseline="0" noProof="0" dirty="0">
                  <a:ln>
                    <a:noFill/>
                  </a:ln>
                  <a:solidFill>
                    <a:srgbClr val="0084BB"/>
                  </a:solidFill>
                  <a:effectLst/>
                  <a:uLnTx/>
                  <a:uFillTx/>
                  <a:latin typeface="Helvetica Now Text" panose="020B0504030202020204" pitchFamily="34" charset="0"/>
                  <a:ea typeface="+mn-ea"/>
                  <a:cs typeface="+mn-cs"/>
                </a:rPr>
                <a:t>53%</a:t>
              </a:r>
            </a:p>
          </p:txBody>
        </p:sp>
        <p:sp>
          <p:nvSpPr>
            <p:cNvPr id="18" name="TextBox 17">
              <a:extLst>
                <a:ext uri="{FF2B5EF4-FFF2-40B4-BE49-F238E27FC236}">
                  <a16:creationId xmlns:a16="http://schemas.microsoft.com/office/drawing/2014/main" xmlns="" id="{47187060-44C4-CD5E-2328-C7B51A5B239B}"/>
                </a:ext>
              </a:extLst>
            </p:cNvPr>
            <p:cNvSpPr txBox="1"/>
            <p:nvPr/>
          </p:nvSpPr>
          <p:spPr>
            <a:xfrm>
              <a:off x="4281931" y="3893466"/>
              <a:ext cx="1631529" cy="365760"/>
            </a:xfrm>
            <a:prstGeom prst="rect">
              <a:avLst/>
            </a:prstGeom>
            <a:noFill/>
            <a:ln>
              <a:noFill/>
            </a:ln>
          </p:spPr>
          <p:txBody>
            <a:bodyPr wrap="square" lIns="0" tIns="0" rIns="0" bIns="0" rtlCol="0" anchor="ctr">
              <a:no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262836"/>
                  </a:solidFill>
                  <a:effectLst/>
                  <a:uLnTx/>
                  <a:uFillTx/>
                  <a:latin typeface="Helvetica Now Text" panose="020B0504030202020204" pitchFamily="34" charset="0"/>
                  <a:ea typeface="+mn-ea"/>
                  <a:cs typeface="+mn-cs"/>
                </a:rPr>
                <a:t>Say data privacy and security concerns are a significant barrier to AI adoption</a:t>
              </a:r>
            </a:p>
          </p:txBody>
        </p:sp>
      </p:grpSp>
    </p:spTree>
    <p:extLst>
      <p:ext uri="{BB962C8B-B14F-4D97-AF65-F5344CB8AC3E}">
        <p14:creationId xmlns:p14="http://schemas.microsoft.com/office/powerpoint/2010/main" val="641555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12FA1D-114E-862A-1C8D-F5C6B189E34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4FA662F-C152-B646-7FF5-3DA8ED873E67}"/>
              </a:ext>
            </a:extLst>
          </p:cNvPr>
          <p:cNvSpPr>
            <a:spLocks noGrp="1"/>
          </p:cNvSpPr>
          <p:nvPr>
            <p:ph type="sldNum" sz="quarter" idx="12"/>
          </p:nvPr>
        </p:nvSpPr>
        <p:spPr>
          <a:xfrm>
            <a:off x="11409441" y="6301580"/>
            <a:ext cx="403815" cy="365125"/>
          </a:xfrm>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8C72A33F-2908-4580-B912-56C59EBA1DDD}" type="slidenum">
              <a:rPr kumimoji="0" lang="en-US"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13" name="Subtitle 5">
            <a:extLst>
              <a:ext uri="{FF2B5EF4-FFF2-40B4-BE49-F238E27FC236}">
                <a16:creationId xmlns:a16="http://schemas.microsoft.com/office/drawing/2014/main" xmlns="" id="{255CC348-C93A-F236-C444-DEA3EB8B7ACE}"/>
              </a:ext>
            </a:extLst>
          </p:cNvPr>
          <p:cNvSpPr>
            <a:spLocks noGrp="1"/>
          </p:cNvSpPr>
          <p:nvPr>
            <p:ph type="subTitle" idx="13"/>
          </p:nvPr>
        </p:nvSpPr>
        <p:spPr>
          <a:xfrm>
            <a:off x="1123229" y="843284"/>
            <a:ext cx="10686952" cy="307777"/>
          </a:xfrm>
        </p:spPr>
        <p:txBody>
          <a:bodyPr/>
          <a:lstStyle/>
          <a:p>
            <a:r>
              <a:rPr lang="en-US"/>
              <a:t>Many rely on standard performance reporting from vendors</a:t>
            </a:r>
          </a:p>
        </p:txBody>
      </p:sp>
      <p:sp>
        <p:nvSpPr>
          <p:cNvPr id="3" name="Footer Placeholder 3">
            <a:extLst>
              <a:ext uri="{FF2B5EF4-FFF2-40B4-BE49-F238E27FC236}">
                <a16:creationId xmlns:a16="http://schemas.microsoft.com/office/drawing/2014/main" xmlns="" id="{6BE9EBA9-5DC9-948F-01F6-9C3901F47051}"/>
              </a:ext>
            </a:extLst>
          </p:cNvPr>
          <p:cNvSpPr>
            <a:spLocks noGrp="1"/>
          </p:cNvSpPr>
          <p:nvPr>
            <p:ph type="ftr" sz="quarter" idx="3"/>
          </p:nvPr>
        </p:nvSpPr>
        <p:spPr>
          <a:xfrm>
            <a:off x="6011954" y="6301580"/>
            <a:ext cx="5038972" cy="365125"/>
          </a:xfrm>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5" name="Title 4">
            <a:extLst>
              <a:ext uri="{FF2B5EF4-FFF2-40B4-BE49-F238E27FC236}">
                <a16:creationId xmlns:a16="http://schemas.microsoft.com/office/drawing/2014/main" xmlns="" id="{74723866-258A-B827-E980-5802A8D4592C}"/>
              </a:ext>
            </a:extLst>
          </p:cNvPr>
          <p:cNvSpPr>
            <a:spLocks noGrp="1"/>
          </p:cNvSpPr>
          <p:nvPr>
            <p:ph type="title"/>
          </p:nvPr>
        </p:nvSpPr>
        <p:spPr>
          <a:xfrm>
            <a:off x="1123229" y="468192"/>
            <a:ext cx="10686952" cy="400110"/>
          </a:xfrm>
        </p:spPr>
        <p:txBody>
          <a:bodyPr/>
          <a:lstStyle/>
          <a:p>
            <a:r>
              <a:rPr lang="en-US"/>
              <a:t>ROI, Engagement, and Experience Lead Vendor Evaluation Criteria</a:t>
            </a:r>
          </a:p>
        </p:txBody>
      </p:sp>
      <p:graphicFrame>
        <p:nvGraphicFramePr>
          <p:cNvPr id="19" name="Chart 18">
            <a:extLst>
              <a:ext uri="{FF2B5EF4-FFF2-40B4-BE49-F238E27FC236}">
                <a16:creationId xmlns:a16="http://schemas.microsoft.com/office/drawing/2014/main" xmlns="" id="{61EBDF94-DB56-0357-880F-A5EBDF82B7C4}"/>
              </a:ext>
            </a:extLst>
          </p:cNvPr>
          <p:cNvGraphicFramePr/>
          <p:nvPr/>
        </p:nvGraphicFramePr>
        <p:xfrm>
          <a:off x="1142999" y="1562101"/>
          <a:ext cx="7999414" cy="4404374"/>
        </p:xfrm>
        <a:graphic>
          <a:graphicData uri="http://schemas.openxmlformats.org/drawingml/2006/chart">
            <c:chart xmlns:c="http://schemas.openxmlformats.org/drawingml/2006/chart" xmlns:r="http://schemas.openxmlformats.org/officeDocument/2006/relationships" r:id="rId3"/>
          </a:graphicData>
        </a:graphic>
      </p:graphicFrame>
      <p:pic>
        <p:nvPicPr>
          <p:cNvPr id="20" name="Graphic 19" descr="Atom with solid fill">
            <a:extLst>
              <a:ext uri="{FF2B5EF4-FFF2-40B4-BE49-F238E27FC236}">
                <a16:creationId xmlns:a16="http://schemas.microsoft.com/office/drawing/2014/main" xmlns="" id="{1F1DD5E9-25A3-66FA-9A1A-801E6D73C83F}"/>
              </a:ext>
            </a:extLst>
          </p:cNvPr>
          <p:cNvPicPr>
            <a:picLocks noChangeAspect="1"/>
          </p:cNvPicPr>
          <p:nvPr/>
        </p:nvPicPr>
        <p:blipFill>
          <a:blip>
            <a:extLst>
              <a:ext uri="{96DAC541-7B7A-43D3-8B79-37D633B846F1}">
                <asvg:svgBlip xmlns:asvg="http://schemas.microsoft.com/office/drawing/2016/SVG/main" xmlns="" r:embed="rId4"/>
              </a:ext>
            </a:extLst>
          </a:blip>
          <a:stretch>
            <a:fillRect/>
          </a:stretch>
        </p:blipFill>
        <p:spPr>
          <a:xfrm>
            <a:off x="10409684" y="3803716"/>
            <a:ext cx="1369558" cy="1406781"/>
          </a:xfrm>
          <a:prstGeom prst="rect">
            <a:avLst/>
          </a:prstGeom>
        </p:spPr>
      </p:pic>
      <p:sp>
        <p:nvSpPr>
          <p:cNvPr id="21" name="TextBox 20">
            <a:extLst>
              <a:ext uri="{FF2B5EF4-FFF2-40B4-BE49-F238E27FC236}">
                <a16:creationId xmlns:a16="http://schemas.microsoft.com/office/drawing/2014/main" xmlns="" id="{D53537BB-581F-E7D0-A0EB-803FCF0C4831}"/>
              </a:ext>
            </a:extLst>
          </p:cNvPr>
          <p:cNvSpPr txBox="1"/>
          <p:nvPr/>
        </p:nvSpPr>
        <p:spPr>
          <a:xfrm>
            <a:off x="9142413" y="3565525"/>
            <a:ext cx="2508064" cy="1947513"/>
          </a:xfrm>
          <a:prstGeom prst="rect">
            <a:avLst/>
          </a:prstGeom>
          <a:noFill/>
        </p:spPr>
        <p:txBody>
          <a:bodyPr wrap="square" lIns="274320" tIns="182880" rIns="0" bIns="0" rtlCol="0" anchor="t">
            <a:no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a:ln>
                  <a:noFill/>
                </a:ln>
                <a:solidFill>
                  <a:schemeClr val="bg1"/>
                </a:solidFill>
                <a:effectLst/>
                <a:uLnTx/>
                <a:uFillTx/>
                <a:latin typeface="Helvetica Now Text" panose="020B0504030202020204" pitchFamily="34" charset="0"/>
                <a:ea typeface="+mn-ea"/>
                <a:cs typeface="+mn-cs"/>
              </a:rPr>
              <a:t>“Employers should actively measure vendor performance because data‑driven oversight is essential for ensuring programs deliver meaningful impact while identifying when to refine, replace, or reinvest in solutions </a:t>
            </a:r>
            <a:r>
              <a:rPr kumimoji="0" lang="en-IN" sz="1100" b="1" i="0" u="none" strike="noStrike" kern="0" cap="none" spc="0" normalizeH="0" baseline="0" noProof="0" dirty="0" err="1">
                <a:ln>
                  <a:noFill/>
                </a:ln>
                <a:solidFill>
                  <a:schemeClr val="bg1"/>
                </a:solidFill>
                <a:effectLst/>
                <a:uLnTx/>
                <a:uFillTx/>
                <a:latin typeface="Helvetica Now Text" panose="020B0504030202020204" pitchFamily="34" charset="0"/>
                <a:ea typeface="+mn-ea"/>
                <a:cs typeface="+mn-cs"/>
              </a:rPr>
              <a:t>tha</a:t>
            </a:r>
            <a:r>
              <a:rPr kumimoji="0" lang="en-IN" sz="1100" b="1" i="0" u="none" strike="noStrike" kern="0" cap="none" spc="0" normalizeH="0" baseline="0" noProof="0" dirty="0">
                <a:ln>
                  <a:noFill/>
                </a:ln>
                <a:solidFill>
                  <a:schemeClr val="bg1"/>
                </a:solidFill>
                <a:effectLst/>
                <a:uLnTx/>
                <a:uFillTx/>
                <a:latin typeface="Helvetica Now Text" panose="020B0504030202020204" pitchFamily="34" charset="0"/>
                <a:ea typeface="+mn-ea"/>
                <a:cs typeface="+mn-cs"/>
              </a:rPr>
              <a:t> better manage cost and clinical outcomes.”</a:t>
            </a:r>
          </a:p>
        </p:txBody>
      </p:sp>
      <p:sp>
        <p:nvSpPr>
          <p:cNvPr id="23" name="Rectangle 22">
            <a:extLst>
              <a:ext uri="{FF2B5EF4-FFF2-40B4-BE49-F238E27FC236}">
                <a16:creationId xmlns:a16="http://schemas.microsoft.com/office/drawing/2014/main" xmlns="" id="{0C825DAD-029B-0966-52E7-B45BBD2E2F0A}"/>
              </a:ext>
            </a:extLst>
          </p:cNvPr>
          <p:cNvSpPr/>
          <p:nvPr/>
        </p:nvSpPr>
        <p:spPr>
          <a:xfrm>
            <a:off x="9142413" y="1562100"/>
            <a:ext cx="2667768" cy="4404374"/>
          </a:xfrm>
          <a:prstGeom prst="rect">
            <a:avLst/>
          </a:prstGeom>
          <a:solidFill>
            <a:srgbClr val="CDDBDE"/>
          </a:solidFill>
          <a:ln w="12700" cap="flat" cmpd="sng" algn="ctr">
            <a:noFill/>
            <a:prstDash val="solid"/>
            <a:miter lim="800000"/>
          </a:ln>
          <a:effectLst/>
        </p:spPr>
        <p:txBody>
          <a:bodyPr lIns="18288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effectLst/>
                <a:uLnTx/>
                <a:uFillTx/>
                <a:latin typeface="Helvetica Now Text" panose="020B0504030202020204" pitchFamily="34" charset="0"/>
                <a:ea typeface="Corbel" charset="0"/>
                <a:cs typeface="Corbel" charset="0"/>
              </a:rPr>
              <a:t>Organizations are increasingly evaluating programs based on </a:t>
            </a:r>
            <a:r>
              <a:rPr kumimoji="0" lang="en-IN" sz="1600" u="none" strike="noStrike" kern="1200" cap="none" spc="0" normalizeH="0" baseline="0" noProof="0" dirty="0">
                <a:ln>
                  <a:noFill/>
                </a:ln>
                <a:effectLst/>
                <a:uLnTx/>
                <a:uFillTx/>
                <a:latin typeface="Helvetica Now Text" panose="020B0504030202020204" pitchFamily="34" charset="0"/>
                <a:ea typeface="Corbel" charset="0"/>
                <a:cs typeface="Corbel" charset="0"/>
              </a:rPr>
              <a:t>financial impact, engagement, employee experience, and clinical improvement, </a:t>
            </a:r>
            <a:r>
              <a:rPr kumimoji="0" lang="en-IN" sz="1600" b="0" i="0" u="none" strike="noStrike" kern="1200" cap="none" spc="0" normalizeH="0" baseline="0" noProof="0" dirty="0">
                <a:ln>
                  <a:noFill/>
                </a:ln>
                <a:effectLst/>
                <a:uLnTx/>
                <a:uFillTx/>
                <a:latin typeface="Helvetica Now Text" panose="020B0504030202020204" pitchFamily="34" charset="0"/>
                <a:ea typeface="Corbel" charset="0"/>
                <a:cs typeface="Corbel" charset="0"/>
              </a:rPr>
              <a:t>with </a:t>
            </a:r>
            <a:r>
              <a:rPr kumimoji="0" lang="en-IN" sz="1600" b="1" i="1" u="none" strike="noStrike" kern="1200" cap="none" spc="0" normalizeH="0" baseline="0" noProof="0" dirty="0">
                <a:ln>
                  <a:noFill/>
                </a:ln>
                <a:solidFill>
                  <a:schemeClr val="accent1"/>
                </a:solidFill>
                <a:effectLst/>
                <a:uLnTx/>
                <a:uFillTx/>
                <a:latin typeface="Helvetica Now Text" panose="020B0504030202020204" pitchFamily="34" charset="0"/>
                <a:ea typeface="Corbel" charset="0"/>
                <a:cs typeface="Corbel" charset="0"/>
              </a:rPr>
              <a:t>growing emphasis on outcomes and utilization </a:t>
            </a:r>
            <a:r>
              <a:rPr kumimoji="0" lang="en-IN" sz="1600" b="0" i="0" u="none" strike="noStrike" kern="1200" cap="none" spc="0" normalizeH="0" baseline="0" noProof="0" dirty="0">
                <a:ln>
                  <a:noFill/>
                </a:ln>
                <a:effectLst/>
                <a:uLnTx/>
                <a:uFillTx/>
                <a:latin typeface="Helvetica Now Text" panose="020B0504030202020204" pitchFamily="34" charset="0"/>
                <a:ea typeface="Corbel" charset="0"/>
                <a:cs typeface="Corbel" charset="0"/>
              </a:rPr>
              <a:t>patterns to drive more rigorous, data‑driven performance assessments.</a:t>
            </a:r>
          </a:p>
        </p:txBody>
      </p:sp>
      <p:sp>
        <p:nvSpPr>
          <p:cNvPr id="2" name="TextBox 1">
            <a:extLst>
              <a:ext uri="{FF2B5EF4-FFF2-40B4-BE49-F238E27FC236}">
                <a16:creationId xmlns:a16="http://schemas.microsoft.com/office/drawing/2014/main" xmlns="" id="{4A85C31E-DD41-48F9-72CB-8177BA040F23}"/>
              </a:ext>
            </a:extLst>
          </p:cNvPr>
          <p:cNvSpPr txBox="1"/>
          <p:nvPr/>
        </p:nvSpPr>
        <p:spPr>
          <a:xfrm>
            <a:off x="1131488" y="6232045"/>
            <a:ext cx="1765824" cy="157763"/>
          </a:xfrm>
          <a:prstGeom prst="rect">
            <a:avLst/>
          </a:prstGeom>
          <a:noFill/>
        </p:spPr>
        <p:txBody>
          <a:bodyPr wrap="square" lIns="0" tIns="0" rIns="0" bIns="0" rtlCol="0">
            <a:noAutofit/>
          </a:bodyPr>
          <a:lstStyle/>
          <a:p>
            <a:pPr marL="0" algn="l">
              <a:lnSpc>
                <a:spcPct val="117000"/>
              </a:lnSpc>
              <a:spcAft>
                <a:spcPts val="1000"/>
              </a:spcAft>
            </a:pPr>
            <a:r>
              <a:rPr lang="en-US" sz="800" b="0" i="0" dirty="0">
                <a:solidFill>
                  <a:schemeClr val="tx1"/>
                </a:solidFill>
                <a:latin typeface="Helvetica Now Text" panose="020B0504030202020204" pitchFamily="34" charset="77"/>
              </a:rPr>
              <a:t>Source:  Aon 2026 Health Survey</a:t>
            </a:r>
          </a:p>
        </p:txBody>
      </p:sp>
    </p:spTree>
    <p:extLst>
      <p:ext uri="{BB962C8B-B14F-4D97-AF65-F5344CB8AC3E}">
        <p14:creationId xmlns:p14="http://schemas.microsoft.com/office/powerpoint/2010/main" val="1364639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2836"/>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8A0F5D2-C233-5739-62CB-579840D92159}"/>
              </a:ext>
            </a:extLst>
          </p:cNvPr>
          <p:cNvSpPr>
            <a:spLocks noGrp="1"/>
          </p:cNvSpPr>
          <p:nvPr>
            <p:ph type="sldNum" sz="quarter" idx="12"/>
          </p:nvPr>
        </p:nvSpPr>
        <p:spPr/>
        <p:txBody>
          <a:bodyPr/>
          <a:lstStyle/>
          <a:p>
            <a:pPr defTabSz="914355"/>
            <a:fld id="{91D568E7-61F5-D04E-995D-81EF41C01A2A}" type="slidenum">
              <a:rPr lang="en-GB">
                <a:solidFill>
                  <a:srgbClr val="FFFFFF"/>
                </a:solidFill>
              </a:rPr>
              <a:pPr defTabSz="914355"/>
              <a:t>18</a:t>
            </a:fld>
            <a:endParaRPr lang="en-GB">
              <a:solidFill>
                <a:srgbClr val="FFFFFF"/>
              </a:solidFill>
            </a:endParaRPr>
          </a:p>
        </p:txBody>
      </p:sp>
      <p:sp>
        <p:nvSpPr>
          <p:cNvPr id="3" name="Footer Placeholder 2">
            <a:extLst>
              <a:ext uri="{FF2B5EF4-FFF2-40B4-BE49-F238E27FC236}">
                <a16:creationId xmlns:a16="http://schemas.microsoft.com/office/drawing/2014/main" xmlns="" id="{F6BF5531-8D14-DC03-3C38-DDBCB8DBD1CA}"/>
              </a:ext>
            </a:extLst>
          </p:cNvPr>
          <p:cNvSpPr>
            <a:spLocks noGrp="1"/>
          </p:cNvSpPr>
          <p:nvPr>
            <p:ph type="ftr" sz="quarter" idx="3"/>
          </p:nvPr>
        </p:nvSpPr>
        <p:spPr/>
        <p:txBody>
          <a:bodyPr/>
          <a:lstStyle/>
          <a:p>
            <a:r>
              <a:rPr lang="en-GB">
                <a:solidFill>
                  <a:srgbClr val="FFFFFF"/>
                </a:solidFill>
              </a:rPr>
              <a:t>Confidential &amp; Proprietary</a:t>
            </a:r>
          </a:p>
        </p:txBody>
      </p:sp>
      <p:sp>
        <p:nvSpPr>
          <p:cNvPr id="4" name="Title 3">
            <a:extLst>
              <a:ext uri="{FF2B5EF4-FFF2-40B4-BE49-F238E27FC236}">
                <a16:creationId xmlns:a16="http://schemas.microsoft.com/office/drawing/2014/main" xmlns="" id="{B733E7A5-29A4-BBCF-5641-A278E4EEB1E0}"/>
              </a:ext>
            </a:extLst>
          </p:cNvPr>
          <p:cNvSpPr>
            <a:spLocks noGrp="1"/>
          </p:cNvSpPr>
          <p:nvPr>
            <p:ph type="title"/>
          </p:nvPr>
        </p:nvSpPr>
        <p:spPr/>
        <p:txBody>
          <a:bodyPr/>
          <a:lstStyle/>
          <a:p>
            <a:r>
              <a:rPr lang="en-US" dirty="0">
                <a:solidFill>
                  <a:schemeClr val="bg1"/>
                </a:solidFill>
              </a:rPr>
              <a:t>Legal Disclaimer</a:t>
            </a:r>
          </a:p>
        </p:txBody>
      </p:sp>
      <p:sp>
        <p:nvSpPr>
          <p:cNvPr id="6" name="Content Placeholder 5">
            <a:extLst>
              <a:ext uri="{FF2B5EF4-FFF2-40B4-BE49-F238E27FC236}">
                <a16:creationId xmlns:a16="http://schemas.microsoft.com/office/drawing/2014/main" xmlns="" id="{2834779C-CF5F-07E5-CC9B-2F985E1DF4B6}"/>
              </a:ext>
            </a:extLst>
          </p:cNvPr>
          <p:cNvSpPr>
            <a:spLocks noGrp="1"/>
          </p:cNvSpPr>
          <p:nvPr>
            <p:ph sz="quarter" idx="14"/>
          </p:nvPr>
        </p:nvSpPr>
        <p:spPr>
          <a:xfrm>
            <a:off x="1142604" y="1562100"/>
            <a:ext cx="10667206" cy="191465"/>
          </a:xfrm>
        </p:spPr>
        <p:txBody>
          <a:bodyPr/>
          <a:lstStyle/>
          <a:p>
            <a:r>
              <a:rPr lang="en-US" dirty="0">
                <a:solidFill>
                  <a:schemeClr val="bg1"/>
                </a:solidFill>
                <a:latin typeface="Helvetica Now Display" panose="020B0504030202020204" pitchFamily="34" charset="0"/>
              </a:rPr>
              <a:t>© 2025 Aon plc</a:t>
            </a:r>
          </a:p>
        </p:txBody>
      </p:sp>
      <p:sp>
        <p:nvSpPr>
          <p:cNvPr id="7" name="Content Placeholder 5">
            <a:extLst>
              <a:ext uri="{FF2B5EF4-FFF2-40B4-BE49-F238E27FC236}">
                <a16:creationId xmlns:a16="http://schemas.microsoft.com/office/drawing/2014/main" xmlns="" id="{4772E89E-3952-EADD-E7B6-3AC2035D52E5}"/>
              </a:ext>
            </a:extLst>
          </p:cNvPr>
          <p:cNvSpPr txBox="1">
            <a:spLocks/>
          </p:cNvSpPr>
          <p:nvPr/>
        </p:nvSpPr>
        <p:spPr>
          <a:xfrm>
            <a:off x="1142604" y="2066082"/>
            <a:ext cx="10667206" cy="1075722"/>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400" b="0" i="0" kern="1200">
                <a:solidFill>
                  <a:srgbClr val="5D6D78"/>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rgbClr val="5D6D78"/>
              </a:buClr>
              <a:buFont typeface="Helvetica Neue Condensed Bold" panose="02000503000000020004" pitchFamily="2" charset="0"/>
              <a:buChar char="•"/>
              <a:tabLst/>
              <a:defRPr sz="2400" b="0" i="0" kern="1200">
                <a:solidFill>
                  <a:srgbClr val="5D6D78"/>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rgbClr val="5D6D78"/>
              </a:buClr>
              <a:buSzPct val="80000"/>
              <a:buFont typeface="System Font Regular"/>
              <a:buChar char="○"/>
              <a:tabLst/>
              <a:defRPr sz="2400" b="0" i="0" kern="1200">
                <a:solidFill>
                  <a:srgbClr val="5D6D78"/>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rgbClr val="5D6D78"/>
              </a:buClr>
              <a:buFont typeface="System Font Regular"/>
              <a:buChar char="—"/>
              <a:tabLst/>
              <a:defRPr sz="2400" b="0" i="0" kern="1200">
                <a:solidFill>
                  <a:srgbClr val="5D6D78"/>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400" b="0" i="0" kern="1200">
                <a:solidFill>
                  <a:schemeClr val="tx1"/>
                </a:solidFill>
                <a:latin typeface="Helvetica Now Text" panose="020B0504030202020204" pitchFamily="34" charset="77"/>
                <a:ea typeface="+mn-ea"/>
                <a:cs typeface="+mn-cs"/>
              </a:defRPr>
            </a:lvl6pPr>
            <a:lvl7pPr marL="45720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7pPr>
            <a:lvl8pPr marL="73152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8pPr>
            <a:lvl9pPr marL="1005840" indent="-457200" algn="l" defTabSz="1828709" rtl="0" eaLnBrk="1" latinLnBrk="0" hangingPunct="1">
              <a:lnSpc>
                <a:spcPct val="117000"/>
              </a:lnSpc>
              <a:spcBef>
                <a:spcPts val="0"/>
              </a:spcBef>
              <a:buFont typeface="+mj-lt"/>
              <a:buAutoNum type="arabicPeriod"/>
              <a:tabLst/>
              <a:defRPr sz="2400" b="0" i="0" kern="1200">
                <a:solidFill>
                  <a:schemeClr val="tx1"/>
                </a:solidFill>
                <a:latin typeface="Helvetica Now Text" panose="020B0504030202020204" pitchFamily="34" charset="77"/>
                <a:ea typeface="+mn-ea"/>
                <a:cs typeface="+mn-cs"/>
              </a:defRPr>
            </a:lvl9pPr>
          </a:lstStyle>
          <a:p>
            <a:pPr lvl="1" defTabSz="914355">
              <a:spcAft>
                <a:spcPts val="500"/>
              </a:spcAft>
            </a:pPr>
            <a:r>
              <a:rPr lang="en-US" sz="1200" dirty="0">
                <a:solidFill>
                  <a:srgbClr val="ACC0C4"/>
                </a:solidFill>
              </a:rPr>
              <a:t>This publication contains general information only, and Aon, or any of its affiliates, is not, by means of this publication, rendering accounting, business, financial, investment, legal, tax or other professional advice or services. This publication is not a substitute for such professional advice or services, nor should it be used as a basis for any decision or action that may affect your business. Before making any decision or taking any action that may affect your business, you should consult a qualified professional adviser. No Aon company shall be responsible for any loss whatsoever sustained by any entity or person who relies on this publication.</a:t>
            </a:r>
          </a:p>
        </p:txBody>
      </p:sp>
    </p:spTree>
    <p:extLst>
      <p:ext uri="{BB962C8B-B14F-4D97-AF65-F5344CB8AC3E}">
        <p14:creationId xmlns:p14="http://schemas.microsoft.com/office/powerpoint/2010/main" val="1988891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walking in a building&#10;&#10;AI-generated content may be incorrect.">
            <a:extLst>
              <a:ext uri="{FF2B5EF4-FFF2-40B4-BE49-F238E27FC236}">
                <a16:creationId xmlns:a16="http://schemas.microsoft.com/office/drawing/2014/main" xmlns="" id="{3854302C-5B9D-35C0-E2FA-1338C911B759}"/>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p:blipFill>
        <p:spPr>
          <a:xfrm>
            <a:off x="5333604" y="0"/>
            <a:ext cx="6858000" cy="6858000"/>
          </a:xfrm>
        </p:spPr>
      </p:pic>
      <p:sp>
        <p:nvSpPr>
          <p:cNvPr id="3" name="Slide Number Placeholder 2">
            <a:extLst>
              <a:ext uri="{FF2B5EF4-FFF2-40B4-BE49-F238E27FC236}">
                <a16:creationId xmlns:a16="http://schemas.microsoft.com/office/drawing/2014/main" xmlns="" id="{B29D691E-4DE2-6950-6E00-7EA21AE925AA}"/>
              </a:ext>
            </a:extLst>
          </p:cNvPr>
          <p:cNvSpPr>
            <a:spLocks noGrp="1"/>
          </p:cNvSpPr>
          <p:nvPr>
            <p:ph type="sldNum" sz="quarter" idx="12"/>
          </p:nvPr>
        </p:nvSpPr>
        <p:spPr/>
        <p:txBody>
          <a:bodyPr/>
          <a:lstStyle/>
          <a:p>
            <a:pPr defTabSz="914355"/>
            <a:fld id="{91D568E7-61F5-D04E-995D-81EF41C01A2A}" type="slidenum">
              <a:rPr lang="en-GB">
                <a:solidFill>
                  <a:srgbClr val="FFFFFF"/>
                </a:solidFill>
              </a:rPr>
              <a:pPr defTabSz="914355"/>
              <a:t>19</a:t>
            </a:fld>
            <a:endParaRPr lang="en-GB">
              <a:solidFill>
                <a:srgbClr val="FFFFFF"/>
              </a:solidFill>
            </a:endParaRPr>
          </a:p>
        </p:txBody>
      </p:sp>
      <p:sp>
        <p:nvSpPr>
          <p:cNvPr id="4" name="Footer Placeholder 3">
            <a:extLst>
              <a:ext uri="{FF2B5EF4-FFF2-40B4-BE49-F238E27FC236}">
                <a16:creationId xmlns:a16="http://schemas.microsoft.com/office/drawing/2014/main" xmlns="" id="{6879C698-FAFB-47BF-93D2-70F7843F532E}"/>
              </a:ext>
            </a:extLst>
          </p:cNvPr>
          <p:cNvSpPr>
            <a:spLocks noGrp="1"/>
          </p:cNvSpPr>
          <p:nvPr>
            <p:ph type="ftr" sz="quarter" idx="3"/>
          </p:nvPr>
        </p:nvSpPr>
        <p:spPr/>
        <p:txBody>
          <a:bodyPr/>
          <a:lstStyle/>
          <a:p>
            <a:r>
              <a:rPr lang="en-GB">
                <a:solidFill>
                  <a:srgbClr val="FFFFFF"/>
                </a:solidFill>
              </a:rPr>
              <a:t>Confidential &amp; Proprietary</a:t>
            </a:r>
          </a:p>
        </p:txBody>
      </p:sp>
      <p:sp>
        <p:nvSpPr>
          <p:cNvPr id="8" name="Rectangle 7">
            <a:extLst>
              <a:ext uri="{FF2B5EF4-FFF2-40B4-BE49-F238E27FC236}">
                <a16:creationId xmlns:a16="http://schemas.microsoft.com/office/drawing/2014/main" xmlns="" id="{FA308895-D851-86EA-8F46-7693E6A56BA0}"/>
              </a:ext>
            </a:extLst>
          </p:cNvPr>
          <p:cNvSpPr/>
          <p:nvPr/>
        </p:nvSpPr>
        <p:spPr>
          <a:xfrm>
            <a:off x="397" y="0"/>
            <a:ext cx="1521619" cy="6858000"/>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en-US" sz="1500" dirty="0">
              <a:solidFill>
                <a:srgbClr val="FFFFFF"/>
              </a:solidFill>
              <a:latin typeface="Helvetica Now Text" panose="020B0504030202020204" pitchFamily="34" charset="77"/>
            </a:endParaRPr>
          </a:p>
        </p:txBody>
      </p:sp>
      <p:pic>
        <p:nvPicPr>
          <p:cNvPr id="9" name="Graphic 8">
            <a:extLst>
              <a:ext uri="{FF2B5EF4-FFF2-40B4-BE49-F238E27FC236}">
                <a16:creationId xmlns:a16="http://schemas.microsoft.com/office/drawing/2014/main" xmlns="" id="{CFF2F8EC-A2A7-03ED-510C-8FED2928B564}"/>
              </a:ext>
            </a:extLst>
          </p:cNvPr>
          <p:cNvPicPr>
            <a:picLocks noChangeAspect="1"/>
          </p:cNvPicPr>
          <p:nvPr/>
        </p:nvPicPr>
        <p:blipFill>
          <a:blip>
            <a:extLst>
              <a:ext uri="{96DAC541-7B7A-43D3-8B79-37D633B846F1}">
                <asvg:svgBlip xmlns:asvg="http://schemas.microsoft.com/office/drawing/2016/SVG/main" xmlns="" r:embed="rId3"/>
              </a:ext>
            </a:extLst>
          </a:blip>
          <a:stretch>
            <a:fillRect/>
          </a:stretch>
        </p:blipFill>
        <p:spPr>
          <a:xfrm>
            <a:off x="379561" y="6193080"/>
            <a:ext cx="761836" cy="288263"/>
          </a:xfrm>
          <a:prstGeom prst="rect">
            <a:avLst/>
          </a:prstGeom>
        </p:spPr>
      </p:pic>
      <p:pic>
        <p:nvPicPr>
          <p:cNvPr id="12" name="Picture Placeholder 10" descr="A person walking in a building&#10;&#10;AI-generated content may be incorrect.">
            <a:extLst>
              <a:ext uri="{FF2B5EF4-FFF2-40B4-BE49-F238E27FC236}">
                <a16:creationId xmlns:a16="http://schemas.microsoft.com/office/drawing/2014/main" xmlns="" id="{F100A515-5001-0064-C90F-3DA8796C6416}"/>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80000"/>
                    </a14:imgEffect>
                  </a14:imgLayer>
                </a14:imgProps>
              </a:ext>
              <a:ext uri="{28A0092B-C50C-407E-A947-70E740481C1C}">
                <a14:useLocalDpi xmlns:a14="http://schemas.microsoft.com/office/drawing/2010/main"/>
              </a:ext>
            </a:extLst>
          </a:blip>
          <a:srcRect/>
          <a:stretch/>
        </p:blipFill>
        <p:spPr>
          <a:xfrm>
            <a:off x="1522016" y="0"/>
            <a:ext cx="3811588" cy="6858000"/>
          </a:xfrm>
          <a:prstGeom prst="rect">
            <a:avLst/>
          </a:prstGeom>
        </p:spPr>
      </p:pic>
      <p:sp>
        <p:nvSpPr>
          <p:cNvPr id="13" name="Rectangle 12">
            <a:extLst>
              <a:ext uri="{FF2B5EF4-FFF2-40B4-BE49-F238E27FC236}">
                <a16:creationId xmlns:a16="http://schemas.microsoft.com/office/drawing/2014/main" xmlns="" id="{63176DD3-267B-B32D-3BF3-81183642AF5A}"/>
              </a:ext>
            </a:extLst>
          </p:cNvPr>
          <p:cNvSpPr/>
          <p:nvPr/>
        </p:nvSpPr>
        <p:spPr>
          <a:xfrm>
            <a:off x="1522016" y="0"/>
            <a:ext cx="3811588" cy="6858000"/>
          </a:xfrm>
          <a:prstGeom prst="rect">
            <a:avLst/>
          </a:prstGeom>
          <a:solidFill>
            <a:srgbClr val="46535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en-US" sz="1500" dirty="0">
              <a:solidFill>
                <a:srgbClr val="5D6D78"/>
              </a:solidFill>
              <a:latin typeface="Helvetica Now Text" panose="020B0504030202020204" pitchFamily="34" charset="77"/>
            </a:endParaRPr>
          </a:p>
        </p:txBody>
      </p:sp>
      <p:sp>
        <p:nvSpPr>
          <p:cNvPr id="14" name="TextBox 13">
            <a:extLst>
              <a:ext uri="{FF2B5EF4-FFF2-40B4-BE49-F238E27FC236}">
                <a16:creationId xmlns:a16="http://schemas.microsoft.com/office/drawing/2014/main" xmlns="" id="{0B6E1E60-A1A5-8B97-CDBF-75D8EA936105}"/>
              </a:ext>
            </a:extLst>
          </p:cNvPr>
          <p:cNvSpPr txBox="1"/>
          <p:nvPr/>
        </p:nvSpPr>
        <p:spPr>
          <a:xfrm>
            <a:off x="1903810" y="1562101"/>
            <a:ext cx="3048000" cy="775986"/>
          </a:xfrm>
          <a:prstGeom prst="rect">
            <a:avLst/>
          </a:prstGeom>
          <a:noFill/>
        </p:spPr>
        <p:txBody>
          <a:bodyPr wrap="square" lIns="0" tIns="0" rIns="0" bIns="0" rtlCol="0">
            <a:noAutofit/>
          </a:bodyPr>
          <a:lstStyle/>
          <a:p>
            <a:pPr defTabSz="914355">
              <a:lnSpc>
                <a:spcPct val="117000"/>
              </a:lnSpc>
              <a:spcAft>
                <a:spcPts val="500"/>
              </a:spcAft>
            </a:pPr>
            <a:r>
              <a:rPr lang="en-US" sz="4900" b="1" dirty="0">
                <a:solidFill>
                  <a:srgbClr val="FFFFFF"/>
                </a:solidFill>
                <a:latin typeface="Helvetica Now Display" panose="020B0504030202020204" pitchFamily="34" charset="0"/>
              </a:rPr>
              <a:t>Thank You</a:t>
            </a:r>
          </a:p>
        </p:txBody>
      </p:sp>
    </p:spTree>
    <p:extLst>
      <p:ext uri="{BB962C8B-B14F-4D97-AF65-F5344CB8AC3E}">
        <p14:creationId xmlns:p14="http://schemas.microsoft.com/office/powerpoint/2010/main" val="1214763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59F7DA1-66C5-6046-1C7D-C8B6358E219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1E2DDA1-430F-84F8-6640-16650B40409F}"/>
              </a:ext>
            </a:extLst>
          </p:cNvPr>
          <p:cNvSpPr>
            <a:spLocks noGrp="1"/>
          </p:cNvSpPr>
          <p:nvPr>
            <p:ph type="sldNum" sz="quarter" idx="12"/>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2</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4" name="Title 3">
            <a:extLst>
              <a:ext uri="{FF2B5EF4-FFF2-40B4-BE49-F238E27FC236}">
                <a16:creationId xmlns:a16="http://schemas.microsoft.com/office/drawing/2014/main" xmlns="" id="{25124F98-9CFB-0F64-48F8-B3227074D412}"/>
              </a:ext>
            </a:extLst>
          </p:cNvPr>
          <p:cNvSpPr>
            <a:spLocks noGrp="1"/>
          </p:cNvSpPr>
          <p:nvPr>
            <p:ph type="title"/>
          </p:nvPr>
        </p:nvSpPr>
        <p:spPr>
          <a:xfrm>
            <a:off x="1123229" y="468192"/>
            <a:ext cx="10686952" cy="800219"/>
          </a:xfrm>
        </p:spPr>
        <p:txBody>
          <a:bodyPr/>
          <a:lstStyle/>
          <a:p>
            <a:r>
              <a:rPr lang="en-US" dirty="0"/>
              <a:t>It’s Time to Look Beyond Traditional Levers to Deliver Better Health at Better Cost</a:t>
            </a:r>
          </a:p>
        </p:txBody>
      </p:sp>
      <p:sp>
        <p:nvSpPr>
          <p:cNvPr id="6" name="Footer Placeholder 3">
            <a:extLst>
              <a:ext uri="{FF2B5EF4-FFF2-40B4-BE49-F238E27FC236}">
                <a16:creationId xmlns:a16="http://schemas.microsoft.com/office/drawing/2014/main" xmlns="" id="{E1C409FD-515C-B819-CEC1-BC1535B29068}"/>
              </a:ext>
            </a:extLst>
          </p:cNvPr>
          <p:cNvSpPr>
            <a:spLocks noGrp="1"/>
          </p:cNvSpPr>
          <p:nvPr>
            <p:ph type="ftr" sz="quarter" idx="3"/>
          </p:nvPr>
        </p:nvSpPr>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29" name="Rectangle 28">
            <a:extLst>
              <a:ext uri="{FF2B5EF4-FFF2-40B4-BE49-F238E27FC236}">
                <a16:creationId xmlns:a16="http://schemas.microsoft.com/office/drawing/2014/main" xmlns="" id="{F4FAE96D-EA2B-15FF-FC03-EA346480534F}"/>
              </a:ext>
            </a:extLst>
          </p:cNvPr>
          <p:cNvSpPr/>
          <p:nvPr/>
        </p:nvSpPr>
        <p:spPr>
          <a:xfrm>
            <a:off x="1149439"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0" name="Rectangle 29">
            <a:extLst>
              <a:ext uri="{FF2B5EF4-FFF2-40B4-BE49-F238E27FC236}">
                <a16:creationId xmlns:a16="http://schemas.microsoft.com/office/drawing/2014/main" xmlns="" id="{1192919C-57EA-BC1E-7C7B-979F8E35297A}"/>
              </a:ext>
            </a:extLst>
          </p:cNvPr>
          <p:cNvSpPr/>
          <p:nvPr/>
        </p:nvSpPr>
        <p:spPr>
          <a:xfrm>
            <a:off x="3833507"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1" name="Rectangle 30">
            <a:extLst>
              <a:ext uri="{FF2B5EF4-FFF2-40B4-BE49-F238E27FC236}">
                <a16:creationId xmlns:a16="http://schemas.microsoft.com/office/drawing/2014/main" xmlns="" id="{7B68D830-8B4C-804B-CF40-62F50B12DB28}"/>
              </a:ext>
            </a:extLst>
          </p:cNvPr>
          <p:cNvSpPr/>
          <p:nvPr/>
        </p:nvSpPr>
        <p:spPr>
          <a:xfrm>
            <a:off x="6571991" y="3059290"/>
            <a:ext cx="2606040" cy="2899364"/>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8" name="Rectangle 37">
            <a:extLst>
              <a:ext uri="{FF2B5EF4-FFF2-40B4-BE49-F238E27FC236}">
                <a16:creationId xmlns:a16="http://schemas.microsoft.com/office/drawing/2014/main" xmlns="" id="{E70E0469-9AEE-D780-F183-BFDC6D16621F}"/>
              </a:ext>
            </a:extLst>
          </p:cNvPr>
          <p:cNvSpPr/>
          <p:nvPr/>
        </p:nvSpPr>
        <p:spPr>
          <a:xfrm>
            <a:off x="1279975" y="3772826"/>
            <a:ext cx="2316312" cy="1558544"/>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solidFill>
                <a:effectLst/>
                <a:uLnTx/>
                <a:uFillTx/>
                <a:latin typeface="Helvetica Now Text" panose="020B0504030202020204" pitchFamily="34" charset="77"/>
                <a:ea typeface="+mn-ea"/>
                <a:cs typeface="+mn-cs"/>
              </a:rPr>
              <a:t>36%</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Steer to higher-value providers through plan design</a:t>
            </a:r>
          </a:p>
        </p:txBody>
      </p:sp>
      <p:sp>
        <p:nvSpPr>
          <p:cNvPr id="39" name="Rectangle 38">
            <a:extLst>
              <a:ext uri="{FF2B5EF4-FFF2-40B4-BE49-F238E27FC236}">
                <a16:creationId xmlns:a16="http://schemas.microsoft.com/office/drawing/2014/main" xmlns="" id="{FF0505AB-BF1E-B1A9-3416-774B800625F0}"/>
              </a:ext>
            </a:extLst>
          </p:cNvPr>
          <p:cNvSpPr/>
          <p:nvPr/>
        </p:nvSpPr>
        <p:spPr>
          <a:xfrm>
            <a:off x="3975661" y="3793284"/>
            <a:ext cx="2316312" cy="1542157"/>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solidFill>
                <a:effectLst/>
                <a:uLnTx/>
                <a:uFillTx/>
                <a:latin typeface="Helvetica Now Text" panose="020B0504030202020204" pitchFamily="34" charset="77"/>
                <a:ea typeface="+mn-ea"/>
                <a:cs typeface="+mn-cs"/>
              </a:rPr>
              <a:t>+ 22%</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Have a transparent PBM pricing model </a:t>
            </a: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such as pass-through, acquisition or cost plus</a:t>
            </a:r>
            <a:endPar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40" name="Rectangle 39">
            <a:extLst>
              <a:ext uri="{FF2B5EF4-FFF2-40B4-BE49-F238E27FC236}">
                <a16:creationId xmlns:a16="http://schemas.microsoft.com/office/drawing/2014/main" xmlns="" id="{B45390B0-4782-BD58-CA56-256F8B22460D}"/>
              </a:ext>
            </a:extLst>
          </p:cNvPr>
          <p:cNvSpPr/>
          <p:nvPr/>
        </p:nvSpPr>
        <p:spPr>
          <a:xfrm>
            <a:off x="6662439" y="3772826"/>
            <a:ext cx="2316312" cy="1542156"/>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solidFill>
                <a:effectLst/>
                <a:uLnTx/>
                <a:uFillTx/>
                <a:latin typeface="Helvetica Now Text" panose="020B0504030202020204" pitchFamily="34" charset="77"/>
                <a:ea typeface="+mn-ea"/>
                <a:cs typeface="+mn-cs"/>
              </a:rPr>
              <a:t>1 in 3</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Use predictive analytics to target high-risk individuals for outreach</a:t>
            </a:r>
          </a:p>
        </p:txBody>
      </p:sp>
      <p:sp>
        <p:nvSpPr>
          <p:cNvPr id="12" name="Rectangle 11">
            <a:extLst>
              <a:ext uri="{FF2B5EF4-FFF2-40B4-BE49-F238E27FC236}">
                <a16:creationId xmlns:a16="http://schemas.microsoft.com/office/drawing/2014/main" xmlns="" id="{BCF609F3-BE8C-F6A2-E967-4FAF53BFDF92}"/>
              </a:ext>
            </a:extLst>
          </p:cNvPr>
          <p:cNvSpPr/>
          <p:nvPr/>
        </p:nvSpPr>
        <p:spPr>
          <a:xfrm>
            <a:off x="9201644" y="2637794"/>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13" name="Rectangle 12">
            <a:extLst>
              <a:ext uri="{FF2B5EF4-FFF2-40B4-BE49-F238E27FC236}">
                <a16:creationId xmlns:a16="http://schemas.microsoft.com/office/drawing/2014/main" xmlns="" id="{0887E059-B2CA-9FCD-9429-4198256162B6}"/>
              </a:ext>
            </a:extLst>
          </p:cNvPr>
          <p:cNvSpPr/>
          <p:nvPr/>
        </p:nvSpPr>
        <p:spPr>
          <a:xfrm>
            <a:off x="9346508" y="3788993"/>
            <a:ext cx="2316312" cy="1542156"/>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solidFill>
                <a:effectLst/>
                <a:uLnTx/>
                <a:uFillTx/>
                <a:latin typeface="Helvetica Now Text" panose="020B0504030202020204" pitchFamily="34" charset="77"/>
                <a:ea typeface="+mn-ea"/>
                <a:cs typeface="+mn-cs"/>
              </a:rPr>
              <a:t>40%</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Will receive a cancer diagnosis in their lifetime</a:t>
            </a:r>
          </a:p>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IN" sz="11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15" name="Subtitle 2">
            <a:extLst>
              <a:ext uri="{FF2B5EF4-FFF2-40B4-BE49-F238E27FC236}">
                <a16:creationId xmlns:a16="http://schemas.microsoft.com/office/drawing/2014/main" xmlns="" id="{04EEF4E2-E671-FD0D-E61C-1EE50571DE26}"/>
              </a:ext>
            </a:extLst>
          </p:cNvPr>
          <p:cNvSpPr txBox="1">
            <a:spLocks/>
          </p:cNvSpPr>
          <p:nvPr/>
        </p:nvSpPr>
        <p:spPr>
          <a:xfrm>
            <a:off x="1135111" y="1226294"/>
            <a:ext cx="10663187" cy="329264"/>
          </a:xfrm>
          <a:prstGeom prst="rect">
            <a:avLst/>
          </a:prstGeom>
          <a:noFill/>
        </p:spPr>
        <p:txBody>
          <a:bodyPr/>
          <a:lstStyle>
            <a:lvl1pPr marL="0" indent="0" algn="l" defTabSz="914298"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298"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6992" indent="-126992" algn="l" defTabSz="914298"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588" indent="-126992" algn="l" defTabSz="914298"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172" indent="-190488"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20" indent="-133343"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586"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37"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889"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a:lstStyle>
          <a:p>
            <a:pPr marL="0" marR="0" lvl="0" indent="0" defTabSz="914298"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mn-cs"/>
              </a:rPr>
              <a:t>While many employers are not ready for bold moves, some are taking steps to future proof their benefits strategy</a:t>
            </a:r>
          </a:p>
        </p:txBody>
      </p:sp>
      <p:sp>
        <p:nvSpPr>
          <p:cNvPr id="5" name="Arrow: Left-Right 4">
            <a:extLst>
              <a:ext uri="{FF2B5EF4-FFF2-40B4-BE49-F238E27FC236}">
                <a16:creationId xmlns:a16="http://schemas.microsoft.com/office/drawing/2014/main" xmlns="" id="{2E1DAD66-6206-2ED0-ACE3-93FE488FE5B4}"/>
              </a:ext>
            </a:extLst>
          </p:cNvPr>
          <p:cNvSpPr/>
          <p:nvPr/>
        </p:nvSpPr>
        <p:spPr>
          <a:xfrm>
            <a:off x="1294303" y="5423954"/>
            <a:ext cx="10368517" cy="590479"/>
          </a:xfrm>
          <a:prstGeom prst="lef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AI an emerging tool to advance these strategies</a:t>
            </a:r>
          </a:p>
        </p:txBody>
      </p:sp>
      <p:sp>
        <p:nvSpPr>
          <p:cNvPr id="3" name="TextBox 2">
            <a:extLst>
              <a:ext uri="{FF2B5EF4-FFF2-40B4-BE49-F238E27FC236}">
                <a16:creationId xmlns:a16="http://schemas.microsoft.com/office/drawing/2014/main" xmlns="" id="{061D95F5-28E1-64CC-712C-29160E132C13}"/>
              </a:ext>
            </a:extLst>
          </p:cNvPr>
          <p:cNvSpPr txBox="1"/>
          <p:nvPr/>
        </p:nvSpPr>
        <p:spPr>
          <a:xfrm>
            <a:off x="1147813" y="6566191"/>
            <a:ext cx="1765824" cy="157763"/>
          </a:xfrm>
          <a:prstGeom prst="rect">
            <a:avLst/>
          </a:prstGeom>
          <a:noFill/>
        </p:spPr>
        <p:txBody>
          <a:bodyPr wrap="square" lIns="0" tIns="0" rIns="0" bIns="0" rtlCol="0">
            <a:noAutofit/>
          </a:bodyPr>
          <a:lstStyle/>
          <a:p>
            <a:pPr marL="0" algn="l">
              <a:lnSpc>
                <a:spcPct val="117000"/>
              </a:lnSpc>
              <a:spcAft>
                <a:spcPts val="1000"/>
              </a:spcAft>
            </a:pPr>
            <a:r>
              <a:rPr lang="en-US" sz="800" b="0" i="0" dirty="0">
                <a:solidFill>
                  <a:schemeClr val="tx1"/>
                </a:solidFill>
                <a:latin typeface="Helvetica Now Text" panose="020B0504030202020204" pitchFamily="34" charset="77"/>
              </a:rPr>
              <a:t>Source:  Aon 2026 Health Survey</a:t>
            </a:r>
          </a:p>
        </p:txBody>
      </p:sp>
      <p:sp>
        <p:nvSpPr>
          <p:cNvPr id="7" name="TextBox 6">
            <a:extLst>
              <a:ext uri="{FF2B5EF4-FFF2-40B4-BE49-F238E27FC236}">
                <a16:creationId xmlns:a16="http://schemas.microsoft.com/office/drawing/2014/main" xmlns="" id="{22C63A95-4E0C-6880-24C8-EF5788F35AB9}"/>
              </a:ext>
            </a:extLst>
          </p:cNvPr>
          <p:cNvSpPr txBox="1"/>
          <p:nvPr/>
        </p:nvSpPr>
        <p:spPr>
          <a:xfrm>
            <a:off x="5553364" y="6289294"/>
            <a:ext cx="3513221" cy="276897"/>
          </a:xfrm>
          <a:prstGeom prst="rect">
            <a:avLst/>
          </a:prstGeom>
          <a:noFill/>
        </p:spPr>
        <p:txBody>
          <a:bodyPr wrap="square" lIns="0" tIns="0" rIns="0" bIns="0" rtlCol="0">
            <a:noAutofit/>
          </a:bodyPr>
          <a:lstStyle/>
          <a:p>
            <a:pPr marL="0" algn="l">
              <a:lnSpc>
                <a:spcPct val="117000"/>
              </a:lnSpc>
              <a:spcAft>
                <a:spcPts val="1000"/>
              </a:spcAft>
            </a:pPr>
            <a:r>
              <a:rPr lang="en-US" sz="1400" b="1" i="0" dirty="0">
                <a:latin typeface="Helvetica Now Text" panose="020B0504030202020204" pitchFamily="34" charset="77"/>
              </a:rPr>
              <a:t>Vendor Accountability</a:t>
            </a:r>
          </a:p>
        </p:txBody>
      </p:sp>
      <p:sp>
        <p:nvSpPr>
          <p:cNvPr id="8" name="Left Brace 7">
            <a:extLst>
              <a:ext uri="{FF2B5EF4-FFF2-40B4-BE49-F238E27FC236}">
                <a16:creationId xmlns:a16="http://schemas.microsoft.com/office/drawing/2014/main" xmlns="" id="{B8AA1C6E-E6E5-BBA7-E222-CA83664D9EDC}"/>
              </a:ext>
            </a:extLst>
          </p:cNvPr>
          <p:cNvSpPr/>
          <p:nvPr/>
        </p:nvSpPr>
        <p:spPr>
          <a:xfrm rot="16200000">
            <a:off x="6260822" y="1854296"/>
            <a:ext cx="207768" cy="8686799"/>
          </a:xfrm>
          <a:prstGeom prst="leftBrace">
            <a:avLst/>
          </a:prstGeom>
          <a:noFill/>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xmlns="" id="{F4BCF6AB-61E3-BD3B-0881-68BD8ACBE7B4}"/>
              </a:ext>
            </a:extLst>
          </p:cNvPr>
          <p:cNvSpPr/>
          <p:nvPr/>
        </p:nvSpPr>
        <p:spPr>
          <a:xfrm>
            <a:off x="1135111" y="1957463"/>
            <a:ext cx="2606040" cy="166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Stop Paying More for Less: Steer to Care That Delivers</a:t>
            </a:r>
          </a:p>
        </p:txBody>
      </p:sp>
      <p:sp>
        <p:nvSpPr>
          <p:cNvPr id="9" name="Rectangle 8">
            <a:extLst>
              <a:ext uri="{FF2B5EF4-FFF2-40B4-BE49-F238E27FC236}">
                <a16:creationId xmlns:a16="http://schemas.microsoft.com/office/drawing/2014/main" xmlns="" id="{FEF805FC-DB7D-83A5-AAD9-3BCA52B68BE3}"/>
              </a:ext>
            </a:extLst>
          </p:cNvPr>
          <p:cNvSpPr/>
          <p:nvPr/>
        </p:nvSpPr>
        <p:spPr>
          <a:xfrm>
            <a:off x="3833506" y="1933559"/>
            <a:ext cx="2606040" cy="166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Transform Pharmacy: Unlock Cost, Quality, and Value</a:t>
            </a:r>
          </a:p>
        </p:txBody>
      </p:sp>
      <p:sp>
        <p:nvSpPr>
          <p:cNvPr id="10" name="Rectangle 9">
            <a:extLst>
              <a:ext uri="{FF2B5EF4-FFF2-40B4-BE49-F238E27FC236}">
                <a16:creationId xmlns:a16="http://schemas.microsoft.com/office/drawing/2014/main" xmlns="" id="{CFEFEF76-7584-805F-3D03-23D93E1758F3}"/>
              </a:ext>
            </a:extLst>
          </p:cNvPr>
          <p:cNvSpPr/>
          <p:nvPr/>
        </p:nvSpPr>
        <p:spPr>
          <a:xfrm>
            <a:off x="6517575" y="1933559"/>
            <a:ext cx="2606040" cy="166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Target the Costliest: Proactively Manage High‑Cost Individuals</a:t>
            </a:r>
          </a:p>
        </p:txBody>
      </p:sp>
      <p:sp>
        <p:nvSpPr>
          <p:cNvPr id="11" name="Rectangle 10">
            <a:extLst>
              <a:ext uri="{FF2B5EF4-FFF2-40B4-BE49-F238E27FC236}">
                <a16:creationId xmlns:a16="http://schemas.microsoft.com/office/drawing/2014/main" xmlns="" id="{39E163C0-66C3-6E2E-EEB6-5B3A0756090D}"/>
              </a:ext>
            </a:extLst>
          </p:cNvPr>
          <p:cNvSpPr/>
          <p:nvPr/>
        </p:nvSpPr>
        <p:spPr>
          <a:xfrm>
            <a:off x="9201644" y="1933559"/>
            <a:ext cx="2606040" cy="166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Deliver Wellbeing That Works: Reduce  Real-World Barriers to Health</a:t>
            </a:r>
          </a:p>
        </p:txBody>
      </p:sp>
    </p:spTree>
    <p:extLst>
      <p:ext uri="{BB962C8B-B14F-4D97-AF65-F5344CB8AC3E}">
        <p14:creationId xmlns:p14="http://schemas.microsoft.com/office/powerpoint/2010/main" val="2483071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D3EC823-EF4E-7562-129C-77B5AE1E4B8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xmlns="" id="{CB22DAA2-7276-94EB-CE90-6421A3EBD882}"/>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xmlns="" id="{3EBA8360-36D4-FDB6-D499-EBC573E8E82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4" name="Footer Placeholder 3">
            <a:extLst>
              <a:ext uri="{FF2B5EF4-FFF2-40B4-BE49-F238E27FC236}">
                <a16:creationId xmlns:a16="http://schemas.microsoft.com/office/drawing/2014/main" xmlns="" id="{A9632E34-13D4-EB4C-3502-77FFEFCA8828}"/>
              </a:ext>
            </a:extLst>
          </p:cNvPr>
          <p:cNvSpPr>
            <a:spLocks noGrp="1"/>
          </p:cNvSpPr>
          <p:nvPr>
            <p:ph type="ftr" sz="quarter" idx="11"/>
          </p:nvPr>
        </p:nvSpPr>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7" name="Subtitle 6">
            <a:extLst>
              <a:ext uri="{FF2B5EF4-FFF2-40B4-BE49-F238E27FC236}">
                <a16:creationId xmlns:a16="http://schemas.microsoft.com/office/drawing/2014/main" xmlns="" id="{B896B772-08D0-97A2-4AAD-A1F27C69E9EA}"/>
              </a:ext>
            </a:extLst>
          </p:cNvPr>
          <p:cNvSpPr>
            <a:spLocks noGrp="1"/>
          </p:cNvSpPr>
          <p:nvPr>
            <p:ph type="subTitle" idx="13"/>
          </p:nvPr>
        </p:nvSpPr>
        <p:spPr/>
        <p:txBody>
          <a:bodyPr/>
          <a:lstStyle/>
          <a:p>
            <a:r>
              <a:rPr lang="en-US" dirty="0"/>
              <a:t>Appendix</a:t>
            </a:r>
          </a:p>
        </p:txBody>
      </p:sp>
    </p:spTree>
    <p:extLst>
      <p:ext uri="{BB962C8B-B14F-4D97-AF65-F5344CB8AC3E}">
        <p14:creationId xmlns:p14="http://schemas.microsoft.com/office/powerpoint/2010/main" val="1382936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A90856-9138-EB98-6BC7-AE36F81534B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98B2DAC-B722-1CD8-7F79-3335DF191319}"/>
              </a:ext>
            </a:extLst>
          </p:cNvPr>
          <p:cNvSpPr>
            <a:spLocks noGrp="1"/>
          </p:cNvSpPr>
          <p:nvPr>
            <p:ph type="sldNum" sz="quarter" idx="12"/>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21</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4" name="Footer Placeholder 3">
            <a:extLst>
              <a:ext uri="{FF2B5EF4-FFF2-40B4-BE49-F238E27FC236}">
                <a16:creationId xmlns:a16="http://schemas.microsoft.com/office/drawing/2014/main" xmlns="" id="{4093F81A-CEEC-BB3D-9DC4-12849BEA9B7C}"/>
              </a:ext>
            </a:extLst>
          </p:cNvPr>
          <p:cNvSpPr>
            <a:spLocks noGrp="1"/>
          </p:cNvSpPr>
          <p:nvPr>
            <p:ph type="ftr" sz="quarter" idx="3"/>
          </p:nvPr>
        </p:nvSpPr>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3" name="Title 2">
            <a:extLst>
              <a:ext uri="{FF2B5EF4-FFF2-40B4-BE49-F238E27FC236}">
                <a16:creationId xmlns:a16="http://schemas.microsoft.com/office/drawing/2014/main" xmlns="" id="{D13D6D58-6012-CD7A-AE6E-052DD5541C34}"/>
              </a:ext>
            </a:extLst>
          </p:cNvPr>
          <p:cNvSpPr>
            <a:spLocks noGrp="1"/>
          </p:cNvSpPr>
          <p:nvPr>
            <p:ph type="title"/>
          </p:nvPr>
        </p:nvSpPr>
        <p:spPr>
          <a:xfrm>
            <a:off x="1123229" y="468192"/>
            <a:ext cx="10686952" cy="800219"/>
          </a:xfrm>
        </p:spPr>
        <p:txBody>
          <a:bodyPr/>
          <a:lstStyle/>
          <a:p>
            <a:r>
              <a:rPr lang="en-US" dirty="0"/>
              <a:t>More Employers Are Focusing On Strategies To Steer Employees to High Value Care</a:t>
            </a:r>
          </a:p>
        </p:txBody>
      </p:sp>
      <p:sp>
        <p:nvSpPr>
          <p:cNvPr id="8" name="Rectangle 7">
            <a:extLst>
              <a:ext uri="{FF2B5EF4-FFF2-40B4-BE49-F238E27FC236}">
                <a16:creationId xmlns:a16="http://schemas.microsoft.com/office/drawing/2014/main" xmlns="" id="{50FB5142-DAFD-AF59-9C6E-55EEC78F6B82}"/>
              </a:ext>
            </a:extLst>
          </p:cNvPr>
          <p:cNvSpPr/>
          <p:nvPr/>
        </p:nvSpPr>
        <p:spPr>
          <a:xfrm>
            <a:off x="1144587" y="2334409"/>
            <a:ext cx="3572865" cy="396716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IN" sz="14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9" name="Rectangle 8">
            <a:extLst>
              <a:ext uri="{FF2B5EF4-FFF2-40B4-BE49-F238E27FC236}">
                <a16:creationId xmlns:a16="http://schemas.microsoft.com/office/drawing/2014/main" xmlns="" id="{B326BC8D-6209-1E44-19A2-31700BFCE89F}"/>
              </a:ext>
            </a:extLst>
          </p:cNvPr>
          <p:cNvSpPr/>
          <p:nvPr/>
        </p:nvSpPr>
        <p:spPr>
          <a:xfrm>
            <a:off x="4718631" y="2334409"/>
            <a:ext cx="3520683" cy="3967171"/>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9144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10" name="Rectangle 9">
            <a:extLst>
              <a:ext uri="{FF2B5EF4-FFF2-40B4-BE49-F238E27FC236}">
                <a16:creationId xmlns:a16="http://schemas.microsoft.com/office/drawing/2014/main" xmlns="" id="{B6D25F4D-92E7-E6F7-9516-C45E9C933EB1}"/>
              </a:ext>
            </a:extLst>
          </p:cNvPr>
          <p:cNvSpPr/>
          <p:nvPr/>
        </p:nvSpPr>
        <p:spPr>
          <a:xfrm>
            <a:off x="8238136" y="2334407"/>
            <a:ext cx="3575222" cy="3967171"/>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9144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a:t>
            </a:r>
            <a:endParaRPr kumimoji="0" lang="en-IN" sz="10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graphicFrame>
        <p:nvGraphicFramePr>
          <p:cNvPr id="11" name="Chart 10">
            <a:extLst>
              <a:ext uri="{FF2B5EF4-FFF2-40B4-BE49-F238E27FC236}">
                <a16:creationId xmlns:a16="http://schemas.microsoft.com/office/drawing/2014/main" xmlns="" id="{F9F764E2-199F-8C45-BD6D-F19A6830B486}"/>
              </a:ext>
            </a:extLst>
          </p:cNvPr>
          <p:cNvGraphicFramePr>
            <a:graphicFrameLocks/>
          </p:cNvGraphicFramePr>
          <p:nvPr/>
        </p:nvGraphicFramePr>
        <p:xfrm>
          <a:off x="1952315" y="2428833"/>
          <a:ext cx="9280039" cy="315773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xmlns="" id="{08301546-D76D-09AA-E18B-96FC84BA3067}"/>
              </a:ext>
            </a:extLst>
          </p:cNvPr>
          <p:cNvSpPr txBox="1"/>
          <p:nvPr/>
        </p:nvSpPr>
        <p:spPr>
          <a:xfrm>
            <a:off x="1139104" y="6389808"/>
            <a:ext cx="1765824" cy="157763"/>
          </a:xfrm>
          <a:prstGeom prst="rect">
            <a:avLst/>
          </a:prstGeom>
          <a:noFill/>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Source:  Aon 2026 Health Survey</a:t>
            </a:r>
          </a:p>
        </p:txBody>
      </p:sp>
      <p:sp>
        <p:nvSpPr>
          <p:cNvPr id="5" name="Rectangle 4">
            <a:extLst>
              <a:ext uri="{FF2B5EF4-FFF2-40B4-BE49-F238E27FC236}">
                <a16:creationId xmlns:a16="http://schemas.microsoft.com/office/drawing/2014/main" xmlns="" id="{BCDFA10F-2B4B-CC62-86EC-45EEE68A4D6B}"/>
              </a:ext>
            </a:extLst>
          </p:cNvPr>
          <p:cNvSpPr/>
          <p:nvPr/>
        </p:nvSpPr>
        <p:spPr>
          <a:xfrm>
            <a:off x="1144587" y="1558519"/>
            <a:ext cx="3520683" cy="775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0" rtlCol="0" anchor="ctr"/>
          <a:lstStyle/>
          <a:p>
            <a:pPr marL="0" marR="0" lvl="0" indent="0" algn="ctr" defTabSz="914296" rtl="0" eaLnBrk="1" fontAlgn="auto" latinLnBrk="0" hangingPunct="1">
              <a:lnSpc>
                <a:spcPct val="100000"/>
              </a:lnSpc>
              <a:spcBef>
                <a:spcPts val="300"/>
              </a:spcBef>
              <a:spcAft>
                <a:spcPts val="3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Make provider cost and quality differences visible</a:t>
            </a:r>
            <a:endParaRPr kumimoji="0" lang="en-IN" sz="16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6" name="Rectangle 5">
            <a:extLst>
              <a:ext uri="{FF2B5EF4-FFF2-40B4-BE49-F238E27FC236}">
                <a16:creationId xmlns:a16="http://schemas.microsoft.com/office/drawing/2014/main" xmlns="" id="{5ECE63C9-D2DB-E26B-2C1C-30C5CEA1EFCC}"/>
              </a:ext>
            </a:extLst>
          </p:cNvPr>
          <p:cNvSpPr/>
          <p:nvPr/>
        </p:nvSpPr>
        <p:spPr>
          <a:xfrm>
            <a:off x="4717452" y="1558519"/>
            <a:ext cx="3520683" cy="775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Use incentives to design provider steerage that matters</a:t>
            </a:r>
          </a:p>
        </p:txBody>
      </p:sp>
      <p:sp>
        <p:nvSpPr>
          <p:cNvPr id="7" name="Rectangle 6">
            <a:extLst>
              <a:ext uri="{FF2B5EF4-FFF2-40B4-BE49-F238E27FC236}">
                <a16:creationId xmlns:a16="http://schemas.microsoft.com/office/drawing/2014/main" xmlns="" id="{9B764191-0401-A5A1-C4D5-BD4215D03A80}"/>
              </a:ext>
            </a:extLst>
          </p:cNvPr>
          <p:cNvSpPr/>
          <p:nvPr/>
        </p:nvSpPr>
        <p:spPr>
          <a:xfrm>
            <a:off x="8292674" y="1558519"/>
            <a:ext cx="3520683" cy="775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18288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Encourage strong primary care relationships</a:t>
            </a:r>
          </a:p>
        </p:txBody>
      </p:sp>
      <p:sp>
        <p:nvSpPr>
          <p:cNvPr id="21" name="TextBox 20">
            <a:extLst>
              <a:ext uri="{FF2B5EF4-FFF2-40B4-BE49-F238E27FC236}">
                <a16:creationId xmlns:a16="http://schemas.microsoft.com/office/drawing/2014/main" xmlns="" id="{AA783E8A-C661-540C-319A-19D0FD893970}"/>
              </a:ext>
            </a:extLst>
          </p:cNvPr>
          <p:cNvSpPr txBox="1"/>
          <p:nvPr/>
        </p:nvSpPr>
        <p:spPr>
          <a:xfrm>
            <a:off x="10295067" y="101230"/>
            <a:ext cx="1821707" cy="178470"/>
          </a:xfrm>
          <a:prstGeom prst="rect">
            <a:avLst/>
          </a:prstGeom>
          <a:solidFill>
            <a:schemeClr val="bg2"/>
          </a:solidFill>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Steer to Care That Delivers</a:t>
            </a:r>
          </a:p>
        </p:txBody>
      </p:sp>
    </p:spTree>
    <p:extLst>
      <p:ext uri="{BB962C8B-B14F-4D97-AF65-F5344CB8AC3E}">
        <p14:creationId xmlns:p14="http://schemas.microsoft.com/office/powerpoint/2010/main" val="175263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xmlns="" id="{90A58916-15BF-4910-968D-4773EEABB355}"/>
              </a:ext>
            </a:extLst>
          </p:cNvPr>
          <p:cNvSpPr/>
          <p:nvPr/>
        </p:nvSpPr>
        <p:spPr>
          <a:xfrm>
            <a:off x="577445" y="274821"/>
            <a:ext cx="10831995" cy="523220"/>
          </a:xfrm>
          <a:prstGeom prst="rect">
            <a:avLst/>
          </a:prstGeom>
        </p:spPr>
        <p:txBody>
          <a:bodyPr wrap="square">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Helvetica Now Text Medium" panose="020B0604030202020204" pitchFamily="34" charset="0"/>
                <a:ea typeface="+mn-ea"/>
                <a:cs typeface="+mn-cs"/>
              </a:rPr>
              <a:t>Employee Wellbeing Needs Span Multiple Dimensions</a:t>
            </a:r>
          </a:p>
        </p:txBody>
      </p:sp>
      <p:sp>
        <p:nvSpPr>
          <p:cNvPr id="41" name="Curved Right Arrow 8">
            <a:extLst>
              <a:ext uri="{FF2B5EF4-FFF2-40B4-BE49-F238E27FC236}">
                <a16:creationId xmlns:a16="http://schemas.microsoft.com/office/drawing/2014/main" xmlns="" id="{7736A657-392D-4A4A-BF2D-C31C84558502}"/>
              </a:ext>
            </a:extLst>
          </p:cNvPr>
          <p:cNvSpPr/>
          <p:nvPr/>
        </p:nvSpPr>
        <p:spPr>
          <a:xfrm>
            <a:off x="4435052" y="3075041"/>
            <a:ext cx="1664176" cy="3026936"/>
          </a:xfrm>
          <a:prstGeom prst="curvedRightArrow">
            <a:avLst/>
          </a:prstGeom>
          <a:solidFill>
            <a:srgbClr val="018E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endParaRPr>
          </a:p>
        </p:txBody>
      </p:sp>
      <p:sp>
        <p:nvSpPr>
          <p:cNvPr id="58" name="Curved Right Arrow 9">
            <a:extLst>
              <a:ext uri="{FF2B5EF4-FFF2-40B4-BE49-F238E27FC236}">
                <a16:creationId xmlns:a16="http://schemas.microsoft.com/office/drawing/2014/main" xmlns="" id="{F362D1F2-0412-49A1-A20D-43DFDE833BD0}"/>
              </a:ext>
            </a:extLst>
          </p:cNvPr>
          <p:cNvSpPr/>
          <p:nvPr/>
        </p:nvSpPr>
        <p:spPr>
          <a:xfrm rot="11229759">
            <a:off x="5508420" y="1692809"/>
            <a:ext cx="1664175" cy="3026936"/>
          </a:xfrm>
          <a:prstGeom prst="curvedRightArrow">
            <a:avLst/>
          </a:prstGeom>
          <a:solidFill>
            <a:srgbClr val="EB0017"/>
          </a:solidFill>
          <a:ln>
            <a:solidFill>
              <a:srgbClr val="EB00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endParaRPr>
          </a:p>
        </p:txBody>
      </p:sp>
      <p:sp>
        <p:nvSpPr>
          <p:cNvPr id="59" name="TextBox 58">
            <a:extLst>
              <a:ext uri="{FF2B5EF4-FFF2-40B4-BE49-F238E27FC236}">
                <a16:creationId xmlns:a16="http://schemas.microsoft.com/office/drawing/2014/main" xmlns="" id="{B00ADBF5-78CE-45B2-ADBA-97074889F624}"/>
              </a:ext>
            </a:extLst>
          </p:cNvPr>
          <p:cNvSpPr txBox="1"/>
          <p:nvPr/>
        </p:nvSpPr>
        <p:spPr>
          <a:xfrm>
            <a:off x="3886845" y="3171294"/>
            <a:ext cx="72764" cy="190238"/>
          </a:xfrm>
          <a:prstGeom prst="rect">
            <a:avLst/>
          </a:prstGeom>
          <a:noFill/>
        </p:spPr>
        <p:txBody>
          <a:bodyPr wrap="none" lIns="35998" tIns="17999" rIns="35998" bIns="17999" rtlCol="0" anchor="t">
            <a:spAutoFit/>
          </a:bodyPr>
          <a:lstStyle>
            <a:defPPr>
              <a:defRPr lang="en-US"/>
            </a:defPPr>
            <a:lvl1pPr>
              <a:defRPr sz="1200"/>
            </a:lvl1p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34329"/>
              </a:solidFill>
              <a:effectLst/>
              <a:uLnTx/>
              <a:uFillTx/>
              <a:latin typeface="Helvetica Now Text" panose="020B0504030202020204" pitchFamily="34" charset="0"/>
              <a:ea typeface="+mn-ea"/>
              <a:cs typeface="+mn-cs"/>
            </a:endParaRPr>
          </a:p>
        </p:txBody>
      </p:sp>
      <p:sp>
        <p:nvSpPr>
          <p:cNvPr id="70" name="TextBox 69">
            <a:extLst>
              <a:ext uri="{FF2B5EF4-FFF2-40B4-BE49-F238E27FC236}">
                <a16:creationId xmlns:a16="http://schemas.microsoft.com/office/drawing/2014/main" xmlns="" id="{92617BA1-8205-4B24-A66F-8E3CBF3E4045}"/>
              </a:ext>
            </a:extLst>
          </p:cNvPr>
          <p:cNvSpPr txBox="1"/>
          <p:nvPr/>
        </p:nvSpPr>
        <p:spPr>
          <a:xfrm>
            <a:off x="7255123" y="1070379"/>
            <a:ext cx="646307" cy="64633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endParaRPr>
          </a:p>
        </p:txBody>
      </p:sp>
      <p:sp>
        <p:nvSpPr>
          <p:cNvPr id="71" name="TextBox 70">
            <a:extLst>
              <a:ext uri="{FF2B5EF4-FFF2-40B4-BE49-F238E27FC236}">
                <a16:creationId xmlns:a16="http://schemas.microsoft.com/office/drawing/2014/main" xmlns="" id="{BEAE050D-1362-43CC-B01F-1250F31ABD94}"/>
              </a:ext>
            </a:extLst>
          </p:cNvPr>
          <p:cNvSpPr txBox="1"/>
          <p:nvPr/>
        </p:nvSpPr>
        <p:spPr>
          <a:xfrm>
            <a:off x="6603384" y="969263"/>
            <a:ext cx="1352854"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B0017"/>
                </a:solidFill>
                <a:effectLst/>
                <a:uLnTx/>
                <a:uFillTx/>
                <a:latin typeface="Helvetica Now Text" panose="020B0504030202020204" pitchFamily="34" charset="0"/>
                <a:ea typeface="+mn-ea"/>
                <a:cs typeface="+mn-cs"/>
              </a:rPr>
              <a:t>Capability</a:t>
            </a:r>
          </a:p>
        </p:txBody>
      </p:sp>
      <p:sp>
        <p:nvSpPr>
          <p:cNvPr id="72" name="TextBox 71">
            <a:extLst>
              <a:ext uri="{FF2B5EF4-FFF2-40B4-BE49-F238E27FC236}">
                <a16:creationId xmlns:a16="http://schemas.microsoft.com/office/drawing/2014/main" xmlns="" id="{A77A795C-F265-4E54-B54E-6B9034513264}"/>
              </a:ext>
            </a:extLst>
          </p:cNvPr>
          <p:cNvSpPr txBox="1"/>
          <p:nvPr/>
        </p:nvSpPr>
        <p:spPr>
          <a:xfrm>
            <a:off x="7327588" y="1652254"/>
            <a:ext cx="1763651"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B0017"/>
                </a:solidFill>
                <a:effectLst/>
                <a:uLnTx/>
                <a:uFillTx/>
                <a:latin typeface="Helvetica Now Text" panose="020B0504030202020204" pitchFamily="34" charset="0"/>
                <a:ea typeface="+mn-ea"/>
                <a:cs typeface="+mn-cs"/>
              </a:rPr>
              <a:t>Skills</a:t>
            </a:r>
          </a:p>
        </p:txBody>
      </p:sp>
      <p:sp>
        <p:nvSpPr>
          <p:cNvPr id="73" name="TextBox 72">
            <a:extLst>
              <a:ext uri="{FF2B5EF4-FFF2-40B4-BE49-F238E27FC236}">
                <a16:creationId xmlns:a16="http://schemas.microsoft.com/office/drawing/2014/main" xmlns="" id="{7685F490-5FDF-489C-B574-473C315246C3}"/>
              </a:ext>
            </a:extLst>
          </p:cNvPr>
          <p:cNvSpPr txBox="1"/>
          <p:nvPr/>
        </p:nvSpPr>
        <p:spPr>
          <a:xfrm>
            <a:off x="7876912" y="2388344"/>
            <a:ext cx="1352854"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B0017"/>
                </a:solidFill>
                <a:effectLst/>
                <a:uLnTx/>
                <a:uFillTx/>
                <a:latin typeface="Helvetica Now Text" panose="020B0504030202020204" pitchFamily="34" charset="0"/>
                <a:ea typeface="+mn-ea"/>
                <a:cs typeface="+mn-cs"/>
              </a:rPr>
              <a:t>Behaviors</a:t>
            </a:r>
          </a:p>
        </p:txBody>
      </p:sp>
      <p:sp>
        <p:nvSpPr>
          <p:cNvPr id="74" name="TextBox 73">
            <a:extLst>
              <a:ext uri="{FF2B5EF4-FFF2-40B4-BE49-F238E27FC236}">
                <a16:creationId xmlns:a16="http://schemas.microsoft.com/office/drawing/2014/main" xmlns="" id="{C3A6B3A1-E595-4885-B87F-244EA0FC6A3D}"/>
              </a:ext>
            </a:extLst>
          </p:cNvPr>
          <p:cNvSpPr txBox="1"/>
          <p:nvPr/>
        </p:nvSpPr>
        <p:spPr>
          <a:xfrm>
            <a:off x="8078656" y="3113658"/>
            <a:ext cx="1634960"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B0017"/>
                </a:solidFill>
                <a:effectLst/>
                <a:uLnTx/>
                <a:uFillTx/>
                <a:latin typeface="Helvetica Now Text" panose="020B0504030202020204" pitchFamily="34" charset="0"/>
                <a:ea typeface="+mn-ea"/>
                <a:cs typeface="+mn-cs"/>
              </a:rPr>
              <a:t>Ways of Working</a:t>
            </a:r>
          </a:p>
        </p:txBody>
      </p:sp>
      <p:sp>
        <p:nvSpPr>
          <p:cNvPr id="75" name="TextBox 74">
            <a:extLst>
              <a:ext uri="{FF2B5EF4-FFF2-40B4-BE49-F238E27FC236}">
                <a16:creationId xmlns:a16="http://schemas.microsoft.com/office/drawing/2014/main" xmlns="" id="{062FD8FD-157B-47D8-975C-115336E82683}"/>
              </a:ext>
            </a:extLst>
          </p:cNvPr>
          <p:cNvSpPr txBox="1"/>
          <p:nvPr/>
        </p:nvSpPr>
        <p:spPr>
          <a:xfrm>
            <a:off x="6976819" y="5238376"/>
            <a:ext cx="1352854"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14900"/>
                </a:solidFill>
                <a:effectLst/>
                <a:uLnTx/>
                <a:uFillTx/>
                <a:latin typeface="Helvetica Now Text" panose="020B0504030202020204" pitchFamily="34" charset="0"/>
                <a:ea typeface="+mn-ea"/>
                <a:cs typeface="+mn-cs"/>
              </a:rPr>
              <a:t>Risk</a:t>
            </a:r>
          </a:p>
        </p:txBody>
      </p:sp>
      <p:sp>
        <p:nvSpPr>
          <p:cNvPr id="76" name="TextBox 75">
            <a:extLst>
              <a:ext uri="{FF2B5EF4-FFF2-40B4-BE49-F238E27FC236}">
                <a16:creationId xmlns:a16="http://schemas.microsoft.com/office/drawing/2014/main" xmlns="" id="{5464EB9F-D9C9-49AB-B965-D77F0A3968E2}"/>
              </a:ext>
            </a:extLst>
          </p:cNvPr>
          <p:cNvSpPr txBox="1"/>
          <p:nvPr/>
        </p:nvSpPr>
        <p:spPr>
          <a:xfrm>
            <a:off x="3574712" y="1877191"/>
            <a:ext cx="1352854" cy="307777"/>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8EAC"/>
                </a:solidFill>
                <a:effectLst/>
                <a:uLnTx/>
                <a:uFillTx/>
                <a:latin typeface="Helvetica Now Text" panose="020B0504030202020204" pitchFamily="34" charset="0"/>
                <a:ea typeface="+mn-ea"/>
                <a:cs typeface="+mn-cs"/>
              </a:rPr>
              <a:t>Physical</a:t>
            </a:r>
          </a:p>
        </p:txBody>
      </p:sp>
      <p:sp>
        <p:nvSpPr>
          <p:cNvPr id="77" name="TextBox 76">
            <a:extLst>
              <a:ext uri="{FF2B5EF4-FFF2-40B4-BE49-F238E27FC236}">
                <a16:creationId xmlns:a16="http://schemas.microsoft.com/office/drawing/2014/main" xmlns="" id="{1F473E20-E899-470B-B833-1488812CE363}"/>
              </a:ext>
            </a:extLst>
          </p:cNvPr>
          <p:cNvSpPr txBox="1"/>
          <p:nvPr/>
        </p:nvSpPr>
        <p:spPr>
          <a:xfrm>
            <a:off x="6614451" y="1219467"/>
            <a:ext cx="2370030" cy="400110"/>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Ability to understand sustainability and curate resilient teams</a:t>
            </a:r>
          </a:p>
        </p:txBody>
      </p:sp>
      <p:sp>
        <p:nvSpPr>
          <p:cNvPr id="78" name="TextBox 77">
            <a:extLst>
              <a:ext uri="{FF2B5EF4-FFF2-40B4-BE49-F238E27FC236}">
                <a16:creationId xmlns:a16="http://schemas.microsoft.com/office/drawing/2014/main" xmlns="" id="{D7EE276A-423C-4F83-9328-973829C6C282}"/>
              </a:ext>
            </a:extLst>
          </p:cNvPr>
          <p:cNvSpPr txBox="1"/>
          <p:nvPr/>
        </p:nvSpPr>
        <p:spPr>
          <a:xfrm>
            <a:off x="7343585" y="1923143"/>
            <a:ext cx="2713171" cy="400110"/>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The collective commitment to advancing performance and resilient cultures</a:t>
            </a:r>
          </a:p>
        </p:txBody>
      </p:sp>
      <p:sp>
        <p:nvSpPr>
          <p:cNvPr id="79" name="TextBox 78">
            <a:extLst>
              <a:ext uri="{FF2B5EF4-FFF2-40B4-BE49-F238E27FC236}">
                <a16:creationId xmlns:a16="http://schemas.microsoft.com/office/drawing/2014/main" xmlns="" id="{6DD50DCB-B1E7-4843-A9A3-67AB96EC29C4}"/>
              </a:ext>
            </a:extLst>
          </p:cNvPr>
          <p:cNvSpPr txBox="1"/>
          <p:nvPr/>
        </p:nvSpPr>
        <p:spPr>
          <a:xfrm>
            <a:off x="7878336" y="2655654"/>
            <a:ext cx="2713172" cy="400110"/>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The championing, challenging and role modelling of sustainable behaviors</a:t>
            </a:r>
          </a:p>
        </p:txBody>
      </p:sp>
      <p:sp>
        <p:nvSpPr>
          <p:cNvPr id="80" name="TextBox 79">
            <a:extLst>
              <a:ext uri="{FF2B5EF4-FFF2-40B4-BE49-F238E27FC236}">
                <a16:creationId xmlns:a16="http://schemas.microsoft.com/office/drawing/2014/main" xmlns="" id="{C4193488-85C0-4292-BF79-995E1EED648A}"/>
              </a:ext>
            </a:extLst>
          </p:cNvPr>
          <p:cNvSpPr txBox="1"/>
          <p:nvPr/>
        </p:nvSpPr>
        <p:spPr>
          <a:xfrm>
            <a:off x="8086495" y="3382181"/>
            <a:ext cx="2370030" cy="400110"/>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Ability to adapt working styles to drive sustained performance</a:t>
            </a:r>
          </a:p>
        </p:txBody>
      </p:sp>
      <p:sp>
        <p:nvSpPr>
          <p:cNvPr id="81" name="TextBox 80">
            <a:extLst>
              <a:ext uri="{FF2B5EF4-FFF2-40B4-BE49-F238E27FC236}">
                <a16:creationId xmlns:a16="http://schemas.microsoft.com/office/drawing/2014/main" xmlns="" id="{EAF2C43C-5C93-402D-93FA-DD553532C3E3}"/>
              </a:ext>
            </a:extLst>
          </p:cNvPr>
          <p:cNvSpPr txBox="1"/>
          <p:nvPr/>
        </p:nvSpPr>
        <p:spPr>
          <a:xfrm>
            <a:off x="6971648" y="5527843"/>
            <a:ext cx="3242205" cy="400110"/>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The proactive management of resilience risk, through an early intervention approach</a:t>
            </a:r>
          </a:p>
        </p:txBody>
      </p:sp>
      <p:sp>
        <p:nvSpPr>
          <p:cNvPr id="82" name="TextBox 81">
            <a:extLst>
              <a:ext uri="{FF2B5EF4-FFF2-40B4-BE49-F238E27FC236}">
                <a16:creationId xmlns:a16="http://schemas.microsoft.com/office/drawing/2014/main" xmlns="" id="{2361A6E0-A37F-4B65-A10C-C75D57E48ACC}"/>
              </a:ext>
            </a:extLst>
          </p:cNvPr>
          <p:cNvSpPr txBox="1"/>
          <p:nvPr/>
        </p:nvSpPr>
        <p:spPr>
          <a:xfrm>
            <a:off x="1230404" y="2173073"/>
            <a:ext cx="3754205" cy="553998"/>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Ability to function with energy and make </a:t>
            </a:r>
            <a:b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b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healthy choices</a:t>
            </a:r>
          </a:p>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 </a:t>
            </a:r>
          </a:p>
        </p:txBody>
      </p:sp>
      <p:sp>
        <p:nvSpPr>
          <p:cNvPr id="83" name="TextBox 82">
            <a:extLst>
              <a:ext uri="{FF2B5EF4-FFF2-40B4-BE49-F238E27FC236}">
                <a16:creationId xmlns:a16="http://schemas.microsoft.com/office/drawing/2014/main" xmlns="" id="{6C67ACBD-A2AB-49C6-8CC2-EF339E909128}"/>
              </a:ext>
            </a:extLst>
          </p:cNvPr>
          <p:cNvSpPr txBox="1"/>
          <p:nvPr/>
        </p:nvSpPr>
        <p:spPr>
          <a:xfrm>
            <a:off x="2299415" y="2778213"/>
            <a:ext cx="1877908" cy="307777"/>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8EAC"/>
                </a:solidFill>
                <a:effectLst/>
                <a:uLnTx/>
                <a:uFillTx/>
                <a:latin typeface="Helvetica Now Text" panose="020B0504030202020204" pitchFamily="34" charset="0"/>
                <a:ea typeface="+mn-ea"/>
                <a:cs typeface="+mn-cs"/>
              </a:rPr>
              <a:t>Mental | Emotional</a:t>
            </a:r>
          </a:p>
        </p:txBody>
      </p:sp>
      <p:sp>
        <p:nvSpPr>
          <p:cNvPr id="84" name="TextBox 83">
            <a:extLst>
              <a:ext uri="{FF2B5EF4-FFF2-40B4-BE49-F238E27FC236}">
                <a16:creationId xmlns:a16="http://schemas.microsoft.com/office/drawing/2014/main" xmlns="" id="{D630D3EC-F0F5-42A5-B5BC-6078A3CE3373}"/>
              </a:ext>
            </a:extLst>
          </p:cNvPr>
          <p:cNvSpPr txBox="1"/>
          <p:nvPr/>
        </p:nvSpPr>
        <p:spPr>
          <a:xfrm>
            <a:off x="1733108" y="3074096"/>
            <a:ext cx="2501256" cy="246221"/>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Attitudes and reactions to daily living</a:t>
            </a:r>
          </a:p>
        </p:txBody>
      </p:sp>
      <p:sp>
        <p:nvSpPr>
          <p:cNvPr id="85" name="TextBox 84">
            <a:extLst>
              <a:ext uri="{FF2B5EF4-FFF2-40B4-BE49-F238E27FC236}">
                <a16:creationId xmlns:a16="http://schemas.microsoft.com/office/drawing/2014/main" xmlns="" id="{62FDA57D-C5F4-48BA-B812-0660115F91C1}"/>
              </a:ext>
            </a:extLst>
          </p:cNvPr>
          <p:cNvSpPr txBox="1"/>
          <p:nvPr/>
        </p:nvSpPr>
        <p:spPr>
          <a:xfrm>
            <a:off x="2006195" y="3746437"/>
            <a:ext cx="1352854" cy="307777"/>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8EAC"/>
                </a:solidFill>
                <a:effectLst/>
                <a:uLnTx/>
                <a:uFillTx/>
                <a:latin typeface="Helvetica Now Text" panose="020B0504030202020204" pitchFamily="34" charset="0"/>
                <a:ea typeface="+mn-ea"/>
                <a:cs typeface="+mn-cs"/>
              </a:rPr>
              <a:t>Financial</a:t>
            </a:r>
          </a:p>
        </p:txBody>
      </p:sp>
      <p:sp>
        <p:nvSpPr>
          <p:cNvPr id="86" name="TextBox 85">
            <a:extLst>
              <a:ext uri="{FF2B5EF4-FFF2-40B4-BE49-F238E27FC236}">
                <a16:creationId xmlns:a16="http://schemas.microsoft.com/office/drawing/2014/main" xmlns="" id="{D4EBBF0E-6053-4AF4-B282-8DE789756CAA}"/>
              </a:ext>
            </a:extLst>
          </p:cNvPr>
          <p:cNvSpPr txBox="1"/>
          <p:nvPr/>
        </p:nvSpPr>
        <p:spPr>
          <a:xfrm>
            <a:off x="457568" y="4042320"/>
            <a:ext cx="2958524" cy="400110"/>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Ability to confidently manage financial life, while preparing for the future and unexpected </a:t>
            </a:r>
          </a:p>
        </p:txBody>
      </p:sp>
      <p:sp>
        <p:nvSpPr>
          <p:cNvPr id="87" name="TextBox 86">
            <a:extLst>
              <a:ext uri="{FF2B5EF4-FFF2-40B4-BE49-F238E27FC236}">
                <a16:creationId xmlns:a16="http://schemas.microsoft.com/office/drawing/2014/main" xmlns="" id="{AACA30DB-95EC-429C-A091-831F48B944F3}"/>
              </a:ext>
            </a:extLst>
          </p:cNvPr>
          <p:cNvSpPr txBox="1"/>
          <p:nvPr/>
        </p:nvSpPr>
        <p:spPr>
          <a:xfrm>
            <a:off x="1965993" y="4799134"/>
            <a:ext cx="1352854" cy="307777"/>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8EAC"/>
                </a:solidFill>
                <a:effectLst/>
                <a:uLnTx/>
                <a:uFillTx/>
                <a:latin typeface="Helvetica Now Text" panose="020B0504030202020204" pitchFamily="34" charset="0"/>
                <a:ea typeface="+mn-ea"/>
                <a:cs typeface="+mn-cs"/>
              </a:rPr>
              <a:t>Social</a:t>
            </a:r>
          </a:p>
        </p:txBody>
      </p:sp>
      <p:sp>
        <p:nvSpPr>
          <p:cNvPr id="88" name="TextBox 87">
            <a:extLst>
              <a:ext uri="{FF2B5EF4-FFF2-40B4-BE49-F238E27FC236}">
                <a16:creationId xmlns:a16="http://schemas.microsoft.com/office/drawing/2014/main" xmlns="" id="{20D81471-653B-4502-92C7-C798C4753881}"/>
              </a:ext>
            </a:extLst>
          </p:cNvPr>
          <p:cNvSpPr txBox="1"/>
          <p:nvPr/>
        </p:nvSpPr>
        <p:spPr>
          <a:xfrm>
            <a:off x="753845" y="5095017"/>
            <a:ext cx="2622044" cy="553998"/>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Capacity to thrive through meaningful connections and relationships</a:t>
            </a:r>
          </a:p>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 </a:t>
            </a:r>
          </a:p>
        </p:txBody>
      </p:sp>
      <p:sp>
        <p:nvSpPr>
          <p:cNvPr id="89" name="TextBox 88">
            <a:extLst>
              <a:ext uri="{FF2B5EF4-FFF2-40B4-BE49-F238E27FC236}">
                <a16:creationId xmlns:a16="http://schemas.microsoft.com/office/drawing/2014/main" xmlns="" id="{B52C8E93-9FFA-4EE3-B171-C2A926016C5E}"/>
              </a:ext>
            </a:extLst>
          </p:cNvPr>
          <p:cNvSpPr txBox="1"/>
          <p:nvPr/>
        </p:nvSpPr>
        <p:spPr>
          <a:xfrm>
            <a:off x="2835033" y="5597052"/>
            <a:ext cx="1352854" cy="307777"/>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8EAC"/>
                </a:solidFill>
                <a:effectLst/>
                <a:uLnTx/>
                <a:uFillTx/>
                <a:latin typeface="Helvetica Now Text" panose="020B0504030202020204" pitchFamily="34" charset="0"/>
                <a:ea typeface="+mn-ea"/>
                <a:cs typeface="+mn-cs"/>
              </a:rPr>
              <a:t>Work Life</a:t>
            </a:r>
          </a:p>
        </p:txBody>
      </p:sp>
      <p:sp>
        <p:nvSpPr>
          <p:cNvPr id="90" name="TextBox 89">
            <a:extLst>
              <a:ext uri="{FF2B5EF4-FFF2-40B4-BE49-F238E27FC236}">
                <a16:creationId xmlns:a16="http://schemas.microsoft.com/office/drawing/2014/main" xmlns="" id="{D8B4C000-75A9-4F88-BCAC-A0B73FFB8448}"/>
              </a:ext>
            </a:extLst>
          </p:cNvPr>
          <p:cNvSpPr txBox="1"/>
          <p:nvPr/>
        </p:nvSpPr>
        <p:spPr>
          <a:xfrm>
            <a:off x="1578724" y="5892934"/>
            <a:ext cx="2666206" cy="400110"/>
          </a:xfrm>
          <a:prstGeom prst="rect">
            <a:avLst/>
          </a:prstGeom>
          <a:noFill/>
        </p:spPr>
        <p:txBody>
          <a:bodyPr wrap="square" rtlCol="0">
            <a:spAutoFit/>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Positive work and life experiences that produce pride,  satisfaction and meaning</a:t>
            </a:r>
          </a:p>
        </p:txBody>
      </p:sp>
      <p:sp>
        <p:nvSpPr>
          <p:cNvPr id="40" name="TextBox 39">
            <a:extLst>
              <a:ext uri="{FF2B5EF4-FFF2-40B4-BE49-F238E27FC236}">
                <a16:creationId xmlns:a16="http://schemas.microsoft.com/office/drawing/2014/main" xmlns="" id="{8C080D3A-757A-4EF5-847A-D4A37B798479}"/>
              </a:ext>
            </a:extLst>
          </p:cNvPr>
          <p:cNvSpPr txBox="1"/>
          <p:nvPr/>
        </p:nvSpPr>
        <p:spPr>
          <a:xfrm>
            <a:off x="6367188" y="5846060"/>
            <a:ext cx="1352854"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14900"/>
                </a:solidFill>
                <a:effectLst/>
                <a:uLnTx/>
                <a:uFillTx/>
                <a:latin typeface="Helvetica Now Text" panose="020B0504030202020204" pitchFamily="34" charset="0"/>
                <a:ea typeface="+mn-ea"/>
                <a:cs typeface="+mn-cs"/>
              </a:rPr>
              <a:t>Culture</a:t>
            </a:r>
          </a:p>
        </p:txBody>
      </p:sp>
      <p:sp>
        <p:nvSpPr>
          <p:cNvPr id="42" name="TextBox 41">
            <a:extLst>
              <a:ext uri="{FF2B5EF4-FFF2-40B4-BE49-F238E27FC236}">
                <a16:creationId xmlns:a16="http://schemas.microsoft.com/office/drawing/2014/main" xmlns="" id="{8B1E6884-ED54-4E8E-8506-2EF171036C0F}"/>
              </a:ext>
            </a:extLst>
          </p:cNvPr>
          <p:cNvSpPr txBox="1"/>
          <p:nvPr/>
        </p:nvSpPr>
        <p:spPr>
          <a:xfrm>
            <a:off x="6378254" y="6096264"/>
            <a:ext cx="3242205" cy="400110"/>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The articulation and empowerment of colleagues, to adopt resilient-based working practices</a:t>
            </a:r>
          </a:p>
        </p:txBody>
      </p:sp>
      <p:sp>
        <p:nvSpPr>
          <p:cNvPr id="45" name="TextBox 44">
            <a:extLst>
              <a:ext uri="{FF2B5EF4-FFF2-40B4-BE49-F238E27FC236}">
                <a16:creationId xmlns:a16="http://schemas.microsoft.com/office/drawing/2014/main" xmlns="" id="{D9E61BD3-81A5-455F-9CEA-CED013407F15}"/>
              </a:ext>
            </a:extLst>
          </p:cNvPr>
          <p:cNvSpPr txBox="1"/>
          <p:nvPr/>
        </p:nvSpPr>
        <p:spPr>
          <a:xfrm>
            <a:off x="7910733" y="3924779"/>
            <a:ext cx="1352854"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14900"/>
                </a:solidFill>
                <a:effectLst/>
                <a:uLnTx/>
                <a:uFillTx/>
                <a:latin typeface="Helvetica Now Text" panose="020B0504030202020204" pitchFamily="34" charset="0"/>
                <a:ea typeface="+mn-ea"/>
                <a:cs typeface="+mn-cs"/>
              </a:rPr>
              <a:t>Performance</a:t>
            </a:r>
          </a:p>
        </p:txBody>
      </p:sp>
      <p:sp>
        <p:nvSpPr>
          <p:cNvPr id="46" name="TextBox 45">
            <a:extLst>
              <a:ext uri="{FF2B5EF4-FFF2-40B4-BE49-F238E27FC236}">
                <a16:creationId xmlns:a16="http://schemas.microsoft.com/office/drawing/2014/main" xmlns="" id="{E7B9A258-7F17-4704-BC3A-80C3870AC219}"/>
              </a:ext>
            </a:extLst>
          </p:cNvPr>
          <p:cNvSpPr txBox="1"/>
          <p:nvPr/>
        </p:nvSpPr>
        <p:spPr>
          <a:xfrm>
            <a:off x="7579111" y="4573896"/>
            <a:ext cx="1352854" cy="307777"/>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14900"/>
                </a:solidFill>
                <a:effectLst/>
                <a:uLnTx/>
                <a:uFillTx/>
                <a:latin typeface="Helvetica Now Text" panose="020B0504030202020204" pitchFamily="34" charset="0"/>
                <a:ea typeface="+mn-ea"/>
                <a:cs typeface="+mn-cs"/>
              </a:rPr>
              <a:t>Strategy</a:t>
            </a:r>
          </a:p>
        </p:txBody>
      </p:sp>
      <p:sp>
        <p:nvSpPr>
          <p:cNvPr id="47" name="TextBox 46">
            <a:extLst>
              <a:ext uri="{FF2B5EF4-FFF2-40B4-BE49-F238E27FC236}">
                <a16:creationId xmlns:a16="http://schemas.microsoft.com/office/drawing/2014/main" xmlns="" id="{256BD547-9735-4BE1-8EE6-A24AF2017F64}"/>
              </a:ext>
            </a:extLst>
          </p:cNvPr>
          <p:cNvSpPr txBox="1"/>
          <p:nvPr/>
        </p:nvSpPr>
        <p:spPr>
          <a:xfrm>
            <a:off x="7912157" y="4192088"/>
            <a:ext cx="2897050" cy="553998"/>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The way organizations prepare for, measure and promote sustainable performance</a:t>
            </a:r>
          </a:p>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 </a:t>
            </a:r>
          </a:p>
        </p:txBody>
      </p:sp>
      <p:sp>
        <p:nvSpPr>
          <p:cNvPr id="48" name="TextBox 47">
            <a:extLst>
              <a:ext uri="{FF2B5EF4-FFF2-40B4-BE49-F238E27FC236}">
                <a16:creationId xmlns:a16="http://schemas.microsoft.com/office/drawing/2014/main" xmlns="" id="{D2B296EB-51FE-4523-8057-3A6FFAA9AAEA}"/>
              </a:ext>
            </a:extLst>
          </p:cNvPr>
          <p:cNvSpPr txBox="1"/>
          <p:nvPr/>
        </p:nvSpPr>
        <p:spPr>
          <a:xfrm>
            <a:off x="7586949" y="4842418"/>
            <a:ext cx="2897050" cy="400110"/>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Helvetica Now Text" panose="020B0504030202020204" pitchFamily="34" charset="0"/>
                <a:ea typeface="+mn-ea"/>
                <a:cs typeface="+mn-cs"/>
              </a:rPr>
              <a:t>The ability to strategically embed resilience into core systems, processes and practices. </a:t>
            </a:r>
          </a:p>
        </p:txBody>
      </p:sp>
      <p:pic>
        <p:nvPicPr>
          <p:cNvPr id="49" name="Picture 48">
            <a:extLst>
              <a:ext uri="{FF2B5EF4-FFF2-40B4-BE49-F238E27FC236}">
                <a16:creationId xmlns:a16="http://schemas.microsoft.com/office/drawing/2014/main" xmlns="" id="{2DD35E26-1AAD-4E11-93DA-30F8DA1639F4}"/>
              </a:ext>
            </a:extLst>
          </p:cNvPr>
          <p:cNvPicPr>
            <a:picLocks noChangeAspect="1"/>
          </p:cNvPicPr>
          <p:nvPr/>
        </p:nvPicPr>
        <p:blipFill>
          <a:blip r:embed="rId3"/>
          <a:srcRect/>
          <a:stretch/>
        </p:blipFill>
        <p:spPr>
          <a:xfrm>
            <a:off x="4284441" y="2716565"/>
            <a:ext cx="471343" cy="471343"/>
          </a:xfrm>
          <a:prstGeom prst="rect">
            <a:avLst/>
          </a:prstGeom>
          <a:ln>
            <a:noFill/>
          </a:ln>
        </p:spPr>
      </p:pic>
      <p:pic>
        <p:nvPicPr>
          <p:cNvPr id="50" name="Picture 49">
            <a:extLst>
              <a:ext uri="{FF2B5EF4-FFF2-40B4-BE49-F238E27FC236}">
                <a16:creationId xmlns:a16="http://schemas.microsoft.com/office/drawing/2014/main" xmlns="" id="{E9D52CF9-D9B1-41D4-A27A-5A8A108025BF}"/>
              </a:ext>
            </a:extLst>
          </p:cNvPr>
          <p:cNvPicPr>
            <a:picLocks noChangeAspect="1"/>
          </p:cNvPicPr>
          <p:nvPr/>
        </p:nvPicPr>
        <p:blipFill>
          <a:blip r:embed="rId4"/>
          <a:srcRect/>
          <a:stretch/>
        </p:blipFill>
        <p:spPr>
          <a:xfrm>
            <a:off x="4933933" y="1799376"/>
            <a:ext cx="471343" cy="471343"/>
          </a:xfrm>
          <a:prstGeom prst="rect">
            <a:avLst/>
          </a:prstGeom>
          <a:ln>
            <a:noFill/>
          </a:ln>
        </p:spPr>
      </p:pic>
      <p:pic>
        <p:nvPicPr>
          <p:cNvPr id="51" name="Picture 50">
            <a:extLst>
              <a:ext uri="{FF2B5EF4-FFF2-40B4-BE49-F238E27FC236}">
                <a16:creationId xmlns:a16="http://schemas.microsoft.com/office/drawing/2014/main" xmlns="" id="{C210CCF0-2C43-43DD-B09E-EFEF15F9EE28}"/>
              </a:ext>
            </a:extLst>
          </p:cNvPr>
          <p:cNvPicPr>
            <a:picLocks noChangeAspect="1"/>
          </p:cNvPicPr>
          <p:nvPr/>
        </p:nvPicPr>
        <p:blipFill>
          <a:blip r:embed="rId5"/>
          <a:srcRect/>
          <a:stretch/>
        </p:blipFill>
        <p:spPr>
          <a:xfrm>
            <a:off x="4234364" y="5574231"/>
            <a:ext cx="471343" cy="471343"/>
          </a:xfrm>
          <a:prstGeom prst="rect">
            <a:avLst/>
          </a:prstGeom>
          <a:ln>
            <a:noFill/>
          </a:ln>
        </p:spPr>
      </p:pic>
      <p:pic>
        <p:nvPicPr>
          <p:cNvPr id="52" name="Picture 51">
            <a:extLst>
              <a:ext uri="{FF2B5EF4-FFF2-40B4-BE49-F238E27FC236}">
                <a16:creationId xmlns:a16="http://schemas.microsoft.com/office/drawing/2014/main" xmlns="" id="{A173A448-93BF-4AE6-9CDA-2283FDF9F3E2}"/>
              </a:ext>
            </a:extLst>
          </p:cNvPr>
          <p:cNvPicPr>
            <a:picLocks noChangeAspect="1"/>
          </p:cNvPicPr>
          <p:nvPr/>
        </p:nvPicPr>
        <p:blipFill>
          <a:blip r:embed="rId6"/>
          <a:srcRect/>
          <a:stretch/>
        </p:blipFill>
        <p:spPr>
          <a:xfrm>
            <a:off x="3443383" y="4780199"/>
            <a:ext cx="471343" cy="471343"/>
          </a:xfrm>
          <a:prstGeom prst="rect">
            <a:avLst/>
          </a:prstGeom>
          <a:ln>
            <a:noFill/>
          </a:ln>
        </p:spPr>
      </p:pic>
      <p:pic>
        <p:nvPicPr>
          <p:cNvPr id="53" name="Picture 52">
            <a:extLst>
              <a:ext uri="{FF2B5EF4-FFF2-40B4-BE49-F238E27FC236}">
                <a16:creationId xmlns:a16="http://schemas.microsoft.com/office/drawing/2014/main" xmlns="" id="{DD59E33D-3E42-48AD-B7D0-45B98EB358D4}"/>
              </a:ext>
            </a:extLst>
          </p:cNvPr>
          <p:cNvPicPr>
            <a:picLocks noChangeAspect="1"/>
          </p:cNvPicPr>
          <p:nvPr/>
        </p:nvPicPr>
        <p:blipFill>
          <a:blip r:embed="rId7"/>
          <a:srcRect/>
          <a:stretch/>
        </p:blipFill>
        <p:spPr>
          <a:xfrm>
            <a:off x="3449989" y="3681165"/>
            <a:ext cx="476056" cy="476056"/>
          </a:xfrm>
          <a:prstGeom prst="rect">
            <a:avLst/>
          </a:prstGeom>
          <a:ln>
            <a:noFill/>
          </a:ln>
        </p:spPr>
      </p:pic>
      <p:pic>
        <p:nvPicPr>
          <p:cNvPr id="54" name="Picture 53">
            <a:extLst>
              <a:ext uri="{FF2B5EF4-FFF2-40B4-BE49-F238E27FC236}">
                <a16:creationId xmlns:a16="http://schemas.microsoft.com/office/drawing/2014/main" xmlns="" id="{6D2B47A4-C219-43BB-950D-5BFEA7D1527D}"/>
              </a:ext>
            </a:extLst>
          </p:cNvPr>
          <p:cNvPicPr>
            <a:picLocks noChangeAspect="1"/>
          </p:cNvPicPr>
          <p:nvPr/>
        </p:nvPicPr>
        <p:blipFill>
          <a:blip r:embed="rId8"/>
          <a:srcRect/>
          <a:stretch/>
        </p:blipFill>
        <p:spPr>
          <a:xfrm>
            <a:off x="6202256" y="939336"/>
            <a:ext cx="504242" cy="504242"/>
          </a:xfrm>
          <a:prstGeom prst="rect">
            <a:avLst/>
          </a:prstGeom>
        </p:spPr>
      </p:pic>
      <p:pic>
        <p:nvPicPr>
          <p:cNvPr id="55" name="Picture 54">
            <a:extLst>
              <a:ext uri="{FF2B5EF4-FFF2-40B4-BE49-F238E27FC236}">
                <a16:creationId xmlns:a16="http://schemas.microsoft.com/office/drawing/2014/main" xmlns="" id="{5F57BE3A-85FC-46E5-BC1C-C76BFA3667C9}"/>
              </a:ext>
            </a:extLst>
          </p:cNvPr>
          <p:cNvPicPr>
            <a:picLocks noChangeAspect="1"/>
          </p:cNvPicPr>
          <p:nvPr/>
        </p:nvPicPr>
        <p:blipFill>
          <a:blip r:embed="rId9"/>
          <a:srcRect/>
          <a:stretch/>
        </p:blipFill>
        <p:spPr>
          <a:xfrm>
            <a:off x="6816055" y="1679880"/>
            <a:ext cx="500543" cy="500543"/>
          </a:xfrm>
          <a:prstGeom prst="rect">
            <a:avLst/>
          </a:prstGeom>
        </p:spPr>
      </p:pic>
      <p:pic>
        <p:nvPicPr>
          <p:cNvPr id="56" name="Picture 55">
            <a:extLst>
              <a:ext uri="{FF2B5EF4-FFF2-40B4-BE49-F238E27FC236}">
                <a16:creationId xmlns:a16="http://schemas.microsoft.com/office/drawing/2014/main" xmlns="" id="{F68A044A-3D6A-450A-A544-AAE7A9D2825E}"/>
              </a:ext>
            </a:extLst>
          </p:cNvPr>
          <p:cNvPicPr>
            <a:picLocks noChangeAspect="1"/>
          </p:cNvPicPr>
          <p:nvPr/>
        </p:nvPicPr>
        <p:blipFill>
          <a:blip r:embed="rId10"/>
          <a:srcRect/>
          <a:stretch/>
        </p:blipFill>
        <p:spPr>
          <a:xfrm>
            <a:off x="7287563" y="2327433"/>
            <a:ext cx="598772" cy="598772"/>
          </a:xfrm>
          <a:prstGeom prst="rect">
            <a:avLst/>
          </a:prstGeom>
        </p:spPr>
      </p:pic>
      <p:pic>
        <p:nvPicPr>
          <p:cNvPr id="91" name="Picture 90">
            <a:extLst>
              <a:ext uri="{FF2B5EF4-FFF2-40B4-BE49-F238E27FC236}">
                <a16:creationId xmlns:a16="http://schemas.microsoft.com/office/drawing/2014/main" xmlns="" id="{9F631AFA-986B-4DBE-9EAA-0100245FDFD1}"/>
              </a:ext>
            </a:extLst>
          </p:cNvPr>
          <p:cNvPicPr>
            <a:picLocks noChangeAspect="1"/>
          </p:cNvPicPr>
          <p:nvPr/>
        </p:nvPicPr>
        <p:blipFill>
          <a:blip r:embed="rId11"/>
          <a:srcRect/>
          <a:stretch/>
        </p:blipFill>
        <p:spPr>
          <a:xfrm>
            <a:off x="7517707" y="3100593"/>
            <a:ext cx="473069" cy="473069"/>
          </a:xfrm>
          <a:prstGeom prst="rect">
            <a:avLst/>
          </a:prstGeom>
        </p:spPr>
      </p:pic>
      <p:pic>
        <p:nvPicPr>
          <p:cNvPr id="96" name="Picture 95">
            <a:extLst>
              <a:ext uri="{FF2B5EF4-FFF2-40B4-BE49-F238E27FC236}">
                <a16:creationId xmlns:a16="http://schemas.microsoft.com/office/drawing/2014/main" xmlns="" id="{CA053E19-20CE-4378-BF29-A42645A7B317}"/>
              </a:ext>
            </a:extLst>
          </p:cNvPr>
          <p:cNvPicPr>
            <a:picLocks noChangeAspect="1"/>
          </p:cNvPicPr>
          <p:nvPr/>
        </p:nvPicPr>
        <p:blipFill>
          <a:blip r:embed="rId12"/>
          <a:srcRect/>
          <a:stretch/>
        </p:blipFill>
        <p:spPr>
          <a:xfrm>
            <a:off x="7119566" y="4492594"/>
            <a:ext cx="513206" cy="513206"/>
          </a:xfrm>
          <a:prstGeom prst="rect">
            <a:avLst/>
          </a:prstGeom>
        </p:spPr>
      </p:pic>
      <p:pic>
        <p:nvPicPr>
          <p:cNvPr id="97" name="Picture 96">
            <a:extLst>
              <a:ext uri="{FF2B5EF4-FFF2-40B4-BE49-F238E27FC236}">
                <a16:creationId xmlns:a16="http://schemas.microsoft.com/office/drawing/2014/main" xmlns="" id="{6BC2366F-F05C-44DF-B956-8E3627DBE60D}"/>
              </a:ext>
            </a:extLst>
          </p:cNvPr>
          <p:cNvPicPr>
            <a:picLocks noChangeAspect="1"/>
          </p:cNvPicPr>
          <p:nvPr/>
        </p:nvPicPr>
        <p:blipFill>
          <a:blip r:embed="rId13"/>
          <a:srcRect/>
          <a:stretch/>
        </p:blipFill>
        <p:spPr>
          <a:xfrm>
            <a:off x="7402610" y="3813881"/>
            <a:ext cx="508124" cy="508124"/>
          </a:xfrm>
          <a:prstGeom prst="rect">
            <a:avLst/>
          </a:prstGeom>
        </p:spPr>
      </p:pic>
      <p:pic>
        <p:nvPicPr>
          <p:cNvPr id="98" name="Picture 97">
            <a:extLst>
              <a:ext uri="{FF2B5EF4-FFF2-40B4-BE49-F238E27FC236}">
                <a16:creationId xmlns:a16="http://schemas.microsoft.com/office/drawing/2014/main" xmlns="" id="{35E05E5A-ABEC-48F0-A664-066E83379EB0}"/>
              </a:ext>
            </a:extLst>
          </p:cNvPr>
          <p:cNvPicPr>
            <a:picLocks noChangeAspect="1"/>
          </p:cNvPicPr>
          <p:nvPr/>
        </p:nvPicPr>
        <p:blipFill>
          <a:blip r:embed="rId14"/>
          <a:srcRect/>
          <a:stretch/>
        </p:blipFill>
        <p:spPr>
          <a:xfrm>
            <a:off x="6557047" y="5148680"/>
            <a:ext cx="508124" cy="508124"/>
          </a:xfrm>
          <a:prstGeom prst="rect">
            <a:avLst/>
          </a:prstGeom>
        </p:spPr>
      </p:pic>
      <p:pic>
        <p:nvPicPr>
          <p:cNvPr id="99" name="Picture 98">
            <a:extLst>
              <a:ext uri="{FF2B5EF4-FFF2-40B4-BE49-F238E27FC236}">
                <a16:creationId xmlns:a16="http://schemas.microsoft.com/office/drawing/2014/main" xmlns="" id="{6CC8B9EC-4FC6-4583-9867-8A537BC6BF0A}"/>
              </a:ext>
            </a:extLst>
          </p:cNvPr>
          <p:cNvPicPr>
            <a:picLocks noChangeAspect="1"/>
          </p:cNvPicPr>
          <p:nvPr/>
        </p:nvPicPr>
        <p:blipFill>
          <a:blip r:embed="rId15"/>
          <a:srcRect/>
          <a:stretch/>
        </p:blipFill>
        <p:spPr>
          <a:xfrm>
            <a:off x="5907233" y="5777733"/>
            <a:ext cx="508124" cy="508124"/>
          </a:xfrm>
          <a:prstGeom prst="rect">
            <a:avLst/>
          </a:prstGeom>
        </p:spPr>
      </p:pic>
      <p:sp>
        <p:nvSpPr>
          <p:cNvPr id="116" name="Title 3">
            <a:extLst>
              <a:ext uri="{FF2B5EF4-FFF2-40B4-BE49-F238E27FC236}">
                <a16:creationId xmlns:a16="http://schemas.microsoft.com/office/drawing/2014/main" xmlns="" id="{051DF4CD-900D-46F8-A0C8-FC6C439748D2}"/>
              </a:ext>
            </a:extLst>
          </p:cNvPr>
          <p:cNvSpPr txBox="1">
            <a:spLocks/>
          </p:cNvSpPr>
          <p:nvPr/>
        </p:nvSpPr>
        <p:spPr>
          <a:xfrm>
            <a:off x="577445" y="1631534"/>
            <a:ext cx="2117915" cy="307777"/>
          </a:xfrm>
          <a:prstGeom prst="rect">
            <a:avLst/>
          </a:prstGeom>
        </p:spPr>
        <p:txBody>
          <a:bodyPr vert="horz" wrap="square" lIns="0" tIns="0" rIns="0" bIns="0" rtlCol="0" anchor="t">
            <a:spAutoFit/>
          </a:bodyPr>
          <a:lst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8" normalizeH="0" baseline="0" noProof="0">
                <a:ln>
                  <a:noFill/>
                </a:ln>
                <a:solidFill>
                  <a:srgbClr val="007585"/>
                </a:solidFill>
                <a:effectLst/>
                <a:uLnTx/>
                <a:uFillTx/>
                <a:latin typeface="Helvetica Now Text Medium" panose="020B0604030202020204" pitchFamily="34" charset="0"/>
                <a:ea typeface="+mj-ea"/>
                <a:cs typeface="+mj-cs"/>
              </a:rPr>
              <a:t>Individual</a:t>
            </a:r>
          </a:p>
        </p:txBody>
      </p:sp>
      <p:sp>
        <p:nvSpPr>
          <p:cNvPr id="117" name="Title 3">
            <a:extLst>
              <a:ext uri="{FF2B5EF4-FFF2-40B4-BE49-F238E27FC236}">
                <a16:creationId xmlns:a16="http://schemas.microsoft.com/office/drawing/2014/main" xmlns="" id="{14BA5F7F-5EF4-4E34-9641-B44F4E27FE3E}"/>
              </a:ext>
            </a:extLst>
          </p:cNvPr>
          <p:cNvSpPr txBox="1">
            <a:spLocks/>
          </p:cNvSpPr>
          <p:nvPr/>
        </p:nvSpPr>
        <p:spPr>
          <a:xfrm>
            <a:off x="9344178" y="1380703"/>
            <a:ext cx="2713172" cy="307777"/>
          </a:xfrm>
          <a:prstGeom prst="rect">
            <a:avLst/>
          </a:prstGeom>
        </p:spPr>
        <p:txBody>
          <a:bodyPr vert="horz" wrap="square" lIns="0" tIns="0" rIns="0" bIns="0" rtlCol="0" anchor="t">
            <a:spAutoFit/>
          </a:bodyPr>
          <a:lst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8" normalizeH="0" baseline="0" noProof="0">
                <a:ln>
                  <a:noFill/>
                </a:ln>
                <a:solidFill>
                  <a:srgbClr val="EB0017"/>
                </a:solidFill>
                <a:effectLst/>
                <a:uLnTx/>
                <a:uFillTx/>
                <a:latin typeface="Helvetica Now Text Medium" panose="020B0604030202020204" pitchFamily="34" charset="0"/>
                <a:ea typeface="+mj-ea"/>
                <a:cs typeface="+mj-cs"/>
              </a:rPr>
              <a:t>Teams | Leadership</a:t>
            </a:r>
          </a:p>
        </p:txBody>
      </p:sp>
      <p:sp>
        <p:nvSpPr>
          <p:cNvPr id="118" name="Title 3">
            <a:extLst>
              <a:ext uri="{FF2B5EF4-FFF2-40B4-BE49-F238E27FC236}">
                <a16:creationId xmlns:a16="http://schemas.microsoft.com/office/drawing/2014/main" xmlns="" id="{9CE12943-A807-4F7B-8524-6BEAC15D7075}"/>
              </a:ext>
            </a:extLst>
          </p:cNvPr>
          <p:cNvSpPr txBox="1">
            <a:spLocks/>
          </p:cNvSpPr>
          <p:nvPr/>
        </p:nvSpPr>
        <p:spPr>
          <a:xfrm>
            <a:off x="10213854" y="5329441"/>
            <a:ext cx="2117915" cy="307777"/>
          </a:xfrm>
          <a:prstGeom prst="rect">
            <a:avLst/>
          </a:prstGeom>
        </p:spPr>
        <p:txBody>
          <a:bodyPr vert="horz" wrap="square" lIns="0" tIns="0" rIns="0" bIns="0" rtlCol="0" anchor="t">
            <a:spAutoFit/>
          </a:bodyPr>
          <a:lst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a:lstStyle>
          <a:p>
            <a:pPr marL="0" marR="0" lvl="0" indent="0" algn="l" defTabSz="457178"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8" normalizeH="0" baseline="0" noProof="0">
                <a:ln>
                  <a:noFill/>
                </a:ln>
                <a:solidFill>
                  <a:srgbClr val="F25D00"/>
                </a:solidFill>
                <a:effectLst/>
                <a:uLnTx/>
                <a:uFillTx/>
                <a:latin typeface="Helvetica Now Text Medium" panose="020B0604030202020204" pitchFamily="34" charset="0"/>
                <a:ea typeface="+mj-ea"/>
                <a:cs typeface="+mj-cs"/>
              </a:rPr>
              <a:t>Organization</a:t>
            </a:r>
          </a:p>
        </p:txBody>
      </p:sp>
      <p:sp>
        <p:nvSpPr>
          <p:cNvPr id="119" name="Title 3">
            <a:extLst>
              <a:ext uri="{FF2B5EF4-FFF2-40B4-BE49-F238E27FC236}">
                <a16:creationId xmlns:a16="http://schemas.microsoft.com/office/drawing/2014/main" xmlns="" id="{E2D2D81A-78DB-4ADC-B858-12AF225D8701}"/>
              </a:ext>
            </a:extLst>
          </p:cNvPr>
          <p:cNvSpPr txBox="1">
            <a:spLocks/>
          </p:cNvSpPr>
          <p:nvPr/>
        </p:nvSpPr>
        <p:spPr>
          <a:xfrm>
            <a:off x="5299258" y="3604162"/>
            <a:ext cx="1273618" cy="492443"/>
          </a:xfrm>
          <a:prstGeom prst="rect">
            <a:avLst/>
          </a:prstGeom>
        </p:spPr>
        <p:txBody>
          <a:bodyPr vert="horz" wrap="square" lIns="0" tIns="0" rIns="0" bIns="0" rtlCol="0" anchor="t">
            <a:spAutoFit/>
          </a:bodyPr>
          <a:lstStyle>
            <a:lvl1pPr algn="l" defTabSz="914355" rtl="0" eaLnBrk="1" latinLnBrk="0" hangingPunct="1">
              <a:lnSpc>
                <a:spcPct val="100000"/>
              </a:lnSpc>
              <a:spcBef>
                <a:spcPct val="0"/>
              </a:spcBef>
              <a:buNone/>
              <a:defRPr sz="2600" b="1" i="0" kern="1200" spc="-15" baseline="0">
                <a:solidFill>
                  <a:schemeClr val="tx1"/>
                </a:solidFill>
                <a:latin typeface="Helvetica Now Text" panose="020B0504030202020204" pitchFamily="34" charset="77"/>
                <a:ea typeface="+mj-ea"/>
                <a:cs typeface="+mj-cs"/>
              </a:defRPr>
            </a:lvl1pPr>
          </a:lstStyle>
          <a:p>
            <a:pPr marL="0" marR="0" lvl="0" indent="0" algn="ctr" defTabSz="457178"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8" normalizeH="0" baseline="0" noProof="0">
                <a:ln>
                  <a:noFill/>
                </a:ln>
                <a:solidFill>
                  <a:srgbClr val="000000"/>
                </a:solidFill>
                <a:effectLst/>
                <a:uLnTx/>
                <a:uFillTx/>
                <a:latin typeface="Helvetica Now Text Medium" panose="020B0604030202020204" pitchFamily="34" charset="0"/>
                <a:ea typeface="+mj-ea"/>
                <a:cs typeface="+mj-cs"/>
              </a:rPr>
              <a:t>Connected</a:t>
            </a:r>
          </a:p>
          <a:p>
            <a:pPr marL="0" marR="0" lvl="0" indent="0" algn="ctr" defTabSz="457178"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8" normalizeH="0" baseline="0" noProof="0">
                <a:ln>
                  <a:noFill/>
                </a:ln>
                <a:solidFill>
                  <a:srgbClr val="000000"/>
                </a:solidFill>
                <a:effectLst/>
                <a:uLnTx/>
                <a:uFillTx/>
                <a:latin typeface="Helvetica Now Text Medium" panose="020B0604030202020204" pitchFamily="34" charset="0"/>
                <a:ea typeface="+mj-ea"/>
                <a:cs typeface="+mj-cs"/>
              </a:rPr>
              <a:t>Wellbeing</a:t>
            </a:r>
            <a:endParaRPr kumimoji="0" lang="en-GB" sz="1600" b="0" i="0" u="none" strike="noStrike" kern="1200" cap="none" spc="-8" normalizeH="0" baseline="0" noProof="0">
              <a:ln>
                <a:noFill/>
              </a:ln>
              <a:solidFill>
                <a:srgbClr val="007585"/>
              </a:solidFill>
              <a:effectLst/>
              <a:uLnTx/>
              <a:uFillTx/>
              <a:latin typeface="Helvetica Now Text Medium" panose="020B0604030202020204" pitchFamily="34" charset="0"/>
              <a:ea typeface="+mj-ea"/>
              <a:cs typeface="+mj-cs"/>
            </a:endParaRPr>
          </a:p>
        </p:txBody>
      </p:sp>
      <p:sp>
        <p:nvSpPr>
          <p:cNvPr id="2" name="Slide Number Placeholder 1">
            <a:extLst>
              <a:ext uri="{FF2B5EF4-FFF2-40B4-BE49-F238E27FC236}">
                <a16:creationId xmlns:a16="http://schemas.microsoft.com/office/drawing/2014/main" xmlns="" id="{B5D434B5-2462-4269-BC54-08F1C2311FB5}"/>
              </a:ext>
            </a:extLst>
          </p:cNvPr>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EAAC0348-209D-41B2-AF64-6A239ACE092E}" type="slidenum">
              <a:rPr kumimoji="0" lang="en-US"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3" name="TextBox 2">
            <a:extLst>
              <a:ext uri="{FF2B5EF4-FFF2-40B4-BE49-F238E27FC236}">
                <a16:creationId xmlns:a16="http://schemas.microsoft.com/office/drawing/2014/main" xmlns="" id="{05DC9E96-64AE-9B6B-90A2-6BB70A5499F5}"/>
              </a:ext>
            </a:extLst>
          </p:cNvPr>
          <p:cNvSpPr txBox="1"/>
          <p:nvPr/>
        </p:nvSpPr>
        <p:spPr>
          <a:xfrm>
            <a:off x="10252038" y="101228"/>
            <a:ext cx="1864735" cy="282802"/>
          </a:xfrm>
          <a:prstGeom prst="rect">
            <a:avLst/>
          </a:prstGeom>
          <a:solidFill>
            <a:srgbClr val="EB0017">
              <a:lumMod val="20000"/>
              <a:lumOff val="80000"/>
            </a:srgbClr>
          </a:solidFill>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Helvetica Now Text" panose="020B0504030202020204" pitchFamily="34" charset="77"/>
                <a:ea typeface="+mn-ea"/>
                <a:cs typeface="+mn-cs"/>
              </a:rPr>
              <a:t>Reduce Real World Barriers</a:t>
            </a:r>
          </a:p>
        </p:txBody>
      </p:sp>
    </p:spTree>
    <p:extLst>
      <p:ext uri="{BB962C8B-B14F-4D97-AF65-F5344CB8AC3E}">
        <p14:creationId xmlns:p14="http://schemas.microsoft.com/office/powerpoint/2010/main" val="65256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C16D7C5-76E8-52DD-C099-40347D8A46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13DD72B-B40F-F935-0E43-BEBDDC7FF6CA}"/>
              </a:ext>
            </a:extLst>
          </p:cNvPr>
          <p:cNvSpPr>
            <a:spLocks noGrp="1"/>
          </p:cNvSpPr>
          <p:nvPr>
            <p:ph type="sldNum" sz="quarter" idx="12"/>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4" name="Title 3">
            <a:extLst>
              <a:ext uri="{FF2B5EF4-FFF2-40B4-BE49-F238E27FC236}">
                <a16:creationId xmlns:a16="http://schemas.microsoft.com/office/drawing/2014/main" xmlns="" id="{1EC261AC-4029-DAA3-9E92-64D165159008}"/>
              </a:ext>
            </a:extLst>
          </p:cNvPr>
          <p:cNvSpPr>
            <a:spLocks noGrp="1"/>
          </p:cNvSpPr>
          <p:nvPr>
            <p:ph type="title"/>
          </p:nvPr>
        </p:nvSpPr>
        <p:spPr>
          <a:xfrm>
            <a:off x="1123229" y="468192"/>
            <a:ext cx="10686952" cy="800219"/>
          </a:xfrm>
        </p:spPr>
        <p:txBody>
          <a:bodyPr/>
          <a:lstStyle/>
          <a:p>
            <a:r>
              <a:rPr lang="en-US" dirty="0"/>
              <a:t>It’s Time to Look Beyond Traditional Levers to Deliver Better Health at Better Cost</a:t>
            </a:r>
          </a:p>
        </p:txBody>
      </p:sp>
      <p:sp>
        <p:nvSpPr>
          <p:cNvPr id="6" name="Footer Placeholder 3">
            <a:extLst>
              <a:ext uri="{FF2B5EF4-FFF2-40B4-BE49-F238E27FC236}">
                <a16:creationId xmlns:a16="http://schemas.microsoft.com/office/drawing/2014/main" xmlns="" id="{3528FF47-681F-197C-86F8-B8478785A2C3}"/>
              </a:ext>
            </a:extLst>
          </p:cNvPr>
          <p:cNvSpPr>
            <a:spLocks noGrp="1"/>
          </p:cNvSpPr>
          <p:nvPr>
            <p:ph type="ftr" sz="quarter" idx="3"/>
          </p:nvPr>
        </p:nvSpPr>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29" name="Rectangle 28">
            <a:extLst>
              <a:ext uri="{FF2B5EF4-FFF2-40B4-BE49-F238E27FC236}">
                <a16:creationId xmlns:a16="http://schemas.microsoft.com/office/drawing/2014/main" xmlns="" id="{1DA33B69-56CB-D4AF-0D6E-331EAEEC85B7}"/>
              </a:ext>
            </a:extLst>
          </p:cNvPr>
          <p:cNvSpPr/>
          <p:nvPr/>
        </p:nvSpPr>
        <p:spPr>
          <a:xfrm>
            <a:off x="1149439"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0" name="Rectangle 29">
            <a:extLst>
              <a:ext uri="{FF2B5EF4-FFF2-40B4-BE49-F238E27FC236}">
                <a16:creationId xmlns:a16="http://schemas.microsoft.com/office/drawing/2014/main" xmlns="" id="{87A7F7EB-1006-CF5C-78CF-B5B6F4E33493}"/>
              </a:ext>
            </a:extLst>
          </p:cNvPr>
          <p:cNvSpPr/>
          <p:nvPr/>
        </p:nvSpPr>
        <p:spPr>
          <a:xfrm>
            <a:off x="3833507"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1" name="Rectangle 30">
            <a:extLst>
              <a:ext uri="{FF2B5EF4-FFF2-40B4-BE49-F238E27FC236}">
                <a16:creationId xmlns:a16="http://schemas.microsoft.com/office/drawing/2014/main" xmlns="" id="{1785A22D-4EC1-9F13-82B2-AEEF12A2D502}"/>
              </a:ext>
            </a:extLst>
          </p:cNvPr>
          <p:cNvSpPr/>
          <p:nvPr/>
        </p:nvSpPr>
        <p:spPr>
          <a:xfrm>
            <a:off x="6571991" y="3059290"/>
            <a:ext cx="2606040" cy="2899364"/>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8" name="Rectangle 37">
            <a:extLst>
              <a:ext uri="{FF2B5EF4-FFF2-40B4-BE49-F238E27FC236}">
                <a16:creationId xmlns:a16="http://schemas.microsoft.com/office/drawing/2014/main" xmlns="" id="{C2F12366-4AB0-BCC1-228F-CC0AAE1623E4}"/>
              </a:ext>
            </a:extLst>
          </p:cNvPr>
          <p:cNvSpPr/>
          <p:nvPr/>
        </p:nvSpPr>
        <p:spPr>
          <a:xfrm>
            <a:off x="1279975" y="3772826"/>
            <a:ext cx="2316312" cy="1558544"/>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solidFill>
                <a:effectLst/>
                <a:uLnTx/>
                <a:uFillTx/>
                <a:latin typeface="Helvetica Now Text" panose="020B0504030202020204" pitchFamily="34" charset="77"/>
                <a:ea typeface="+mn-ea"/>
                <a:cs typeface="+mn-cs"/>
              </a:rPr>
              <a:t>36%</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Steer to higher-value providers through plan design</a:t>
            </a:r>
          </a:p>
        </p:txBody>
      </p:sp>
      <p:sp>
        <p:nvSpPr>
          <p:cNvPr id="39" name="Rectangle 38">
            <a:extLst>
              <a:ext uri="{FF2B5EF4-FFF2-40B4-BE49-F238E27FC236}">
                <a16:creationId xmlns:a16="http://schemas.microsoft.com/office/drawing/2014/main" xmlns="" id="{B7BE5DE1-9CEE-F177-D1E3-96258F8D8423}"/>
              </a:ext>
            </a:extLst>
          </p:cNvPr>
          <p:cNvSpPr/>
          <p:nvPr/>
        </p:nvSpPr>
        <p:spPr>
          <a:xfrm>
            <a:off x="3975661" y="3793284"/>
            <a:ext cx="2316312" cy="1542157"/>
          </a:xfrm>
          <a:prstGeom prst="rect">
            <a:avLst/>
          </a:prstGeom>
          <a:solidFill>
            <a:srgbClr val="262836">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accent1">
                    <a:lumMod val="20000"/>
                    <a:lumOff val="80000"/>
                  </a:schemeClr>
                </a:solidFill>
                <a:effectLst/>
                <a:uLnTx/>
                <a:uFillTx/>
                <a:latin typeface="Helvetica Now Text" panose="020B0504030202020204" pitchFamily="34" charset="77"/>
                <a:ea typeface="+mn-ea"/>
                <a:cs typeface="+mn-cs"/>
              </a:rPr>
              <a:t>+ 22%</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Have a transparent PBM pricing model </a:t>
            </a: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such as pass-through, acquisition or cost plus</a:t>
            </a:r>
            <a:endPar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40" name="Rectangle 39">
            <a:extLst>
              <a:ext uri="{FF2B5EF4-FFF2-40B4-BE49-F238E27FC236}">
                <a16:creationId xmlns:a16="http://schemas.microsoft.com/office/drawing/2014/main" xmlns="" id="{4F0C5551-4F92-D85F-4E10-58299048EDF5}"/>
              </a:ext>
            </a:extLst>
          </p:cNvPr>
          <p:cNvSpPr/>
          <p:nvPr/>
        </p:nvSpPr>
        <p:spPr>
          <a:xfrm>
            <a:off x="6662439" y="3772826"/>
            <a:ext cx="2316312" cy="1542156"/>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accent1">
                    <a:lumMod val="20000"/>
                    <a:lumOff val="80000"/>
                  </a:schemeClr>
                </a:solidFill>
                <a:effectLst/>
                <a:uLnTx/>
                <a:uFillTx/>
                <a:latin typeface="Helvetica Now Text" panose="020B0504030202020204" pitchFamily="34" charset="77"/>
                <a:ea typeface="+mn-ea"/>
                <a:cs typeface="+mn-cs"/>
              </a:rPr>
              <a:t>1 in 3</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Use predictive analytics to target high-risk individuals for outreach</a:t>
            </a:r>
          </a:p>
        </p:txBody>
      </p:sp>
      <p:sp>
        <p:nvSpPr>
          <p:cNvPr id="12" name="Rectangle 11">
            <a:extLst>
              <a:ext uri="{FF2B5EF4-FFF2-40B4-BE49-F238E27FC236}">
                <a16:creationId xmlns:a16="http://schemas.microsoft.com/office/drawing/2014/main" xmlns="" id="{E929E59F-922A-2086-8422-6533E33C49D6}"/>
              </a:ext>
            </a:extLst>
          </p:cNvPr>
          <p:cNvSpPr/>
          <p:nvPr/>
        </p:nvSpPr>
        <p:spPr>
          <a:xfrm>
            <a:off x="9201644" y="2637794"/>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13" name="Rectangle 12">
            <a:extLst>
              <a:ext uri="{FF2B5EF4-FFF2-40B4-BE49-F238E27FC236}">
                <a16:creationId xmlns:a16="http://schemas.microsoft.com/office/drawing/2014/main" xmlns="" id="{E88B9E50-43DC-663A-4FE1-D1685D4954C6}"/>
              </a:ext>
            </a:extLst>
          </p:cNvPr>
          <p:cNvSpPr/>
          <p:nvPr/>
        </p:nvSpPr>
        <p:spPr>
          <a:xfrm>
            <a:off x="9346508" y="3788993"/>
            <a:ext cx="2316312" cy="1542156"/>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accent1">
                    <a:lumMod val="20000"/>
                    <a:lumOff val="80000"/>
                  </a:schemeClr>
                </a:solidFill>
                <a:effectLst/>
                <a:uLnTx/>
                <a:uFillTx/>
                <a:latin typeface="Helvetica Now Text" panose="020B0504030202020204" pitchFamily="34" charset="77"/>
                <a:ea typeface="+mn-ea"/>
                <a:cs typeface="+mn-cs"/>
              </a:rPr>
              <a:t>40%</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Will receive a cancer diagnosis in their lifetime</a:t>
            </a:r>
          </a:p>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IN" sz="11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15" name="Subtitle 2">
            <a:extLst>
              <a:ext uri="{FF2B5EF4-FFF2-40B4-BE49-F238E27FC236}">
                <a16:creationId xmlns:a16="http://schemas.microsoft.com/office/drawing/2014/main" xmlns="" id="{98B12CC6-5814-D595-CAAB-E0E288D02344}"/>
              </a:ext>
            </a:extLst>
          </p:cNvPr>
          <p:cNvSpPr txBox="1">
            <a:spLocks/>
          </p:cNvSpPr>
          <p:nvPr/>
        </p:nvSpPr>
        <p:spPr>
          <a:xfrm>
            <a:off x="1135111" y="1226294"/>
            <a:ext cx="10663187" cy="329264"/>
          </a:xfrm>
          <a:prstGeom prst="rect">
            <a:avLst/>
          </a:prstGeom>
          <a:noFill/>
        </p:spPr>
        <p:txBody>
          <a:bodyPr/>
          <a:lstStyle>
            <a:lvl1pPr marL="0" indent="0" algn="l" defTabSz="914298"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298"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6992" indent="-126992" algn="l" defTabSz="914298"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588" indent="-126992" algn="l" defTabSz="914298"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172" indent="-190488"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20" indent="-133343"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586"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37"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889"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a:lstStyle>
          <a:p>
            <a:pPr marL="0" marR="0" lvl="0" indent="0" algn="l" defTabSz="914298"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mn-cs"/>
              </a:rPr>
              <a:t>While many employers are not ready for bold moves, some are taking steps to future proof their benefits strategy</a:t>
            </a:r>
          </a:p>
        </p:txBody>
      </p:sp>
      <p:sp>
        <p:nvSpPr>
          <p:cNvPr id="5" name="Arrow: Left-Right 4">
            <a:extLst>
              <a:ext uri="{FF2B5EF4-FFF2-40B4-BE49-F238E27FC236}">
                <a16:creationId xmlns:a16="http://schemas.microsoft.com/office/drawing/2014/main" xmlns="" id="{706D33F5-ECD3-79DD-D861-94D43C9B922C}"/>
              </a:ext>
            </a:extLst>
          </p:cNvPr>
          <p:cNvSpPr/>
          <p:nvPr/>
        </p:nvSpPr>
        <p:spPr>
          <a:xfrm>
            <a:off x="1294303" y="5423954"/>
            <a:ext cx="10368517" cy="590479"/>
          </a:xfrm>
          <a:prstGeom prst="leftRightArrow">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AI an emerging tool to advance these strategies</a:t>
            </a:r>
          </a:p>
        </p:txBody>
      </p:sp>
      <p:sp>
        <p:nvSpPr>
          <p:cNvPr id="3" name="TextBox 2">
            <a:extLst>
              <a:ext uri="{FF2B5EF4-FFF2-40B4-BE49-F238E27FC236}">
                <a16:creationId xmlns:a16="http://schemas.microsoft.com/office/drawing/2014/main" xmlns="" id="{DD369502-D4D7-83C5-3129-39F5107A4336}"/>
              </a:ext>
            </a:extLst>
          </p:cNvPr>
          <p:cNvSpPr txBox="1"/>
          <p:nvPr/>
        </p:nvSpPr>
        <p:spPr>
          <a:xfrm>
            <a:off x="1147813" y="6566191"/>
            <a:ext cx="1765824" cy="157763"/>
          </a:xfrm>
          <a:prstGeom prst="rect">
            <a:avLst/>
          </a:prstGeom>
          <a:noFill/>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Source:  Aon 2026 Health Survey</a:t>
            </a:r>
          </a:p>
        </p:txBody>
      </p:sp>
      <p:sp>
        <p:nvSpPr>
          <p:cNvPr id="7" name="TextBox 6">
            <a:extLst>
              <a:ext uri="{FF2B5EF4-FFF2-40B4-BE49-F238E27FC236}">
                <a16:creationId xmlns:a16="http://schemas.microsoft.com/office/drawing/2014/main" xmlns="" id="{7306B325-E612-3A23-F2D1-9B1BB686B71E}"/>
              </a:ext>
            </a:extLst>
          </p:cNvPr>
          <p:cNvSpPr txBox="1"/>
          <p:nvPr/>
        </p:nvSpPr>
        <p:spPr>
          <a:xfrm>
            <a:off x="5553364" y="6289294"/>
            <a:ext cx="3513221" cy="276897"/>
          </a:xfrm>
          <a:prstGeom prst="rect">
            <a:avLst/>
          </a:prstGeom>
          <a:noFill/>
          <a:ln>
            <a:solidFill>
              <a:schemeClr val="accent2">
                <a:lumMod val="20000"/>
                <a:lumOff val="80000"/>
              </a:schemeClr>
            </a:solidFill>
          </a:ln>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1400" b="1" i="0" u="none" strike="noStrike" kern="1200" cap="none" spc="0" normalizeH="0" baseline="0" noProof="0" dirty="0">
                <a:ln>
                  <a:noFill/>
                </a:ln>
                <a:solidFill>
                  <a:schemeClr val="accent2">
                    <a:lumMod val="20000"/>
                    <a:lumOff val="80000"/>
                  </a:schemeClr>
                </a:solidFill>
                <a:effectLst/>
                <a:uLnTx/>
                <a:uFillTx/>
                <a:latin typeface="Helvetica Now Text" panose="020B0504030202020204" pitchFamily="34" charset="77"/>
                <a:ea typeface="+mn-ea"/>
                <a:cs typeface="+mn-cs"/>
              </a:rPr>
              <a:t>Vendor Accountability</a:t>
            </a:r>
          </a:p>
        </p:txBody>
      </p:sp>
      <p:sp>
        <p:nvSpPr>
          <p:cNvPr id="8" name="Left Brace 7">
            <a:extLst>
              <a:ext uri="{FF2B5EF4-FFF2-40B4-BE49-F238E27FC236}">
                <a16:creationId xmlns:a16="http://schemas.microsoft.com/office/drawing/2014/main" xmlns="" id="{A89D1461-0984-8E37-B3BF-71A5984E6FF6}"/>
              </a:ext>
            </a:extLst>
          </p:cNvPr>
          <p:cNvSpPr/>
          <p:nvPr/>
        </p:nvSpPr>
        <p:spPr>
          <a:xfrm rot="16200000">
            <a:off x="6260822" y="1854296"/>
            <a:ext cx="207768" cy="8686799"/>
          </a:xfrm>
          <a:prstGeom prst="leftBrace">
            <a:avLst/>
          </a:prstGeom>
          <a:noFill/>
          <a:ln w="25400">
            <a:solidFill>
              <a:schemeClr val="accent2">
                <a:lumMod val="20000"/>
                <a:lumOff val="80000"/>
              </a:scheme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lumMod val="20000"/>
                  <a:lumOff val="80000"/>
                </a:schemeClr>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xmlns="" id="{F242DEA9-9D75-07DA-729D-68EA7F77B5F9}"/>
              </a:ext>
            </a:extLst>
          </p:cNvPr>
          <p:cNvSpPr/>
          <p:nvPr/>
        </p:nvSpPr>
        <p:spPr>
          <a:xfrm>
            <a:off x="1135111" y="1957463"/>
            <a:ext cx="2606040" cy="166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Stop Paying More for Less: Steer to Care That Delivers</a:t>
            </a:r>
          </a:p>
        </p:txBody>
      </p:sp>
      <p:sp>
        <p:nvSpPr>
          <p:cNvPr id="9" name="Rectangle 8">
            <a:extLst>
              <a:ext uri="{FF2B5EF4-FFF2-40B4-BE49-F238E27FC236}">
                <a16:creationId xmlns:a16="http://schemas.microsoft.com/office/drawing/2014/main" xmlns="" id="{DDBC7ABD-E9D5-7905-50E1-D15BAB5F25AF}"/>
              </a:ext>
            </a:extLst>
          </p:cNvPr>
          <p:cNvSpPr/>
          <p:nvPr/>
        </p:nvSpPr>
        <p:spPr>
          <a:xfrm>
            <a:off x="3833506"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Transform Pharmacy: Unlock Cost, Quality, and Value</a:t>
            </a:r>
          </a:p>
        </p:txBody>
      </p:sp>
      <p:sp>
        <p:nvSpPr>
          <p:cNvPr id="10" name="Rectangle 9">
            <a:extLst>
              <a:ext uri="{FF2B5EF4-FFF2-40B4-BE49-F238E27FC236}">
                <a16:creationId xmlns:a16="http://schemas.microsoft.com/office/drawing/2014/main" xmlns="" id="{51BAD785-AE9A-C231-2796-6EF622A7A476}"/>
              </a:ext>
            </a:extLst>
          </p:cNvPr>
          <p:cNvSpPr/>
          <p:nvPr/>
        </p:nvSpPr>
        <p:spPr>
          <a:xfrm>
            <a:off x="6517575"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Target the Costliest: Proactively Manage High‑Cost Individuals</a:t>
            </a:r>
          </a:p>
        </p:txBody>
      </p:sp>
      <p:sp>
        <p:nvSpPr>
          <p:cNvPr id="11" name="Rectangle 10">
            <a:extLst>
              <a:ext uri="{FF2B5EF4-FFF2-40B4-BE49-F238E27FC236}">
                <a16:creationId xmlns:a16="http://schemas.microsoft.com/office/drawing/2014/main" xmlns="" id="{6063194A-A144-89EA-87C7-513556538E15}"/>
              </a:ext>
            </a:extLst>
          </p:cNvPr>
          <p:cNvSpPr/>
          <p:nvPr/>
        </p:nvSpPr>
        <p:spPr>
          <a:xfrm>
            <a:off x="9201644"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Deliver Wellbeing That Works: Reduce  Real-World Barriers to Health</a:t>
            </a:r>
          </a:p>
        </p:txBody>
      </p:sp>
    </p:spTree>
    <p:extLst>
      <p:ext uri="{BB962C8B-B14F-4D97-AF65-F5344CB8AC3E}">
        <p14:creationId xmlns:p14="http://schemas.microsoft.com/office/powerpoint/2010/main" val="3925008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A0E47D1-9308-9D9A-93A0-5612381B1B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3" name="Title 2">
            <a:extLst>
              <a:ext uri="{FF2B5EF4-FFF2-40B4-BE49-F238E27FC236}">
                <a16:creationId xmlns:a16="http://schemas.microsoft.com/office/drawing/2014/main" xmlns="" id="{40D3A3B0-2949-C852-AD63-739EA14108C3}"/>
              </a:ext>
            </a:extLst>
          </p:cNvPr>
          <p:cNvSpPr>
            <a:spLocks noGrp="1"/>
          </p:cNvSpPr>
          <p:nvPr>
            <p:ph type="title"/>
          </p:nvPr>
        </p:nvSpPr>
        <p:spPr>
          <a:xfrm>
            <a:off x="668478" y="447171"/>
            <a:ext cx="10686952" cy="400110"/>
          </a:xfrm>
        </p:spPr>
        <p:txBody>
          <a:bodyPr/>
          <a:lstStyle/>
          <a:p>
            <a:r>
              <a:rPr lang="en-US" dirty="0"/>
              <a:t>Identifying high value requires looking beyond the facility level</a:t>
            </a:r>
          </a:p>
        </p:txBody>
      </p:sp>
      <p:sp>
        <p:nvSpPr>
          <p:cNvPr id="4" name="Footer Placeholder 3">
            <a:extLst>
              <a:ext uri="{FF2B5EF4-FFF2-40B4-BE49-F238E27FC236}">
                <a16:creationId xmlns:a16="http://schemas.microsoft.com/office/drawing/2014/main" xmlns="" id="{F568D128-11C9-B0C0-EB5D-2A8863DC0800}"/>
              </a:ext>
            </a:extLst>
          </p:cNvPr>
          <p:cNvSpPr>
            <a:spLocks noGrp="1"/>
          </p:cNvSpPr>
          <p:nvPr>
            <p:ph type="ftr" sz="quarter" idx="3"/>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Proprietary and Confidential</a:t>
            </a:r>
          </a:p>
        </p:txBody>
      </p:sp>
      <p:pic>
        <p:nvPicPr>
          <p:cNvPr id="6" name="Picture 5">
            <a:extLst>
              <a:ext uri="{FF2B5EF4-FFF2-40B4-BE49-F238E27FC236}">
                <a16:creationId xmlns:a16="http://schemas.microsoft.com/office/drawing/2014/main" xmlns="" id="{AC101BA8-6080-9D82-63B4-AFDF90FFFDDC}"/>
              </a:ext>
            </a:extLst>
          </p:cNvPr>
          <p:cNvPicPr>
            <a:picLocks noChangeAspect="1"/>
          </p:cNvPicPr>
          <p:nvPr/>
        </p:nvPicPr>
        <p:blipFill>
          <a:blip r:embed="rId3"/>
          <a:srcRect l="4138" t="21974" r="1035" b="8098"/>
          <a:stretch/>
        </p:blipFill>
        <p:spPr>
          <a:xfrm>
            <a:off x="504497" y="1524000"/>
            <a:ext cx="11561380" cy="4753284"/>
          </a:xfrm>
          <a:prstGeom prst="rect">
            <a:avLst/>
          </a:prstGeom>
        </p:spPr>
      </p:pic>
      <p:sp>
        <p:nvSpPr>
          <p:cNvPr id="5" name="TextBox 4">
            <a:extLst>
              <a:ext uri="{FF2B5EF4-FFF2-40B4-BE49-F238E27FC236}">
                <a16:creationId xmlns:a16="http://schemas.microsoft.com/office/drawing/2014/main" xmlns="" id="{058B2DA3-1670-6BBA-5224-7B3F8C69E687}"/>
              </a:ext>
            </a:extLst>
          </p:cNvPr>
          <p:cNvSpPr txBox="1"/>
          <p:nvPr/>
        </p:nvSpPr>
        <p:spPr>
          <a:xfrm>
            <a:off x="10295067" y="101230"/>
            <a:ext cx="1821707" cy="178470"/>
          </a:xfrm>
          <a:prstGeom prst="rect">
            <a:avLst/>
          </a:prstGeom>
          <a:solidFill>
            <a:schemeClr val="bg2"/>
          </a:solidFill>
        </p:spPr>
        <p:txBody>
          <a:bodyPr wrap="square" lIns="0" tIns="0" rIns="0" bIns="0" rtlCol="0">
            <a:noAutofit/>
          </a:bodyPr>
          <a:lstStyle/>
          <a:p>
            <a:pPr marL="0" algn="l">
              <a:lnSpc>
                <a:spcPct val="117000"/>
              </a:lnSpc>
              <a:spcAft>
                <a:spcPts val="1000"/>
              </a:spcAft>
            </a:pPr>
            <a:r>
              <a:rPr lang="en-US" sz="1100" b="0" i="0" dirty="0">
                <a:solidFill>
                  <a:schemeClr val="tx1"/>
                </a:solidFill>
                <a:latin typeface="Helvetica Now Text" panose="020B0504030202020204" pitchFamily="34" charset="77"/>
              </a:rPr>
              <a:t>Steer to Care That Delivers</a:t>
            </a:r>
          </a:p>
        </p:txBody>
      </p:sp>
    </p:spTree>
    <p:extLst>
      <p:ext uri="{BB962C8B-B14F-4D97-AF65-F5344CB8AC3E}">
        <p14:creationId xmlns:p14="http://schemas.microsoft.com/office/powerpoint/2010/main" val="13668774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xmlns="" id="{A7702165-D95C-FE8D-02D3-590210DB6070}"/>
              </a:ext>
            </a:extLst>
          </p:cNvPr>
          <p:cNvGrpSpPr/>
          <p:nvPr/>
        </p:nvGrpSpPr>
        <p:grpSpPr>
          <a:xfrm>
            <a:off x="292244" y="1815820"/>
            <a:ext cx="11684706" cy="928720"/>
            <a:chOff x="6614038" y="1659101"/>
            <a:chExt cx="5577962" cy="1357679"/>
          </a:xfrm>
        </p:grpSpPr>
        <p:sp>
          <p:nvSpPr>
            <p:cNvPr id="56" name="Rectangle 55">
              <a:extLst>
                <a:ext uri="{FF2B5EF4-FFF2-40B4-BE49-F238E27FC236}">
                  <a16:creationId xmlns:a16="http://schemas.microsoft.com/office/drawing/2014/main" xmlns="" id="{044DF791-AF18-2FFF-C499-2881F32AACDB}"/>
                </a:ext>
              </a:extLst>
            </p:cNvPr>
            <p:cNvSpPr/>
            <p:nvPr/>
          </p:nvSpPr>
          <p:spPr>
            <a:xfrm>
              <a:off x="6614038" y="1659101"/>
              <a:ext cx="5577962" cy="13576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178"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5D6D78"/>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xmlns="" id="{C2A406A0-67D9-DEC3-3C48-D5FA90B7EBAF}"/>
                </a:ext>
              </a:extLst>
            </p:cNvPr>
            <p:cNvSpPr txBox="1"/>
            <p:nvPr/>
          </p:nvSpPr>
          <p:spPr>
            <a:xfrm>
              <a:off x="6656878" y="1715863"/>
              <a:ext cx="530888" cy="289219"/>
            </a:xfrm>
            <a:prstGeom prst="rect">
              <a:avLst/>
            </a:prstGeom>
            <a:noFill/>
          </p:spPr>
          <p:txBody>
            <a:bodyPr wrap="square" lIns="0" tIns="0" rIns="0" bIns="0" rtlCol="0">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l" defTabSz="914178" rtl="0" eaLnBrk="1" fontAlgn="auto" latinLnBrk="0" hangingPunct="1">
                <a:lnSpc>
                  <a:spcPct val="100000"/>
                </a:lnSpc>
                <a:spcBef>
                  <a:spcPts val="0"/>
                </a:spcBef>
                <a:spcAft>
                  <a:spcPts val="1000"/>
                </a:spcAft>
                <a:buClrTx/>
                <a:buSzTx/>
                <a:buFontTx/>
                <a:buNone/>
                <a:tabLst/>
                <a:defRPr/>
              </a:pPr>
              <a:r>
                <a:rPr kumimoji="0" lang="en-GB" sz="1200" b="1" i="0" u="none" strike="noStrike" kern="1200" cap="none" spc="0" normalizeH="0" baseline="0" noProof="0">
                  <a:ln>
                    <a:noFill/>
                  </a:ln>
                  <a:solidFill>
                    <a:srgbClr val="46535E"/>
                  </a:solidFill>
                  <a:effectLst/>
                  <a:uLnTx/>
                  <a:uFillTx/>
                  <a:latin typeface="Helvetica Now Text" panose="020B0504030202020204" pitchFamily="34" charset="77"/>
                  <a:ea typeface="+mn-ea"/>
                  <a:cs typeface="+mn-cs"/>
                </a:rPr>
                <a:t>Predictable</a:t>
              </a:r>
            </a:p>
          </p:txBody>
        </p:sp>
      </p:grpSp>
      <p:grpSp>
        <p:nvGrpSpPr>
          <p:cNvPr id="86" name="Group 85">
            <a:extLst>
              <a:ext uri="{FF2B5EF4-FFF2-40B4-BE49-F238E27FC236}">
                <a16:creationId xmlns:a16="http://schemas.microsoft.com/office/drawing/2014/main" xmlns="" id="{30415CE2-9D8D-8D5B-DCF7-E426770F71AB}"/>
              </a:ext>
            </a:extLst>
          </p:cNvPr>
          <p:cNvGrpSpPr/>
          <p:nvPr/>
        </p:nvGrpSpPr>
        <p:grpSpPr>
          <a:xfrm>
            <a:off x="292245" y="2667072"/>
            <a:ext cx="11684705" cy="1110623"/>
            <a:chOff x="6630828" y="2919276"/>
            <a:chExt cx="5577962" cy="1357679"/>
          </a:xfrm>
        </p:grpSpPr>
        <p:sp>
          <p:nvSpPr>
            <p:cNvPr id="59" name="Rectangle 58">
              <a:extLst>
                <a:ext uri="{FF2B5EF4-FFF2-40B4-BE49-F238E27FC236}">
                  <a16:creationId xmlns:a16="http://schemas.microsoft.com/office/drawing/2014/main" xmlns="" id="{AF8EDCEE-4BE6-4747-F1CB-4CB219241209}"/>
                </a:ext>
              </a:extLst>
            </p:cNvPr>
            <p:cNvSpPr/>
            <p:nvPr/>
          </p:nvSpPr>
          <p:spPr>
            <a:xfrm>
              <a:off x="6630828" y="2919276"/>
              <a:ext cx="5577962" cy="1357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178"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5D6D78"/>
                </a:solidFill>
                <a:effectLst/>
                <a:uLnTx/>
                <a:uFillTx/>
                <a:latin typeface="Arial" panose="020B0604020202020204"/>
                <a:ea typeface="+mn-ea"/>
                <a:cs typeface="+mn-cs"/>
              </a:endParaRPr>
            </a:p>
          </p:txBody>
        </p:sp>
        <p:sp>
          <p:nvSpPr>
            <p:cNvPr id="60" name="TextBox 59">
              <a:extLst>
                <a:ext uri="{FF2B5EF4-FFF2-40B4-BE49-F238E27FC236}">
                  <a16:creationId xmlns:a16="http://schemas.microsoft.com/office/drawing/2014/main" xmlns="" id="{87FC56FA-39BC-4522-E71A-500229AB0F87}"/>
                </a:ext>
              </a:extLst>
            </p:cNvPr>
            <p:cNvSpPr txBox="1"/>
            <p:nvPr/>
          </p:nvSpPr>
          <p:spPr>
            <a:xfrm>
              <a:off x="6673463" y="2962127"/>
              <a:ext cx="697297" cy="442511"/>
            </a:xfrm>
            <a:prstGeom prst="rect">
              <a:avLst/>
            </a:prstGeom>
            <a:noFill/>
          </p:spPr>
          <p:txBody>
            <a:bodyPr wrap="square" lIns="0" tIns="0" rIns="0" bIns="0" rtlCol="0">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l" defTabSz="914178" rtl="0" eaLnBrk="1" fontAlgn="auto" latinLnBrk="0" hangingPunct="1">
                <a:lnSpc>
                  <a:spcPct val="100000"/>
                </a:lnSpc>
                <a:spcBef>
                  <a:spcPts val="0"/>
                </a:spcBef>
                <a:spcAft>
                  <a:spcPts val="1000"/>
                </a:spcAft>
                <a:buClrTx/>
                <a:buSzTx/>
                <a:buFontTx/>
                <a:buNone/>
                <a:tabLst/>
                <a:defRPr/>
              </a:pPr>
              <a:r>
                <a:rPr kumimoji="0" lang="en-GB" sz="1200" b="1" i="0" u="none" strike="noStrike" kern="1200" cap="none" spc="0" normalizeH="0" baseline="0" noProof="0">
                  <a:ln>
                    <a:noFill/>
                  </a:ln>
                  <a:solidFill>
                    <a:srgbClr val="46535E"/>
                  </a:solidFill>
                  <a:effectLst/>
                  <a:uLnTx/>
                  <a:uFillTx/>
                  <a:latin typeface="Helvetica Now Text" panose="020B0504030202020204" pitchFamily="34" charset="77"/>
                  <a:ea typeface="+mn-ea"/>
                  <a:cs typeface="+mn-cs"/>
                </a:rPr>
                <a:t>Coordinated &amp; Quality Directed</a:t>
              </a:r>
            </a:p>
          </p:txBody>
        </p:sp>
      </p:grpSp>
      <p:grpSp>
        <p:nvGrpSpPr>
          <p:cNvPr id="87" name="Group 86">
            <a:extLst>
              <a:ext uri="{FF2B5EF4-FFF2-40B4-BE49-F238E27FC236}">
                <a16:creationId xmlns:a16="http://schemas.microsoft.com/office/drawing/2014/main" xmlns="" id="{1050AC67-3902-03FA-1201-6A8707D2C6CC}"/>
              </a:ext>
            </a:extLst>
          </p:cNvPr>
          <p:cNvGrpSpPr/>
          <p:nvPr/>
        </p:nvGrpSpPr>
        <p:grpSpPr>
          <a:xfrm>
            <a:off x="292248" y="3524960"/>
            <a:ext cx="11684702" cy="928721"/>
            <a:chOff x="6614038" y="4374457"/>
            <a:chExt cx="5577962" cy="1357679"/>
          </a:xfrm>
        </p:grpSpPr>
        <p:sp>
          <p:nvSpPr>
            <p:cNvPr id="62" name="Rectangle 61">
              <a:extLst>
                <a:ext uri="{FF2B5EF4-FFF2-40B4-BE49-F238E27FC236}">
                  <a16:creationId xmlns:a16="http://schemas.microsoft.com/office/drawing/2014/main" xmlns="" id="{FB6E6CB1-D283-9568-7898-B2F47586F91E}"/>
                </a:ext>
              </a:extLst>
            </p:cNvPr>
            <p:cNvSpPr/>
            <p:nvPr/>
          </p:nvSpPr>
          <p:spPr>
            <a:xfrm>
              <a:off x="6614038" y="4374457"/>
              <a:ext cx="5577962" cy="1357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178"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5D6D78"/>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xmlns="" id="{145094D6-4BE3-1EDA-B54F-608462E18FC1}"/>
                </a:ext>
              </a:extLst>
            </p:cNvPr>
            <p:cNvSpPr txBox="1"/>
            <p:nvPr/>
          </p:nvSpPr>
          <p:spPr>
            <a:xfrm>
              <a:off x="6639151" y="4464133"/>
              <a:ext cx="796646" cy="485042"/>
            </a:xfrm>
            <a:prstGeom prst="rect">
              <a:avLst/>
            </a:prstGeom>
            <a:noFill/>
          </p:spPr>
          <p:txBody>
            <a:bodyPr wrap="square" lIns="0" tIns="0" rIns="0" bIns="0" rtlCol="0">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l" defTabSz="914178"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a:ln>
                    <a:noFill/>
                  </a:ln>
                  <a:solidFill>
                    <a:srgbClr val="46535E"/>
                  </a:solidFill>
                  <a:effectLst/>
                  <a:uLnTx/>
                  <a:uFillTx/>
                  <a:latin typeface="Helvetica Now Text" panose="020B0504030202020204" pitchFamily="34" charset="77"/>
                  <a:ea typeface="+mn-ea"/>
                  <a:cs typeface="+mn-cs"/>
                </a:rPr>
                <a:t>Primary Care-Centric Guidance </a:t>
              </a:r>
              <a:endParaRPr kumimoji="0" lang="en-GB" sz="1200" b="1" i="0" u="none" strike="noStrike" kern="1200" cap="none" spc="0" normalizeH="0" baseline="0" noProof="0">
                <a:ln>
                  <a:noFill/>
                </a:ln>
                <a:solidFill>
                  <a:srgbClr val="46535E"/>
                </a:solidFill>
                <a:effectLst/>
                <a:uLnTx/>
                <a:uFillTx/>
                <a:latin typeface="Helvetica Now Text" panose="020B0504030202020204" pitchFamily="34" charset="77"/>
                <a:ea typeface="+mn-ea"/>
                <a:cs typeface="+mn-cs"/>
              </a:endParaRPr>
            </a:p>
          </p:txBody>
        </p:sp>
      </p:grpSp>
      <p:grpSp>
        <p:nvGrpSpPr>
          <p:cNvPr id="65" name="Group 64">
            <a:extLst>
              <a:ext uri="{FF2B5EF4-FFF2-40B4-BE49-F238E27FC236}">
                <a16:creationId xmlns:a16="http://schemas.microsoft.com/office/drawing/2014/main" xmlns="" id="{832E7715-C0F8-4B46-B44A-FC1137483A05}"/>
              </a:ext>
            </a:extLst>
          </p:cNvPr>
          <p:cNvGrpSpPr/>
          <p:nvPr/>
        </p:nvGrpSpPr>
        <p:grpSpPr>
          <a:xfrm>
            <a:off x="292247" y="4444195"/>
            <a:ext cx="11684701" cy="928722"/>
            <a:chOff x="6614038" y="4374457"/>
            <a:chExt cx="5577962" cy="1357679"/>
          </a:xfrm>
          <a:solidFill>
            <a:srgbClr val="007585"/>
          </a:solidFill>
        </p:grpSpPr>
        <p:sp>
          <p:nvSpPr>
            <p:cNvPr id="66" name="Rectangle 65">
              <a:extLst>
                <a:ext uri="{FF2B5EF4-FFF2-40B4-BE49-F238E27FC236}">
                  <a16:creationId xmlns:a16="http://schemas.microsoft.com/office/drawing/2014/main" xmlns="" id="{35C6C5AF-5100-4BBD-A574-9063A61EC10D}"/>
                </a:ext>
              </a:extLst>
            </p:cNvPr>
            <p:cNvSpPr/>
            <p:nvPr/>
          </p:nvSpPr>
          <p:spPr>
            <a:xfrm>
              <a:off x="6614038" y="4374457"/>
              <a:ext cx="5577962" cy="13576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178"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xmlns="" id="{29680CB2-C7E4-44E4-9ACC-75B42F16D389}"/>
                </a:ext>
              </a:extLst>
            </p:cNvPr>
            <p:cNvSpPr txBox="1"/>
            <p:nvPr/>
          </p:nvSpPr>
          <p:spPr>
            <a:xfrm>
              <a:off x="6644028" y="4409076"/>
              <a:ext cx="864346" cy="1233384"/>
            </a:xfrm>
            <a:prstGeom prst="rect">
              <a:avLst/>
            </a:prstGeom>
            <a:grpFill/>
          </p:spPr>
          <p:txBody>
            <a:bodyPr wrap="square" lIns="0" tIns="0" rIns="0" bIns="0" rtlCol="0">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l" defTabSz="914178" rtl="0" eaLnBrk="1" fontAlgn="auto" latinLnBrk="0" hangingPunct="1">
                <a:lnSpc>
                  <a:spcPct val="100000"/>
                </a:lnSpc>
                <a:spcBef>
                  <a:spcPts val="0"/>
                </a:spcBef>
                <a:spcAft>
                  <a:spcPts val="1000"/>
                </a:spcAft>
                <a:buClrTx/>
                <a:buSzTx/>
                <a:buFontTx/>
                <a:buNone/>
                <a:tabLst/>
                <a:defRPr/>
              </a:pPr>
              <a:r>
                <a:rPr kumimoji="0" lang="en-GB" sz="12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What’s Needed for Success</a:t>
              </a:r>
            </a:p>
          </p:txBody>
        </p:sp>
      </p:grpSp>
      <p:sp>
        <p:nvSpPr>
          <p:cNvPr id="12" name="TextBox 11">
            <a:extLst>
              <a:ext uri="{FF2B5EF4-FFF2-40B4-BE49-F238E27FC236}">
                <a16:creationId xmlns:a16="http://schemas.microsoft.com/office/drawing/2014/main" xmlns="" id="{5FBC0C7D-87BB-472A-A3C0-4D854B4A544A}"/>
              </a:ext>
            </a:extLst>
          </p:cNvPr>
          <p:cNvSpPr txBox="1"/>
          <p:nvPr/>
        </p:nvSpPr>
        <p:spPr>
          <a:xfrm>
            <a:off x="-1290555" y="8383964"/>
            <a:ext cx="965168" cy="198524"/>
          </a:xfrm>
          <a:prstGeom prst="rect">
            <a:avLst/>
          </a:prstGeom>
          <a:noFill/>
        </p:spPr>
        <p:txBody>
          <a:bodyPr wrap="square" lIns="0" tIns="0" rIns="0" bIns="0" rtlCol="0">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l" defTabSz="914224" rtl="0" eaLnBrk="1" fontAlgn="auto" latinLnBrk="0" hangingPunct="1">
              <a:lnSpc>
                <a:spcPct val="117000"/>
              </a:lnSpc>
              <a:spcBef>
                <a:spcPts val="0"/>
              </a:spcBef>
              <a:spcAft>
                <a:spcPts val="500"/>
              </a:spcAft>
              <a:buClrTx/>
              <a:buSzTx/>
              <a:buFontTx/>
              <a:buNone/>
              <a:tabLst/>
              <a:defRPr/>
            </a:pPr>
            <a:endParaRPr kumimoji="0" lang="en-US" sz="1200" b="0" i="0" u="none" strike="noStrike" kern="1200" cap="none" spc="0" normalizeH="0" baseline="0" noProof="0" err="1">
              <a:ln>
                <a:noFill/>
              </a:ln>
              <a:solidFill>
                <a:srgbClr val="000000"/>
              </a:solidFill>
              <a:effectLst/>
              <a:uLnTx/>
              <a:uFillTx/>
              <a:latin typeface="Helvetica Now Text" panose="020B0504030202020204" pitchFamily="34" charset="77"/>
              <a:ea typeface="+mn-ea"/>
              <a:cs typeface="+mn-cs"/>
            </a:endParaRPr>
          </a:p>
        </p:txBody>
      </p:sp>
      <p:grpSp>
        <p:nvGrpSpPr>
          <p:cNvPr id="33" name="Group 32">
            <a:extLst>
              <a:ext uri="{FF2B5EF4-FFF2-40B4-BE49-F238E27FC236}">
                <a16:creationId xmlns:a16="http://schemas.microsoft.com/office/drawing/2014/main" xmlns="" id="{703E8E5B-D890-0284-38C4-C52E14B55365}"/>
              </a:ext>
            </a:extLst>
          </p:cNvPr>
          <p:cNvGrpSpPr/>
          <p:nvPr/>
        </p:nvGrpSpPr>
        <p:grpSpPr>
          <a:xfrm>
            <a:off x="9996195" y="1084484"/>
            <a:ext cx="1934839" cy="5299594"/>
            <a:chOff x="3691847" y="1160858"/>
            <a:chExt cx="1935101" cy="5164865"/>
          </a:xfrm>
        </p:grpSpPr>
        <p:sp>
          <p:nvSpPr>
            <p:cNvPr id="94" name="TextBox 93">
              <a:extLst>
                <a:ext uri="{FF2B5EF4-FFF2-40B4-BE49-F238E27FC236}">
                  <a16:creationId xmlns:a16="http://schemas.microsoft.com/office/drawing/2014/main" xmlns="" id="{0C17D468-E119-47DA-ADEA-B3A87A6E3095}"/>
                </a:ext>
              </a:extLst>
            </p:cNvPr>
            <p:cNvSpPr txBox="1"/>
            <p:nvPr/>
          </p:nvSpPr>
          <p:spPr>
            <a:xfrm>
              <a:off x="3691847" y="1160858"/>
              <a:ext cx="1899312" cy="5164865"/>
            </a:xfrm>
            <a:prstGeom prst="rect">
              <a:avLst/>
            </a:prstGeom>
            <a:noFill/>
            <a:ln>
              <a:solidFill>
                <a:schemeClr val="tx2">
                  <a:lumMod val="75000"/>
                </a:schemeClr>
              </a:solidFill>
              <a:prstDash val="lgDash"/>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endParaRPr kumimoji="0" lang="en-US" sz="1200" b="1" i="0" u="none" strike="noStrike" kern="1200" cap="none" spc="0" normalizeH="0" baseline="0" noProof="0" dirty="0">
                <a:ln>
                  <a:noFill/>
                </a:ln>
                <a:solidFill>
                  <a:srgbClr val="46535E"/>
                </a:solidFill>
                <a:effectLst/>
                <a:uLnTx/>
                <a:uFillTx/>
                <a:latin typeface="Helvetica Now Text"/>
                <a:ea typeface="+mn-ea"/>
                <a:cs typeface="+mn-cs"/>
              </a:endParaRPr>
            </a:p>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200" b="1" i="0" u="none" strike="noStrike" kern="1200" cap="none" spc="0" normalizeH="0" baseline="0" noProof="0" dirty="0">
                  <a:ln>
                    <a:noFill/>
                  </a:ln>
                  <a:solidFill>
                    <a:srgbClr val="46535E"/>
                  </a:solidFill>
                  <a:effectLst/>
                  <a:uLnTx/>
                  <a:uFillTx/>
                  <a:latin typeface="Helvetica Now Text"/>
                  <a:ea typeface="+mn-ea"/>
                  <a:cs typeface="+mn-cs"/>
                </a:rPr>
                <a:t>Virtual-First Health Plan</a:t>
              </a:r>
            </a:p>
          </p:txBody>
        </p:sp>
        <p:sp>
          <p:nvSpPr>
            <p:cNvPr id="95" name="TextBox 94">
              <a:extLst>
                <a:ext uri="{FF2B5EF4-FFF2-40B4-BE49-F238E27FC236}">
                  <a16:creationId xmlns:a16="http://schemas.microsoft.com/office/drawing/2014/main" xmlns="" id="{67F9926D-C999-4410-A13B-5B453DC6E45C}"/>
                </a:ext>
              </a:extLst>
            </p:cNvPr>
            <p:cNvSpPr txBox="1"/>
            <p:nvPr/>
          </p:nvSpPr>
          <p:spPr>
            <a:xfrm>
              <a:off x="3786197" y="2836179"/>
              <a:ext cx="1840751" cy="569128"/>
            </a:xfrm>
            <a:prstGeom prst="rect">
              <a:avLst/>
            </a:prstGeom>
            <a:noFill/>
            <a:ln>
              <a:noFill/>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Now Text"/>
                  <a:ea typeface="+mn-ea"/>
                  <a:cs typeface="+mn-cs"/>
                </a:rPr>
                <a:t>Virtual PCP as entry point to care, guides to optimal providers, Rx and modality for in-person care</a:t>
              </a:r>
            </a:p>
          </p:txBody>
        </p:sp>
        <p:sp>
          <p:nvSpPr>
            <p:cNvPr id="96" name="TextBox 95">
              <a:extLst>
                <a:ext uri="{FF2B5EF4-FFF2-40B4-BE49-F238E27FC236}">
                  <a16:creationId xmlns:a16="http://schemas.microsoft.com/office/drawing/2014/main" xmlns="" id="{6535675D-62D2-4023-8C1B-041ED5F488F3}"/>
                </a:ext>
              </a:extLst>
            </p:cNvPr>
            <p:cNvSpPr txBox="1"/>
            <p:nvPr/>
          </p:nvSpPr>
          <p:spPr>
            <a:xfrm>
              <a:off x="3786197" y="3671407"/>
              <a:ext cx="1710613" cy="569128"/>
            </a:xfrm>
            <a:prstGeom prst="rect">
              <a:avLst/>
            </a:prstGeom>
            <a:noFill/>
            <a:ln>
              <a:noFill/>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Helvetica Now Text"/>
                  <a:ea typeface="+mn-ea"/>
                  <a:cs typeface="+mn-cs"/>
                </a:rPr>
                <a:t>Virtual PCP coordinates care and engages chronic members</a:t>
              </a:r>
            </a:p>
          </p:txBody>
        </p:sp>
        <p:sp>
          <p:nvSpPr>
            <p:cNvPr id="97" name="TextBox 96">
              <a:extLst>
                <a:ext uri="{FF2B5EF4-FFF2-40B4-BE49-F238E27FC236}">
                  <a16:creationId xmlns:a16="http://schemas.microsoft.com/office/drawing/2014/main" xmlns="" id="{F5619E6B-FDC1-43EC-BC9E-C21066B701D0}"/>
                </a:ext>
              </a:extLst>
            </p:cNvPr>
            <p:cNvSpPr txBox="1"/>
            <p:nvPr/>
          </p:nvSpPr>
          <p:spPr>
            <a:xfrm>
              <a:off x="3817838" y="4519260"/>
              <a:ext cx="1710613" cy="569128"/>
            </a:xfrm>
            <a:prstGeom prst="rect">
              <a:avLst/>
            </a:prstGeom>
            <a:noFill/>
            <a:ln>
              <a:noFill/>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Helvetica Now Text"/>
                  <a:ea typeface="+mn-ea"/>
                  <a:cs typeface="+mn-cs"/>
                </a:rPr>
                <a:t>Plan design incentive/requirement to engage with virtual PCP and comply with referrals for in-person care</a:t>
              </a:r>
            </a:p>
          </p:txBody>
        </p:sp>
        <p:sp>
          <p:nvSpPr>
            <p:cNvPr id="100" name="TextBox 99">
              <a:extLst>
                <a:ext uri="{FF2B5EF4-FFF2-40B4-BE49-F238E27FC236}">
                  <a16:creationId xmlns:a16="http://schemas.microsoft.com/office/drawing/2014/main" xmlns="" id="{B42B2169-072A-48C1-B33E-B2CDC7325683}"/>
                </a:ext>
              </a:extLst>
            </p:cNvPr>
            <p:cNvSpPr txBox="1"/>
            <p:nvPr/>
          </p:nvSpPr>
          <p:spPr>
            <a:xfrm>
              <a:off x="3762957" y="1923701"/>
              <a:ext cx="1828203" cy="764447"/>
            </a:xfrm>
            <a:prstGeom prst="rect">
              <a:avLst/>
            </a:prstGeom>
            <a:noFill/>
            <a:ln>
              <a:noFill/>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Now Text"/>
                  <a:ea typeface="+mn-ea"/>
                  <a:cs typeface="+mn-cs"/>
                </a:rPr>
                <a:t>Can be copay or coinsurance based; no/low cost for engaging with primary care</a:t>
              </a:r>
            </a:p>
          </p:txBody>
        </p:sp>
        <p:pic>
          <p:nvPicPr>
            <p:cNvPr id="40" name="Picture 39">
              <a:extLst>
                <a:ext uri="{FF2B5EF4-FFF2-40B4-BE49-F238E27FC236}">
                  <a16:creationId xmlns:a16="http://schemas.microsoft.com/office/drawing/2014/main" xmlns="" id="{50452009-ACF7-4D34-BBB0-32C84EAB837E}"/>
                </a:ext>
              </a:extLst>
            </p:cNvPr>
            <p:cNvPicPr>
              <a:picLocks noChangeAspect="1"/>
            </p:cNvPicPr>
            <p:nvPr/>
          </p:nvPicPr>
          <p:blipFill rotWithShape="1">
            <a:blip r:embed="rId7"/>
            <a:srcRect t="10141"/>
            <a:stretch/>
          </p:blipFill>
          <p:spPr>
            <a:xfrm>
              <a:off x="3853239" y="5657343"/>
              <a:ext cx="959766" cy="251364"/>
            </a:xfrm>
            <a:prstGeom prst="rect">
              <a:avLst/>
            </a:prstGeom>
          </p:spPr>
        </p:pic>
        <p:pic>
          <p:nvPicPr>
            <p:cNvPr id="1026" name="Picture 2" descr="cigna-logo-og (insurance H&amp;H) | Heart and Health Medical">
              <a:extLst>
                <a:ext uri="{FF2B5EF4-FFF2-40B4-BE49-F238E27FC236}">
                  <a16:creationId xmlns:a16="http://schemas.microsoft.com/office/drawing/2014/main" xmlns="" id="{68851DBE-EF39-489C-B6D3-A7EF4DF884D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038" t="27646" r="14253" b="26097"/>
            <a:stretch/>
          </p:blipFill>
          <p:spPr bwMode="auto">
            <a:xfrm>
              <a:off x="4812725" y="5664056"/>
              <a:ext cx="707023" cy="239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efly Health Closes $10.2 Million Series A Funding Round to Expand ...">
              <a:extLst>
                <a:ext uri="{FF2B5EF4-FFF2-40B4-BE49-F238E27FC236}">
                  <a16:creationId xmlns:a16="http://schemas.microsoft.com/office/drawing/2014/main" xmlns="" id="{79BDE2DA-BD67-4090-BDB1-2A9DDE0C71C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8192" b="19468"/>
            <a:stretch/>
          </p:blipFill>
          <p:spPr bwMode="auto">
            <a:xfrm>
              <a:off x="4639809" y="5917632"/>
              <a:ext cx="911580" cy="297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them Announces Definitive Agreement to Acquire Cigna Corporation ...">
              <a:extLst>
                <a:ext uri="{FF2B5EF4-FFF2-40B4-BE49-F238E27FC236}">
                  <a16:creationId xmlns:a16="http://schemas.microsoft.com/office/drawing/2014/main" xmlns="" id="{A0890CB1-ADC0-40E3-913B-E363062772B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65063" y="5990382"/>
              <a:ext cx="641741" cy="174679"/>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TextBox 57">
            <a:extLst>
              <a:ext uri="{FF2B5EF4-FFF2-40B4-BE49-F238E27FC236}">
                <a16:creationId xmlns:a16="http://schemas.microsoft.com/office/drawing/2014/main" xmlns="" id="{BDA68A11-D6B6-422F-B9CB-D675733E2602}"/>
              </a:ext>
            </a:extLst>
          </p:cNvPr>
          <p:cNvSpPr txBox="1"/>
          <p:nvPr/>
        </p:nvSpPr>
        <p:spPr>
          <a:xfrm>
            <a:off x="292245" y="5406502"/>
            <a:ext cx="1665986" cy="165643"/>
          </a:xfrm>
          <a:prstGeom prst="rect">
            <a:avLst/>
          </a:prstGeom>
          <a:noFill/>
          <a:ln cap="flat">
            <a:noFill/>
          </a:ln>
        </p:spPr>
        <p:txBody>
          <a:bodyPr vert="horz" wrap="square" lIns="0" tIns="0" rIns="0" bIns="0" anchor="t" anchorCtr="0" compatLnSpc="1">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l" defTabSz="914267" rtl="0" eaLnBrk="1" fontAlgn="auto" latinLnBrk="0" hangingPunct="1">
              <a:lnSpc>
                <a:spcPct val="117000"/>
              </a:lnSpc>
              <a:spcBef>
                <a:spcPts val="0"/>
              </a:spcBef>
              <a:spcAft>
                <a:spcPts val="50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5D6D78"/>
                </a:solidFill>
                <a:effectLst/>
                <a:uLnTx/>
                <a:uFillTx/>
                <a:latin typeface="Helvetica Now Text" panose="020B0504030202020204" pitchFamily="34" charset="0"/>
                <a:ea typeface="+mn-ea"/>
                <a:cs typeface="+mn-cs"/>
              </a:rPr>
              <a:t>Note: This is not an exhaustive list of vendors, but a representative sample of options in the market. </a:t>
            </a:r>
          </a:p>
        </p:txBody>
      </p:sp>
      <p:grpSp>
        <p:nvGrpSpPr>
          <p:cNvPr id="15" name="Group_45763.4158101852069511">
            <a:extLst>
              <a:ext uri="{FF2B5EF4-FFF2-40B4-BE49-F238E27FC236}">
                <a16:creationId xmlns:a16="http://schemas.microsoft.com/office/drawing/2014/main" xmlns="" id="{52522455-F5A4-18C3-3884-50F8C92FCF29}"/>
              </a:ext>
            </a:extLst>
          </p:cNvPr>
          <p:cNvGrpSpPr/>
          <p:nvPr>
            <p:custDataLst>
              <p:tags r:id="rId1"/>
            </p:custDataLst>
          </p:nvPr>
        </p:nvGrpSpPr>
        <p:grpSpPr>
          <a:xfrm>
            <a:off x="2136464" y="6376113"/>
            <a:ext cx="9594980" cy="475532"/>
            <a:chOff x="3171039" y="5277445"/>
            <a:chExt cx="5855515" cy="786810"/>
          </a:xfrm>
        </p:grpSpPr>
        <p:sp>
          <p:nvSpPr>
            <p:cNvPr id="16" name="Arrow: Right 15">
              <a:extLst>
                <a:ext uri="{FF2B5EF4-FFF2-40B4-BE49-F238E27FC236}">
                  <a16:creationId xmlns:a16="http://schemas.microsoft.com/office/drawing/2014/main" xmlns="" id="{92D78067-3E73-AC11-3B90-13CB299FE742}"/>
                </a:ext>
              </a:extLst>
            </p:cNvPr>
            <p:cNvSpPr/>
            <p:nvPr/>
          </p:nvSpPr>
          <p:spPr>
            <a:xfrm>
              <a:off x="3171039" y="5277445"/>
              <a:ext cx="5855515" cy="786810"/>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D6D78"/>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xmlns="" id="{F21C68EF-D80D-5577-40A0-A1641C6129AC}"/>
                </a:ext>
              </a:extLst>
            </p:cNvPr>
            <p:cNvSpPr txBox="1"/>
            <p:nvPr>
              <p:custDataLst>
                <p:tags r:id="rId3"/>
              </p:custDataLst>
            </p:nvPr>
          </p:nvSpPr>
          <p:spPr>
            <a:xfrm>
              <a:off x="3615521" y="5482055"/>
              <a:ext cx="1708480" cy="317052"/>
            </a:xfrm>
            <a:prstGeom prst="rect">
              <a:avLst/>
            </a:prstGeom>
            <a:noFill/>
          </p:spPr>
          <p:txBody>
            <a:bodyPr wrap="square" lIns="0" tIns="0" rIns="0" bIns="0" rtlCol="0">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l" defTabSz="914314" rtl="0" eaLnBrk="1" fontAlgn="auto" latinLnBrk="0" hangingPunct="1">
                <a:lnSpc>
                  <a:spcPct val="117000"/>
                </a:lnSpc>
                <a:spcBef>
                  <a:spcPts val="0"/>
                </a:spcBef>
                <a:spcAft>
                  <a:spcPts val="5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Now Text" panose="020B0504030202020204" pitchFamily="34" charset="0"/>
                  <a:ea typeface="+mn-ea"/>
                  <a:cs typeface="+mn-cs"/>
                </a:rPr>
                <a:t>Higher National Adoption </a:t>
              </a:r>
            </a:p>
          </p:txBody>
        </p:sp>
        <p:sp>
          <p:nvSpPr>
            <p:cNvPr id="20" name="TextBox 19">
              <a:extLst>
                <a:ext uri="{FF2B5EF4-FFF2-40B4-BE49-F238E27FC236}">
                  <a16:creationId xmlns:a16="http://schemas.microsoft.com/office/drawing/2014/main" xmlns="" id="{4CD8A799-ECD0-E322-D847-838B5935691C}"/>
                </a:ext>
              </a:extLst>
            </p:cNvPr>
            <p:cNvSpPr txBox="1"/>
            <p:nvPr>
              <p:custDataLst>
                <p:tags r:id="rId4"/>
              </p:custDataLst>
            </p:nvPr>
          </p:nvSpPr>
          <p:spPr>
            <a:xfrm>
              <a:off x="7073988" y="5479901"/>
              <a:ext cx="1590732" cy="352150"/>
            </a:xfrm>
            <a:prstGeom prst="rect">
              <a:avLst/>
            </a:prstGeom>
            <a:noFill/>
          </p:spPr>
          <p:txBody>
            <a:bodyPr wrap="square" lIns="0" tIns="0" rIns="0" bIns="0" rtlCol="0">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l" defTabSz="914314" rtl="0" eaLnBrk="1" fontAlgn="auto" latinLnBrk="0" hangingPunct="1">
                <a:lnSpc>
                  <a:spcPct val="117000"/>
                </a:lnSpc>
                <a:spcBef>
                  <a:spcPts val="0"/>
                </a:spcBef>
                <a:spcAft>
                  <a:spcPts val="5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Now Text" panose="020B0504030202020204" pitchFamily="34" charset="0"/>
                  <a:ea typeface="+mn-ea"/>
                  <a:cs typeface="+mn-cs"/>
                </a:rPr>
                <a:t>Lower National Adoption</a:t>
              </a:r>
            </a:p>
          </p:txBody>
        </p:sp>
      </p:grpSp>
      <p:grpSp>
        <p:nvGrpSpPr>
          <p:cNvPr id="24" name="Group 23">
            <a:extLst>
              <a:ext uri="{FF2B5EF4-FFF2-40B4-BE49-F238E27FC236}">
                <a16:creationId xmlns:a16="http://schemas.microsoft.com/office/drawing/2014/main" xmlns="" id="{197D1081-DC9D-20AE-6673-D6AE753404D9}"/>
              </a:ext>
            </a:extLst>
          </p:cNvPr>
          <p:cNvGrpSpPr/>
          <p:nvPr/>
        </p:nvGrpSpPr>
        <p:grpSpPr>
          <a:xfrm>
            <a:off x="4034440" y="1084483"/>
            <a:ext cx="1899056" cy="5299595"/>
            <a:chOff x="5894343" y="1170504"/>
            <a:chExt cx="1899312" cy="5164865"/>
          </a:xfrm>
        </p:grpSpPr>
        <p:sp>
          <p:nvSpPr>
            <p:cNvPr id="25" name="TextBox 24">
              <a:extLst>
                <a:ext uri="{FF2B5EF4-FFF2-40B4-BE49-F238E27FC236}">
                  <a16:creationId xmlns:a16="http://schemas.microsoft.com/office/drawing/2014/main" xmlns="" id="{C6ACE580-FBDF-15C9-E77C-A3A48D2230E8}"/>
                </a:ext>
              </a:extLst>
            </p:cNvPr>
            <p:cNvSpPr txBox="1"/>
            <p:nvPr/>
          </p:nvSpPr>
          <p:spPr>
            <a:xfrm>
              <a:off x="5894343" y="1170504"/>
              <a:ext cx="1899312" cy="5164865"/>
            </a:xfrm>
            <a:prstGeom prst="rect">
              <a:avLst/>
            </a:prstGeom>
            <a:noFill/>
            <a:ln>
              <a:solidFill>
                <a:schemeClr val="tx2">
                  <a:lumMod val="75000"/>
                </a:schemeClr>
              </a:solidFill>
              <a:prstDash val="lgDash"/>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endParaRPr kumimoji="0" lang="en-US" sz="1200" b="1" i="0" u="none" strike="noStrike" kern="1200" cap="none" spc="0" normalizeH="0" baseline="0" noProof="0" dirty="0">
                <a:ln>
                  <a:noFill/>
                </a:ln>
                <a:solidFill>
                  <a:srgbClr val="46535E"/>
                </a:solidFill>
                <a:effectLst/>
                <a:uLnTx/>
                <a:uFillTx/>
                <a:latin typeface="Helvetica Now Text"/>
                <a:ea typeface="+mn-ea"/>
                <a:cs typeface="+mn-cs"/>
              </a:endParaRPr>
            </a:p>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200" b="1" i="0" u="none" strike="noStrike" kern="1200" cap="none" spc="0" normalizeH="0" baseline="0" noProof="0" dirty="0">
                  <a:ln>
                    <a:noFill/>
                  </a:ln>
                  <a:solidFill>
                    <a:srgbClr val="46535E"/>
                  </a:solidFill>
                  <a:effectLst/>
                  <a:uLnTx/>
                  <a:uFillTx/>
                  <a:latin typeface="Helvetica Now Text"/>
                  <a:ea typeface="+mn-ea"/>
                  <a:cs typeface="+mn-cs"/>
                </a:rPr>
                <a:t>Variable Copay Plan</a:t>
              </a:r>
            </a:p>
          </p:txBody>
        </p:sp>
        <p:sp>
          <p:nvSpPr>
            <p:cNvPr id="26" name="TextBox 25">
              <a:extLst>
                <a:ext uri="{FF2B5EF4-FFF2-40B4-BE49-F238E27FC236}">
                  <a16:creationId xmlns:a16="http://schemas.microsoft.com/office/drawing/2014/main" xmlns="" id="{EEBD6979-9E4C-F151-BB0B-BF796A6BE153}"/>
                </a:ext>
              </a:extLst>
            </p:cNvPr>
            <p:cNvSpPr txBox="1"/>
            <p:nvPr/>
          </p:nvSpPr>
          <p:spPr>
            <a:xfrm>
              <a:off x="6015428" y="2825097"/>
              <a:ext cx="1778227" cy="569128"/>
            </a:xfrm>
            <a:prstGeom prst="rect">
              <a:avLst/>
            </a:prstGeom>
            <a:noFill/>
            <a:ln>
              <a:noFill/>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Now Text"/>
                  <a:ea typeface="+mn-ea"/>
                  <a:cs typeface="+mn-cs"/>
                </a:rPr>
                <a:t>Member guided to optimal provider and modality by copays that vary by individual provider</a:t>
              </a:r>
            </a:p>
          </p:txBody>
        </p:sp>
        <p:sp>
          <p:nvSpPr>
            <p:cNvPr id="27" name="TextBox 26">
              <a:extLst>
                <a:ext uri="{FF2B5EF4-FFF2-40B4-BE49-F238E27FC236}">
                  <a16:creationId xmlns:a16="http://schemas.microsoft.com/office/drawing/2014/main" xmlns="" id="{49BA7898-228C-D56B-2E65-2CAF0D1A482A}"/>
                </a:ext>
              </a:extLst>
            </p:cNvPr>
            <p:cNvSpPr txBox="1"/>
            <p:nvPr/>
          </p:nvSpPr>
          <p:spPr>
            <a:xfrm>
              <a:off x="5993559" y="3777514"/>
              <a:ext cx="1710613" cy="356913"/>
            </a:xfrm>
            <a:prstGeom prst="rect">
              <a:avLst/>
            </a:prstGeom>
            <a:noFill/>
            <a:ln>
              <a:noFill/>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Helvetica Now Text"/>
                  <a:ea typeface="+mn-ea"/>
                  <a:cs typeface="+mn-cs"/>
                </a:rPr>
                <a:t>Not embedded in core offering</a:t>
              </a:r>
            </a:p>
          </p:txBody>
        </p:sp>
        <p:sp>
          <p:nvSpPr>
            <p:cNvPr id="28" name="TextBox 27">
              <a:extLst>
                <a:ext uri="{FF2B5EF4-FFF2-40B4-BE49-F238E27FC236}">
                  <a16:creationId xmlns:a16="http://schemas.microsoft.com/office/drawing/2014/main" xmlns="" id="{CC83B375-2035-3633-5813-6389610F479C}"/>
                </a:ext>
              </a:extLst>
            </p:cNvPr>
            <p:cNvSpPr txBox="1"/>
            <p:nvPr/>
          </p:nvSpPr>
          <p:spPr>
            <a:xfrm>
              <a:off x="6037069" y="4620013"/>
              <a:ext cx="1710613" cy="569128"/>
            </a:xfrm>
            <a:prstGeom prst="rect">
              <a:avLst/>
            </a:prstGeom>
            <a:noFill/>
            <a:ln>
              <a:noFill/>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Helvetica Now Text"/>
                  <a:ea typeface="+mn-ea"/>
                  <a:cs typeface="+mn-cs"/>
                </a:rPr>
                <a:t>Actuarial value of copay design should be comparable to plan it replaces</a:t>
              </a:r>
            </a:p>
          </p:txBody>
        </p:sp>
        <p:sp>
          <p:nvSpPr>
            <p:cNvPr id="29" name="TextBox 28">
              <a:extLst>
                <a:ext uri="{FF2B5EF4-FFF2-40B4-BE49-F238E27FC236}">
                  <a16:creationId xmlns:a16="http://schemas.microsoft.com/office/drawing/2014/main" xmlns="" id="{9D84D620-99D2-76E4-C049-F3D121D4A9ED}"/>
                </a:ext>
              </a:extLst>
            </p:cNvPr>
            <p:cNvSpPr txBox="1"/>
            <p:nvPr/>
          </p:nvSpPr>
          <p:spPr>
            <a:xfrm>
              <a:off x="6027719" y="2196390"/>
              <a:ext cx="1629356" cy="385851"/>
            </a:xfrm>
            <a:prstGeom prst="rect">
              <a:avLst/>
            </a:prstGeom>
            <a:noFill/>
            <a:ln>
              <a:noFill/>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Now Text"/>
                  <a:ea typeface="+mn-ea"/>
                  <a:cs typeface="+mn-cs"/>
                </a:rPr>
                <a:t>Copay only design</a:t>
              </a:r>
            </a:p>
          </p:txBody>
        </p:sp>
        <p:pic>
          <p:nvPicPr>
            <p:cNvPr id="30" name="Picture 29">
              <a:extLst>
                <a:ext uri="{FF2B5EF4-FFF2-40B4-BE49-F238E27FC236}">
                  <a16:creationId xmlns:a16="http://schemas.microsoft.com/office/drawing/2014/main" xmlns="" id="{CD6BD32E-D83D-F5C9-9D2D-FA0F6615CDBA}"/>
                </a:ext>
              </a:extLst>
            </p:cNvPr>
            <p:cNvPicPr>
              <a:picLocks noChangeAspect="1"/>
            </p:cNvPicPr>
            <p:nvPr/>
          </p:nvPicPr>
          <p:blipFill>
            <a:blip r:embed="rId11"/>
            <a:stretch>
              <a:fillRect/>
            </a:stretch>
          </p:blipFill>
          <p:spPr>
            <a:xfrm>
              <a:off x="6272209" y="5474082"/>
              <a:ext cx="1205011" cy="314562"/>
            </a:xfrm>
            <a:prstGeom prst="rect">
              <a:avLst/>
            </a:prstGeom>
          </p:spPr>
        </p:pic>
        <p:pic>
          <p:nvPicPr>
            <p:cNvPr id="31" name="Picture 30">
              <a:extLst>
                <a:ext uri="{FF2B5EF4-FFF2-40B4-BE49-F238E27FC236}">
                  <a16:creationId xmlns:a16="http://schemas.microsoft.com/office/drawing/2014/main" xmlns="" id="{BEADE4B2-2707-809F-5916-580FB01CD814}"/>
                </a:ext>
              </a:extLst>
            </p:cNvPr>
            <p:cNvPicPr>
              <a:picLocks noChangeAspect="1"/>
            </p:cNvPicPr>
            <p:nvPr/>
          </p:nvPicPr>
          <p:blipFill>
            <a:blip r:embed="rId12"/>
            <a:stretch>
              <a:fillRect/>
            </a:stretch>
          </p:blipFill>
          <p:spPr>
            <a:xfrm>
              <a:off x="6878183" y="5738384"/>
              <a:ext cx="825167" cy="281394"/>
            </a:xfrm>
            <a:prstGeom prst="rect">
              <a:avLst/>
            </a:prstGeom>
          </p:spPr>
        </p:pic>
      </p:grpSp>
      <p:sp>
        <p:nvSpPr>
          <p:cNvPr id="2" name="Title 54">
            <a:extLst>
              <a:ext uri="{FF2B5EF4-FFF2-40B4-BE49-F238E27FC236}">
                <a16:creationId xmlns:a16="http://schemas.microsoft.com/office/drawing/2014/main" xmlns="" id="{994CD224-142C-EDA3-B003-F59C2A2C50D9}"/>
              </a:ext>
            </a:extLst>
          </p:cNvPr>
          <p:cNvSpPr txBox="1">
            <a:spLocks/>
          </p:cNvSpPr>
          <p:nvPr/>
        </p:nvSpPr>
        <p:spPr>
          <a:xfrm>
            <a:off x="381557" y="238119"/>
            <a:ext cx="10685506" cy="415460"/>
          </a:xfrm>
          <a:prstGeom prst="rect">
            <a:avLst/>
          </a:prstGeom>
        </p:spPr>
        <p:txBody>
          <a:bodyPr vert="horz" wrap="square" lIns="0" tIns="0" rIns="0" bIns="0" rtlCol="0" anchor="t">
            <a:sp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l" defTabSz="457133"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a:ea typeface="+mn-ea"/>
                <a:cs typeface="+mn-cs"/>
              </a:rPr>
              <a:t>Emerging</a:t>
            </a:r>
            <a:r>
              <a:rPr kumimoji="0" lang="en-US" sz="2700" b="1" i="0" u="none" strike="noStrike" kern="1200" cap="none" spc="-8" normalizeH="0" baseline="0" noProof="0" dirty="0">
                <a:ln>
                  <a:noFill/>
                </a:ln>
                <a:solidFill>
                  <a:srgbClr val="000000"/>
                </a:solidFill>
                <a:effectLst/>
                <a:uLnTx/>
                <a:uFillTx/>
                <a:latin typeface="Helvetica Now Text"/>
                <a:ea typeface="+mn-ea"/>
                <a:cs typeface="+mn-cs"/>
              </a:rPr>
              <a:t> Models</a:t>
            </a:r>
            <a:r>
              <a:rPr lang="en-US" sz="2700" b="1" spc="-8" dirty="0">
                <a:solidFill>
                  <a:srgbClr val="000000"/>
                </a:solidFill>
                <a:latin typeface="Helvetica Now Text"/>
              </a:rPr>
              <a:t> Leveraging Value-Directed Steerage</a:t>
            </a:r>
            <a:endParaRPr kumimoji="0" lang="en-US" sz="2700" b="1" i="0" u="none" strike="noStrike" kern="1200" cap="none" spc="-8"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4" name="Slide Number Placeholder 1">
            <a:extLst>
              <a:ext uri="{FF2B5EF4-FFF2-40B4-BE49-F238E27FC236}">
                <a16:creationId xmlns:a16="http://schemas.microsoft.com/office/drawing/2014/main" xmlns="" id="{13850FA3-9CD0-7F06-C05D-5D84EAA40C5C}"/>
              </a:ext>
            </a:extLst>
          </p:cNvPr>
          <p:cNvSpPr>
            <a:spLocks noGrp="1"/>
          </p:cNvSpPr>
          <p:nvPr>
            <p:ph type="sldNum" sz="quarter" idx="12"/>
          </p:nvPr>
        </p:nvSpPr>
        <p:spPr>
          <a:xfrm>
            <a:off x="11408723" y="6260902"/>
            <a:ext cx="403761" cy="365099"/>
          </a:xfrm>
        </p:spPr>
        <p:txBody>
          <a:bodyPr/>
          <a:lstStyle>
            <a:defPPr>
              <a:defRPr lang="en-US"/>
            </a:defPPr>
            <a:lvl1pPr marL="0" algn="l" defTabSz="1828716" rtl="0" eaLnBrk="1" latinLnBrk="0" hangingPunct="1">
              <a:defRPr sz="3600" kern="1200">
                <a:solidFill>
                  <a:schemeClr val="tx1"/>
                </a:solidFill>
                <a:latin typeface="+mn-lt"/>
                <a:ea typeface="+mn-ea"/>
                <a:cs typeface="+mn-cs"/>
              </a:defRPr>
            </a:lvl1pPr>
            <a:lvl2pPr marL="914358" algn="l" defTabSz="1828716" rtl="0" eaLnBrk="1" latinLnBrk="0" hangingPunct="1">
              <a:defRPr sz="3600" kern="1200">
                <a:solidFill>
                  <a:schemeClr val="tx1"/>
                </a:solidFill>
                <a:latin typeface="+mn-lt"/>
                <a:ea typeface="+mn-ea"/>
                <a:cs typeface="+mn-cs"/>
              </a:defRPr>
            </a:lvl2pPr>
            <a:lvl3pPr marL="1828716" algn="l" defTabSz="1828716" rtl="0" eaLnBrk="1" latinLnBrk="0" hangingPunct="1">
              <a:defRPr sz="3600" kern="1200">
                <a:solidFill>
                  <a:schemeClr val="tx1"/>
                </a:solidFill>
                <a:latin typeface="+mn-lt"/>
                <a:ea typeface="+mn-ea"/>
                <a:cs typeface="+mn-cs"/>
              </a:defRPr>
            </a:lvl3pPr>
            <a:lvl4pPr marL="2743073" algn="l" defTabSz="1828716" rtl="0" eaLnBrk="1" latinLnBrk="0" hangingPunct="1">
              <a:defRPr sz="3600" kern="1200">
                <a:solidFill>
                  <a:schemeClr val="tx1"/>
                </a:solidFill>
                <a:latin typeface="+mn-lt"/>
                <a:ea typeface="+mn-ea"/>
                <a:cs typeface="+mn-cs"/>
              </a:defRPr>
            </a:lvl4pPr>
            <a:lvl5pPr marL="3657430" algn="l" defTabSz="1828716" rtl="0" eaLnBrk="1" latinLnBrk="0" hangingPunct="1">
              <a:defRPr sz="3600" kern="1200">
                <a:solidFill>
                  <a:schemeClr val="tx1"/>
                </a:solidFill>
                <a:latin typeface="+mn-lt"/>
                <a:ea typeface="+mn-ea"/>
                <a:cs typeface="+mn-cs"/>
              </a:defRPr>
            </a:lvl5pPr>
            <a:lvl6pPr marL="4571787" algn="l" defTabSz="1828716" rtl="0" eaLnBrk="1" latinLnBrk="0" hangingPunct="1">
              <a:defRPr sz="3600" kern="1200">
                <a:solidFill>
                  <a:schemeClr val="tx1"/>
                </a:solidFill>
                <a:latin typeface="+mn-lt"/>
                <a:ea typeface="+mn-ea"/>
                <a:cs typeface="+mn-cs"/>
              </a:defRPr>
            </a:lvl6pPr>
            <a:lvl7pPr marL="5486146" algn="l" defTabSz="1828716" rtl="0" eaLnBrk="1" latinLnBrk="0" hangingPunct="1">
              <a:defRPr sz="3600" kern="1200">
                <a:solidFill>
                  <a:schemeClr val="tx1"/>
                </a:solidFill>
                <a:latin typeface="+mn-lt"/>
                <a:ea typeface="+mn-ea"/>
                <a:cs typeface="+mn-cs"/>
              </a:defRPr>
            </a:lvl7pPr>
            <a:lvl8pPr marL="6400503" algn="l" defTabSz="1828716" rtl="0" eaLnBrk="1" latinLnBrk="0" hangingPunct="1">
              <a:defRPr sz="3600" kern="1200">
                <a:solidFill>
                  <a:schemeClr val="tx1"/>
                </a:solidFill>
                <a:latin typeface="+mn-lt"/>
                <a:ea typeface="+mn-ea"/>
                <a:cs typeface="+mn-cs"/>
              </a:defRPr>
            </a:lvl8pPr>
            <a:lvl9pPr marL="7314861" algn="l" defTabSz="1828716" rtl="0" eaLnBrk="1" latinLnBrk="0" hangingPunct="1">
              <a:defRPr sz="3600" kern="1200">
                <a:solidFill>
                  <a:schemeClr val="tx1"/>
                </a:solidFill>
                <a:latin typeface="+mn-lt"/>
                <a:ea typeface="+mn-ea"/>
                <a:cs typeface="+mn-cs"/>
              </a:defRPr>
            </a:lvl9pPr>
          </a:lstStyle>
          <a:p>
            <a:pPr marL="0" marR="0" lvl="0" indent="0" algn="r" defTabSz="914358"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5</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pic>
        <p:nvPicPr>
          <p:cNvPr id="6" name="Picture 5" descr="A green rectangle with black letters&#10;&#10;AI-generated content may be incorrect.">
            <a:extLst>
              <a:ext uri="{FF2B5EF4-FFF2-40B4-BE49-F238E27FC236}">
                <a16:creationId xmlns:a16="http://schemas.microsoft.com/office/drawing/2014/main" xmlns="" id="{5DB1B31F-D3C5-D3D8-67DE-18067E39D7B9}"/>
              </a:ext>
            </a:extLst>
          </p:cNvPr>
          <p:cNvPicPr>
            <a:picLocks noChangeAspect="1"/>
          </p:cNvPicPr>
          <p:nvPr/>
        </p:nvPicPr>
        <p:blipFill>
          <a:blip r:embed="rId13"/>
          <a:stretch>
            <a:fillRect/>
          </a:stretch>
        </p:blipFill>
        <p:spPr>
          <a:xfrm>
            <a:off x="4552124" y="5952674"/>
            <a:ext cx="1408848" cy="295976"/>
          </a:xfrm>
          <a:prstGeom prst="rect">
            <a:avLst/>
          </a:prstGeom>
        </p:spPr>
      </p:pic>
      <p:sp>
        <p:nvSpPr>
          <p:cNvPr id="34" name="TextBox 33">
            <a:extLst>
              <a:ext uri="{FF2B5EF4-FFF2-40B4-BE49-F238E27FC236}">
                <a16:creationId xmlns:a16="http://schemas.microsoft.com/office/drawing/2014/main" xmlns="" id="{BCBC894C-7E00-45DF-1307-4522A770B3D8}"/>
              </a:ext>
            </a:extLst>
          </p:cNvPr>
          <p:cNvSpPr txBox="1"/>
          <p:nvPr>
            <p:custDataLst>
              <p:tags r:id="rId2"/>
            </p:custDataLst>
          </p:nvPr>
        </p:nvSpPr>
        <p:spPr>
          <a:xfrm>
            <a:off x="12191572" y="1986785"/>
            <a:ext cx="1884614" cy="699667"/>
          </a:xfrm>
          <a:prstGeom prst="rect">
            <a:avLst/>
          </a:prstGeom>
          <a:noFill/>
          <a:ln>
            <a:noFill/>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marL="0" marR="0" lvl="0" indent="0" algn="l" defTabSz="457089" rtl="0" eaLnBrk="1" fontAlgn="auto" latinLnBrk="0" hangingPunct="1">
              <a:lnSpc>
                <a:spcPct val="100000"/>
              </a:lnSpc>
              <a:spcBef>
                <a:spcPts val="150"/>
              </a:spcBef>
              <a:spcAft>
                <a:spcPts val="25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Helvetica Now Text" panose="020B0504030202020204" pitchFamily="34" charset="0"/>
              <a:ea typeface="+mn-ea"/>
              <a:cs typeface="Arial" panose="020B0604020202020204"/>
            </a:endParaRPr>
          </a:p>
        </p:txBody>
      </p:sp>
      <p:sp>
        <p:nvSpPr>
          <p:cNvPr id="9" name="Footer Placeholder 1">
            <a:extLst>
              <a:ext uri="{FF2B5EF4-FFF2-40B4-BE49-F238E27FC236}">
                <a16:creationId xmlns:a16="http://schemas.microsoft.com/office/drawing/2014/main" xmlns="" id="{38F7F9F1-BC82-2C7A-4DDD-EEE38F9E4584}"/>
              </a:ext>
            </a:extLst>
          </p:cNvPr>
          <p:cNvSpPr>
            <a:spLocks noGrp="1"/>
          </p:cNvSpPr>
          <p:nvPr>
            <p:ph type="ftr" sz="quarter" idx="3"/>
          </p:nvPr>
        </p:nvSpPr>
        <p:spPr>
          <a:xfrm>
            <a:off x="6009537" y="6277085"/>
            <a:ext cx="5038290" cy="365099"/>
          </a:xfrm>
        </p:spPr>
        <p:txBody>
          <a:bodyPr/>
          <a:lstStyle/>
          <a:p>
            <a:pPr marL="0" marR="0" lvl="0" indent="0" algn="r" defTabSz="914221"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t>Proprietary &amp; Confidential</a:t>
            </a:r>
          </a:p>
        </p:txBody>
      </p:sp>
      <p:pic>
        <p:nvPicPr>
          <p:cNvPr id="1032" name="Picture 8" descr="Cigna-Logo-PNG-Transparent - Rocky Mountain Oncology Center">
            <a:extLst>
              <a:ext uri="{FF2B5EF4-FFF2-40B4-BE49-F238E27FC236}">
                <a16:creationId xmlns:a16="http://schemas.microsoft.com/office/drawing/2014/main" xmlns="" id="{3F74EA1E-1826-AD47-C979-624C586426A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7476" b="11541"/>
          <a:stretch>
            <a:fillRect/>
          </a:stretch>
        </p:blipFill>
        <p:spPr bwMode="auto">
          <a:xfrm>
            <a:off x="4162843" y="5684212"/>
            <a:ext cx="778813" cy="24516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xmlns="" id="{1F8FBF9B-94F3-5E1D-81A5-D0FFEE96A71B}"/>
              </a:ext>
            </a:extLst>
          </p:cNvPr>
          <p:cNvSpPr txBox="1"/>
          <p:nvPr/>
        </p:nvSpPr>
        <p:spPr>
          <a:xfrm>
            <a:off x="10295067" y="101230"/>
            <a:ext cx="1821707" cy="178470"/>
          </a:xfrm>
          <a:prstGeom prst="rect">
            <a:avLst/>
          </a:prstGeom>
          <a:solidFill>
            <a:schemeClr val="bg2"/>
          </a:solidFill>
        </p:spPr>
        <p:txBody>
          <a:bodyPr wrap="square" lIns="0" tIns="0" rIns="0" bIns="0" rtlCol="0">
            <a:noAutofit/>
          </a:bodyPr>
          <a:lstStyle/>
          <a:p>
            <a:pPr marL="0" algn="l">
              <a:lnSpc>
                <a:spcPct val="117000"/>
              </a:lnSpc>
              <a:spcAft>
                <a:spcPts val="1000"/>
              </a:spcAft>
            </a:pPr>
            <a:r>
              <a:rPr lang="en-US" sz="1100" b="0" i="0" dirty="0">
                <a:solidFill>
                  <a:schemeClr val="tx1"/>
                </a:solidFill>
                <a:latin typeface="Helvetica Now Text" panose="020B0504030202020204" pitchFamily="34" charset="77"/>
              </a:rPr>
              <a:t>Steer to Care That Delivers</a:t>
            </a:r>
          </a:p>
        </p:txBody>
      </p:sp>
      <p:sp>
        <p:nvSpPr>
          <p:cNvPr id="105" name="TextBox 104">
            <a:extLst>
              <a:ext uri="{FF2B5EF4-FFF2-40B4-BE49-F238E27FC236}">
                <a16:creationId xmlns:a16="http://schemas.microsoft.com/office/drawing/2014/main" xmlns="" id="{160B2B1F-F1BC-4A03-B9CB-DF518A0E1B3D}"/>
              </a:ext>
            </a:extLst>
          </p:cNvPr>
          <p:cNvSpPr txBox="1"/>
          <p:nvPr/>
        </p:nvSpPr>
        <p:spPr>
          <a:xfrm>
            <a:off x="8049104" y="2826619"/>
            <a:ext cx="1849245" cy="600164"/>
          </a:xfrm>
          <a:prstGeom prst="rect">
            <a:avLst/>
          </a:prstGeom>
          <a:noFill/>
        </p:spPr>
        <p:txBody>
          <a:bodyPr wrap="square">
            <a:sp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3175" lvl="2" indent="0" algn="ctr" defTabSz="914224" rtl="0" eaLnBrk="1" fontAlgn="auto" latinLnBrk="0" hangingPunct="1">
              <a:lnSpc>
                <a:spcPct val="100000"/>
              </a:lnSpc>
              <a:spcBef>
                <a:spcPts val="0"/>
              </a:spcBef>
              <a:spcAft>
                <a:spcPts val="0"/>
              </a:spcAft>
              <a:buClr>
                <a:srgbClr val="000000"/>
              </a:buClr>
              <a:buSzTx/>
              <a:buFontTx/>
              <a:buNone/>
              <a:tabLst>
                <a:tab pos="81429" algn="l"/>
              </a:tabLst>
              <a:defRPr/>
            </a:pPr>
            <a:r>
              <a:rPr kumimoji="0" lang="en-US" sz="1100" b="0" i="0" u="none" strike="noStrike" kern="1200" cap="none" spc="0" normalizeH="0" baseline="0" noProof="0" dirty="0">
                <a:ln>
                  <a:noFill/>
                </a:ln>
                <a:solidFill>
                  <a:srgbClr val="000000"/>
                </a:solidFill>
                <a:effectLst/>
                <a:uLnTx/>
                <a:uFillTx/>
                <a:latin typeface="Helvetica Now Text"/>
                <a:ea typeface="+mn-ea"/>
                <a:cs typeface="+mn-cs"/>
              </a:rPr>
              <a:t>PCP as entry point to care, guides to optimal providers, Rx and modality</a:t>
            </a:r>
          </a:p>
        </p:txBody>
      </p:sp>
      <p:sp>
        <p:nvSpPr>
          <p:cNvPr id="106" name="TextBox 105">
            <a:extLst>
              <a:ext uri="{FF2B5EF4-FFF2-40B4-BE49-F238E27FC236}">
                <a16:creationId xmlns:a16="http://schemas.microsoft.com/office/drawing/2014/main" xmlns="" id="{6230D75A-5CCF-446C-AE0C-1244C7E692E1}"/>
              </a:ext>
            </a:extLst>
          </p:cNvPr>
          <p:cNvSpPr txBox="1"/>
          <p:nvPr/>
        </p:nvSpPr>
        <p:spPr>
          <a:xfrm>
            <a:off x="8124618" y="1912687"/>
            <a:ext cx="1725034" cy="723339"/>
          </a:xfrm>
          <a:prstGeom prst="rect">
            <a:avLst/>
          </a:prstGeom>
          <a:noFill/>
        </p:spPr>
        <p:txBody>
          <a:bodyPr wrap="square" lIns="45714" tIns="22858" rIns="45714" bIns="22858" anchor="t">
            <a:sp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3175" lvl="2" indent="0" algn="ctr" defTabSz="914224" rtl="0" eaLnBrk="1" fontAlgn="auto" latinLnBrk="0" hangingPunct="1">
              <a:lnSpc>
                <a:spcPct val="100000"/>
              </a:lnSpc>
              <a:spcBef>
                <a:spcPts val="363"/>
              </a:spcBef>
              <a:spcAft>
                <a:spcPts val="150"/>
              </a:spcAft>
              <a:buClr>
                <a:srgbClr val="000000"/>
              </a:buClr>
              <a:buSzTx/>
              <a:buFontTx/>
              <a:buNone/>
              <a:tabLst>
                <a:tab pos="81429" algn="l"/>
              </a:tabLst>
              <a:defRPr/>
            </a:pPr>
            <a:r>
              <a:rPr kumimoji="0" lang="en-US" sz="1100" b="0" i="0" u="none" strike="noStrike" kern="1200" cap="none" spc="0" normalizeH="0" baseline="0" noProof="0" dirty="0">
                <a:ln>
                  <a:noFill/>
                </a:ln>
                <a:solidFill>
                  <a:srgbClr val="000000"/>
                </a:solidFill>
                <a:effectLst/>
                <a:uLnTx/>
                <a:uFillTx/>
                <a:latin typeface="Helvetica Now Text"/>
                <a:ea typeface="+mn-ea"/>
                <a:cs typeface="+mn-cs"/>
              </a:rPr>
              <a:t>Built around highly effective PCPs and health systems with value-based incentives</a:t>
            </a:r>
          </a:p>
        </p:txBody>
      </p:sp>
      <p:sp>
        <p:nvSpPr>
          <p:cNvPr id="108" name="TextBox 107">
            <a:extLst>
              <a:ext uri="{FF2B5EF4-FFF2-40B4-BE49-F238E27FC236}">
                <a16:creationId xmlns:a16="http://schemas.microsoft.com/office/drawing/2014/main" xmlns="" id="{AA403B91-BD18-4A42-9649-59B267B23B1B}"/>
              </a:ext>
            </a:extLst>
          </p:cNvPr>
          <p:cNvSpPr txBox="1"/>
          <p:nvPr/>
        </p:nvSpPr>
        <p:spPr>
          <a:xfrm>
            <a:off x="8062512" y="3677672"/>
            <a:ext cx="1849245" cy="430887"/>
          </a:xfrm>
          <a:prstGeom prst="rect">
            <a:avLst/>
          </a:prstGeom>
          <a:noFill/>
        </p:spPr>
        <p:txBody>
          <a:bodyPr wrap="square">
            <a:sp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3175" lvl="2" indent="0" algn="ctr" defTabSz="914224" rtl="0" eaLnBrk="1" fontAlgn="auto" latinLnBrk="0" hangingPunct="1">
              <a:lnSpc>
                <a:spcPct val="100000"/>
              </a:lnSpc>
              <a:spcBef>
                <a:spcPts val="0"/>
              </a:spcBef>
              <a:spcAft>
                <a:spcPts val="0"/>
              </a:spcAft>
              <a:buClr>
                <a:srgbClr val="000000"/>
              </a:buClr>
              <a:buSzTx/>
              <a:buFontTx/>
              <a:buNone/>
              <a:tabLst>
                <a:tab pos="81429" algn="l"/>
              </a:tabLst>
              <a:defRPr/>
            </a:pPr>
            <a:r>
              <a:rPr kumimoji="0" lang="en-US" sz="1100" b="0" i="0" u="none" strike="noStrike" kern="1200" cap="none" spc="0" normalizeH="0" baseline="0" noProof="0">
                <a:ln>
                  <a:noFill/>
                </a:ln>
                <a:solidFill>
                  <a:srgbClr val="000000"/>
                </a:solidFill>
                <a:effectLst/>
                <a:uLnTx/>
                <a:uFillTx/>
                <a:latin typeface="Helvetica Now Text"/>
                <a:ea typeface="+mn-ea"/>
                <a:cs typeface="+mn-cs"/>
              </a:rPr>
              <a:t>PCP coordinates care and engages chronic members</a:t>
            </a:r>
          </a:p>
        </p:txBody>
      </p:sp>
      <p:sp>
        <p:nvSpPr>
          <p:cNvPr id="109" name="TextBox 108">
            <a:extLst>
              <a:ext uri="{FF2B5EF4-FFF2-40B4-BE49-F238E27FC236}">
                <a16:creationId xmlns:a16="http://schemas.microsoft.com/office/drawing/2014/main" xmlns="" id="{12CA5F3D-2308-4EFA-8125-24BA5D93DF26}"/>
              </a:ext>
            </a:extLst>
          </p:cNvPr>
          <p:cNvSpPr txBox="1"/>
          <p:nvPr/>
        </p:nvSpPr>
        <p:spPr>
          <a:xfrm>
            <a:off x="8080711" y="4478333"/>
            <a:ext cx="1710382" cy="581251"/>
          </a:xfrm>
          <a:prstGeom prst="rect">
            <a:avLst/>
          </a:prstGeom>
          <a:noFill/>
          <a:ln>
            <a:noFill/>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Helvetica Now Text"/>
                <a:ea typeface="+mn-ea"/>
                <a:cs typeface="+mn-cs"/>
              </a:rPr>
              <a:t>Plan design incentive/requirement to engage with PCP and comply with referrals for in-person care</a:t>
            </a:r>
          </a:p>
        </p:txBody>
      </p:sp>
      <p:pic>
        <p:nvPicPr>
          <p:cNvPr id="11" name="Picture 4" descr="Centivo-Logo-Orange PNG (1) - SoNE HEALTH">
            <a:extLst>
              <a:ext uri="{FF2B5EF4-FFF2-40B4-BE49-F238E27FC236}">
                <a16:creationId xmlns:a16="http://schemas.microsoft.com/office/drawing/2014/main" xmlns="" id="{765884EF-BA55-0280-49C5-D283F8BCB0F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85513" y="5534385"/>
            <a:ext cx="959636" cy="15254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XO Health Launches Next Generation Value-Based Care and Benefits Platform  for Self-Insured Market">
            <a:extLst>
              <a:ext uri="{FF2B5EF4-FFF2-40B4-BE49-F238E27FC236}">
                <a16:creationId xmlns:a16="http://schemas.microsoft.com/office/drawing/2014/main" xmlns="" id="{26F1B190-E647-6C4A-2361-759EF1D43CDB}"/>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30481" b="27801"/>
          <a:stretch>
            <a:fillRect/>
          </a:stretch>
        </p:blipFill>
        <p:spPr bwMode="auto">
          <a:xfrm>
            <a:off x="8411661" y="5888693"/>
            <a:ext cx="1176727" cy="26338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8D4C710F-7AB9-C957-1B72-F683C7C073E2}"/>
              </a:ext>
            </a:extLst>
          </p:cNvPr>
          <p:cNvSpPr txBox="1"/>
          <p:nvPr/>
        </p:nvSpPr>
        <p:spPr>
          <a:xfrm>
            <a:off x="8053427" y="1071607"/>
            <a:ext cx="1838057" cy="5286526"/>
          </a:xfrm>
          <a:prstGeom prst="rect">
            <a:avLst/>
          </a:prstGeom>
          <a:noFill/>
          <a:ln>
            <a:solidFill>
              <a:schemeClr val="tx2">
                <a:lumMod val="75000"/>
              </a:schemeClr>
            </a:solidFill>
            <a:prstDash val="lgDash"/>
          </a:ln>
        </p:spPr>
        <p:txBody>
          <a:bodyPr wrap="square" lIns="0" tIns="0" rIns="0" bIns="0" rtlCol="0" anchor="t">
            <a:noAutofit/>
          </a:bodyPr>
          <a:ls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ctr" defTabSz="914224" rtl="0" eaLnBrk="1" fontAlgn="auto" latinLnBrk="0" hangingPunct="1">
              <a:lnSpc>
                <a:spcPct val="100000"/>
              </a:lnSpc>
              <a:spcBef>
                <a:spcPts val="64"/>
              </a:spcBef>
              <a:spcAft>
                <a:spcPts val="500"/>
              </a:spcAft>
              <a:buClrTx/>
              <a:buSzTx/>
              <a:buFontTx/>
              <a:buNone/>
              <a:tabLst/>
              <a:defRPr/>
            </a:pPr>
            <a:endParaRPr kumimoji="0" lang="en-US" sz="1200" b="1" i="0" u="none" strike="noStrike" kern="1200" cap="none" spc="0" normalizeH="0" baseline="0" noProof="0" dirty="0">
              <a:ln>
                <a:noFill/>
              </a:ln>
              <a:solidFill>
                <a:srgbClr val="46535E"/>
              </a:solidFill>
              <a:effectLst/>
              <a:uLnTx/>
              <a:uFillTx/>
              <a:latin typeface="Helvetica Now Text"/>
              <a:ea typeface="+mn-ea"/>
              <a:cs typeface="+mn-cs"/>
            </a:endParaRPr>
          </a:p>
          <a:p>
            <a:pPr marL="0" marR="0" lvl="0" indent="0" algn="ctr" defTabSz="914224" rtl="0" eaLnBrk="1" fontAlgn="auto" latinLnBrk="0" hangingPunct="1">
              <a:lnSpc>
                <a:spcPct val="100000"/>
              </a:lnSpc>
              <a:spcBef>
                <a:spcPts val="64"/>
              </a:spcBef>
              <a:spcAft>
                <a:spcPts val="500"/>
              </a:spcAft>
              <a:buClrTx/>
              <a:buSzTx/>
              <a:buFontTx/>
              <a:buNone/>
              <a:tabLst/>
              <a:defRPr/>
            </a:pPr>
            <a:r>
              <a:rPr kumimoji="0" lang="en-US" sz="1200" b="1" i="0" u="none" strike="noStrike" kern="1200" cap="none" spc="0" normalizeH="0" baseline="0" noProof="0" dirty="0">
                <a:ln>
                  <a:noFill/>
                </a:ln>
                <a:solidFill>
                  <a:srgbClr val="46535E"/>
                </a:solidFill>
                <a:effectLst/>
                <a:uLnTx/>
                <a:uFillTx/>
                <a:latin typeface="Helvetica Now Text"/>
                <a:ea typeface="+mn-ea"/>
                <a:cs typeface="+mn-cs"/>
              </a:rPr>
              <a:t>PCP-Directed Plan</a:t>
            </a:r>
          </a:p>
        </p:txBody>
      </p:sp>
      <p:grpSp>
        <p:nvGrpSpPr>
          <p:cNvPr id="71" name="Group 70">
            <a:extLst>
              <a:ext uri="{FF2B5EF4-FFF2-40B4-BE49-F238E27FC236}">
                <a16:creationId xmlns:a16="http://schemas.microsoft.com/office/drawing/2014/main" xmlns="" id="{13D745EF-48E5-E71F-2396-5B9F101D4046}"/>
              </a:ext>
            </a:extLst>
          </p:cNvPr>
          <p:cNvGrpSpPr/>
          <p:nvPr/>
        </p:nvGrpSpPr>
        <p:grpSpPr>
          <a:xfrm>
            <a:off x="1994716" y="1084484"/>
            <a:ext cx="1899435" cy="5299595"/>
            <a:chOff x="8507979" y="1183868"/>
            <a:chExt cx="1899435" cy="5299595"/>
          </a:xfrm>
        </p:grpSpPr>
        <p:sp>
          <p:nvSpPr>
            <p:cNvPr id="19" name="TextBox 18">
              <a:extLst>
                <a:ext uri="{FF2B5EF4-FFF2-40B4-BE49-F238E27FC236}">
                  <a16:creationId xmlns:a16="http://schemas.microsoft.com/office/drawing/2014/main" xmlns="" id="{0C17D468-E119-47DA-ADEA-B3A87A6E3095}"/>
                </a:ext>
              </a:extLst>
            </p:cNvPr>
            <p:cNvSpPr txBox="1"/>
            <p:nvPr/>
          </p:nvSpPr>
          <p:spPr>
            <a:xfrm>
              <a:off x="8507979" y="1183868"/>
              <a:ext cx="1899435" cy="5299595"/>
            </a:xfrm>
            <a:prstGeom prst="rect">
              <a:avLst/>
            </a:prstGeom>
            <a:noFill/>
            <a:ln>
              <a:solidFill>
                <a:srgbClr val="5D6D78">
                  <a:lumMod val="75000"/>
                </a:srgbClr>
              </a:solidFill>
              <a:prstDash val="lgDash"/>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marL="0" marR="0" lvl="0" indent="0" algn="ctr" defTabSz="914310" rtl="0" eaLnBrk="1" fontAlgn="auto" latinLnBrk="0" hangingPunct="1">
                <a:lnSpc>
                  <a:spcPct val="100000"/>
                </a:lnSpc>
                <a:spcBef>
                  <a:spcPts val="64"/>
                </a:spcBef>
                <a:spcAft>
                  <a:spcPts val="500"/>
                </a:spcAft>
                <a:buClrTx/>
                <a:buSzTx/>
                <a:buFontTx/>
                <a:buNone/>
                <a:tabLst/>
                <a:defRPr/>
              </a:pPr>
              <a:endParaRPr kumimoji="0" lang="en-US" sz="1200" b="1" i="0" u="none" strike="noStrike" kern="1200" cap="none" spc="0" normalizeH="0" baseline="0" noProof="0" dirty="0">
                <a:ln>
                  <a:noFill/>
                </a:ln>
                <a:solidFill>
                  <a:srgbClr val="46535E"/>
                </a:solidFill>
                <a:effectLst/>
                <a:uLnTx/>
                <a:uFillTx/>
                <a:latin typeface="Helvetica Now Text"/>
                <a:ea typeface="+mn-ea"/>
                <a:cs typeface="+mn-cs"/>
              </a:endParaRPr>
            </a:p>
            <a:p>
              <a:pPr marL="0" marR="0" lvl="0" indent="0" algn="ctr" defTabSz="914310" rtl="0" eaLnBrk="1" fontAlgn="auto" latinLnBrk="0" hangingPunct="1">
                <a:lnSpc>
                  <a:spcPct val="100000"/>
                </a:lnSpc>
                <a:spcBef>
                  <a:spcPts val="64"/>
                </a:spcBef>
                <a:spcAft>
                  <a:spcPts val="500"/>
                </a:spcAft>
                <a:buClrTx/>
                <a:buSzTx/>
                <a:buFontTx/>
                <a:buNone/>
                <a:tabLst/>
                <a:defRPr/>
              </a:pPr>
              <a:r>
                <a:rPr kumimoji="0" lang="en-US" sz="1200" b="1" i="0" u="none" strike="noStrike" kern="1200" cap="none" spc="0" normalizeH="0" baseline="0" noProof="0" dirty="0">
                  <a:ln>
                    <a:noFill/>
                  </a:ln>
                  <a:solidFill>
                    <a:srgbClr val="46535E"/>
                  </a:solidFill>
                  <a:effectLst/>
                  <a:uLnTx/>
                  <a:uFillTx/>
                  <a:latin typeface="Helvetica Now Text"/>
                  <a:ea typeface="+mn-ea"/>
                  <a:cs typeface="+mn-cs"/>
                </a:rPr>
                <a:t>Center of Excellence (COE)</a:t>
              </a:r>
            </a:p>
          </p:txBody>
        </p:sp>
        <p:sp>
          <p:nvSpPr>
            <p:cNvPr id="43" name="TextBox 42">
              <a:extLst>
                <a:ext uri="{FF2B5EF4-FFF2-40B4-BE49-F238E27FC236}">
                  <a16:creationId xmlns:a16="http://schemas.microsoft.com/office/drawing/2014/main" xmlns="" id="{67F9926D-C999-4410-A13B-5B453DC6E45C}"/>
                </a:ext>
              </a:extLst>
            </p:cNvPr>
            <p:cNvSpPr txBox="1"/>
            <p:nvPr/>
          </p:nvSpPr>
          <p:spPr>
            <a:xfrm>
              <a:off x="8574315" y="2992227"/>
              <a:ext cx="1535031" cy="569165"/>
            </a:xfrm>
            <a:prstGeom prst="rect">
              <a:avLst/>
            </a:prstGeom>
            <a:noFill/>
            <a:ln>
              <a:noFill/>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algn="ctr" defTabSz="914310">
                <a:spcBef>
                  <a:spcPts val="64"/>
                </a:spcBef>
                <a:spcAft>
                  <a:spcPts val="500"/>
                </a:spcAft>
                <a:defRPr/>
              </a:pPr>
              <a:r>
                <a:rPr lang="en-US" sz="1100">
                  <a:solidFill>
                    <a:srgbClr val="000000"/>
                  </a:solidFill>
                  <a:latin typeface="Helvetica Now Text"/>
                </a:rPr>
                <a:t>Curated network based on clinical quality and cost </a:t>
              </a:r>
            </a:p>
          </p:txBody>
        </p:sp>
        <p:sp>
          <p:nvSpPr>
            <p:cNvPr id="44" name="TextBox 43">
              <a:extLst>
                <a:ext uri="{FF2B5EF4-FFF2-40B4-BE49-F238E27FC236}">
                  <a16:creationId xmlns:a16="http://schemas.microsoft.com/office/drawing/2014/main" xmlns="" id="{6535675D-62D2-4023-8C1B-041ED5F488F3}"/>
                </a:ext>
              </a:extLst>
            </p:cNvPr>
            <p:cNvSpPr txBox="1"/>
            <p:nvPr/>
          </p:nvSpPr>
          <p:spPr>
            <a:xfrm>
              <a:off x="8602334" y="3929954"/>
              <a:ext cx="1710724" cy="569165"/>
            </a:xfrm>
            <a:prstGeom prst="rect">
              <a:avLst/>
            </a:prstGeom>
            <a:noFill/>
            <a:ln>
              <a:noFill/>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algn="ctr" defTabSz="914310">
                <a:spcBef>
                  <a:spcPts val="64"/>
                </a:spcBef>
                <a:spcAft>
                  <a:spcPts val="500"/>
                </a:spcAft>
                <a:defRPr/>
              </a:pPr>
              <a:r>
                <a:rPr lang="en-US" sz="1100">
                  <a:solidFill>
                    <a:srgbClr val="000000"/>
                  </a:solidFill>
                  <a:latin typeface="Helvetica Now Text"/>
                </a:rPr>
                <a:t>Generally rely on carrier programs for chronic and complex care </a:t>
              </a:r>
            </a:p>
          </p:txBody>
        </p:sp>
        <p:sp>
          <p:nvSpPr>
            <p:cNvPr id="46" name="TextBox 45">
              <a:extLst>
                <a:ext uri="{FF2B5EF4-FFF2-40B4-BE49-F238E27FC236}">
                  <a16:creationId xmlns:a16="http://schemas.microsoft.com/office/drawing/2014/main" xmlns="" id="{F5619E6B-FDC1-43EC-BC9E-C21066B701D0}"/>
                </a:ext>
              </a:extLst>
            </p:cNvPr>
            <p:cNvSpPr txBox="1"/>
            <p:nvPr/>
          </p:nvSpPr>
          <p:spPr>
            <a:xfrm>
              <a:off x="8602334" y="4656336"/>
              <a:ext cx="1710724" cy="569165"/>
            </a:xfrm>
            <a:prstGeom prst="rect">
              <a:avLst/>
            </a:prstGeom>
            <a:noFill/>
            <a:ln>
              <a:noFill/>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algn="ctr" defTabSz="914310">
                <a:spcBef>
                  <a:spcPts val="64"/>
                </a:spcBef>
                <a:spcAft>
                  <a:spcPts val="500"/>
                </a:spcAft>
                <a:defRPr/>
              </a:pPr>
              <a:r>
                <a:rPr lang="en-US" sz="1100">
                  <a:solidFill>
                    <a:srgbClr val="FFFFFF"/>
                  </a:solidFill>
                  <a:latin typeface="Helvetica Now Text"/>
                </a:rPr>
                <a:t>Plan design incentive  and strong communication strategy to promote utilization </a:t>
              </a:r>
            </a:p>
          </p:txBody>
        </p:sp>
        <p:sp>
          <p:nvSpPr>
            <p:cNvPr id="47" name="TextBox 46">
              <a:extLst>
                <a:ext uri="{FF2B5EF4-FFF2-40B4-BE49-F238E27FC236}">
                  <a16:creationId xmlns:a16="http://schemas.microsoft.com/office/drawing/2014/main" xmlns="" id="{B42B2169-072A-48C1-B33E-B2CDC7325683}"/>
                </a:ext>
              </a:extLst>
            </p:cNvPr>
            <p:cNvSpPr txBox="1"/>
            <p:nvPr/>
          </p:nvSpPr>
          <p:spPr>
            <a:xfrm>
              <a:off x="8642964" y="2132939"/>
              <a:ext cx="1629462" cy="569165"/>
            </a:xfrm>
            <a:prstGeom prst="rect">
              <a:avLst/>
            </a:prstGeom>
            <a:noFill/>
            <a:ln>
              <a:noFill/>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algn="ctr" defTabSz="914310">
                <a:spcBef>
                  <a:spcPts val="64"/>
                </a:spcBef>
                <a:spcAft>
                  <a:spcPts val="500"/>
                </a:spcAft>
                <a:defRPr/>
              </a:pPr>
              <a:r>
                <a:rPr lang="en-US" sz="1100">
                  <a:solidFill>
                    <a:srgbClr val="000000"/>
                  </a:solidFill>
                  <a:latin typeface="Helvetica Now Text"/>
                </a:rPr>
                <a:t>Value based payment using a bundled payment methodology</a:t>
              </a:r>
            </a:p>
          </p:txBody>
        </p:sp>
        <p:pic>
          <p:nvPicPr>
            <p:cNvPr id="48" name="Picture 2" descr="Lantern Launches Industry-Wide Effort to Make Specialty">
              <a:extLst>
                <a:ext uri="{FF2B5EF4-FFF2-40B4-BE49-F238E27FC236}">
                  <a16:creationId xmlns:a16="http://schemas.microsoft.com/office/drawing/2014/main" xmlns="" id="{42DDA3AE-2087-09D2-48B6-E6037915B3B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27553" y="5808263"/>
              <a:ext cx="898635" cy="32493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Transcarent: One Place for Health and Care">
              <a:extLst>
                <a:ext uri="{FF2B5EF4-FFF2-40B4-BE49-F238E27FC236}">
                  <a16:creationId xmlns:a16="http://schemas.microsoft.com/office/drawing/2014/main" xmlns="" id="{45169C97-68F5-CC17-8B86-BFA3DBA2012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66106" y="6151329"/>
              <a:ext cx="1426022" cy="2372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arrum | The Partner Collective® - Collective Health">
              <a:extLst>
                <a:ext uri="{FF2B5EF4-FFF2-40B4-BE49-F238E27FC236}">
                  <a16:creationId xmlns:a16="http://schemas.microsoft.com/office/drawing/2014/main" xmlns="" id="{2FED1006-0D1E-F449-4888-B7783FF1140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26624" y="5661914"/>
              <a:ext cx="1267630" cy="191912"/>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xmlns="" id="{A6A4848D-8BC4-3DED-8968-6494BF04E11B}"/>
              </a:ext>
            </a:extLst>
          </p:cNvPr>
          <p:cNvSpPr txBox="1"/>
          <p:nvPr/>
        </p:nvSpPr>
        <p:spPr>
          <a:xfrm>
            <a:off x="6056146" y="1084484"/>
            <a:ext cx="1899435" cy="5299595"/>
          </a:xfrm>
          <a:prstGeom prst="rect">
            <a:avLst/>
          </a:prstGeom>
          <a:noFill/>
          <a:ln>
            <a:solidFill>
              <a:schemeClr val="tx2">
                <a:lumMod val="75000"/>
              </a:schemeClr>
            </a:solidFill>
            <a:prstDash val="lgDash"/>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marL="0" marR="0" lvl="0" indent="0" algn="ctr" defTabSz="914310" rtl="0" eaLnBrk="1" fontAlgn="auto" latinLnBrk="0" hangingPunct="1">
              <a:lnSpc>
                <a:spcPct val="100000"/>
              </a:lnSpc>
              <a:spcBef>
                <a:spcPts val="64"/>
              </a:spcBef>
              <a:spcAft>
                <a:spcPts val="500"/>
              </a:spcAft>
              <a:buClrTx/>
              <a:buSzTx/>
              <a:buFontTx/>
              <a:buNone/>
              <a:tabLst/>
              <a:defRPr/>
            </a:pPr>
            <a:endParaRPr kumimoji="0" lang="en-US" sz="1200" b="1" i="0" u="none" strike="noStrike" kern="1200" cap="none" spc="0" normalizeH="0" baseline="0" noProof="0" dirty="0">
              <a:ln>
                <a:noFill/>
              </a:ln>
              <a:solidFill>
                <a:srgbClr val="46535E"/>
              </a:solidFill>
              <a:effectLst/>
              <a:uLnTx/>
              <a:uFillTx/>
              <a:latin typeface="Helvetica Now Text"/>
              <a:ea typeface="+mn-ea"/>
              <a:cs typeface="+mn-cs"/>
            </a:endParaRPr>
          </a:p>
        </p:txBody>
      </p:sp>
      <p:sp>
        <p:nvSpPr>
          <p:cNvPr id="53" name="TextBox 52">
            <a:extLst>
              <a:ext uri="{FF2B5EF4-FFF2-40B4-BE49-F238E27FC236}">
                <a16:creationId xmlns:a16="http://schemas.microsoft.com/office/drawing/2014/main" xmlns="" id="{CE6F0A30-0757-500D-2AF8-ABFB668C5CC5}"/>
              </a:ext>
            </a:extLst>
          </p:cNvPr>
          <p:cNvSpPr txBox="1"/>
          <p:nvPr/>
        </p:nvSpPr>
        <p:spPr>
          <a:xfrm>
            <a:off x="6056144" y="4491786"/>
            <a:ext cx="1851351" cy="380153"/>
          </a:xfrm>
          <a:prstGeom prst="rect">
            <a:avLst/>
          </a:prstGeom>
          <a:noFill/>
          <a:ln>
            <a:noFill/>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marL="0" marR="0" lvl="2" indent="0" algn="ctr" defTabSz="914310" rtl="0" eaLnBrk="1" fontAlgn="auto" latinLnBrk="0" hangingPunct="1">
              <a:lnSpc>
                <a:spcPct val="117000"/>
              </a:lnSpc>
              <a:spcBef>
                <a:spcPts val="0"/>
              </a:spcBef>
              <a:spcAft>
                <a:spcPts val="150"/>
              </a:spcAft>
              <a:buClr>
                <a:srgbClr val="000000"/>
              </a:buClr>
              <a:buSzTx/>
              <a:buFontTx/>
              <a:buNone/>
              <a:tabLst>
                <a:tab pos="81437" algn="l"/>
              </a:tabLst>
              <a:defRPr/>
            </a:pPr>
            <a:r>
              <a:rPr kumimoji="0" lang="en-US" sz="1100" b="0" i="0" u="none" strike="noStrike" kern="1200" cap="none" spc="0" normalizeH="0" baseline="0" noProof="0" dirty="0">
                <a:ln>
                  <a:noFill/>
                </a:ln>
                <a:solidFill>
                  <a:srgbClr val="FFFFFF"/>
                </a:solidFill>
                <a:effectLst/>
                <a:uLnTx/>
                <a:uFillTx/>
                <a:latin typeface="Helvetica Now Text"/>
                <a:ea typeface="+mn-ea"/>
                <a:cs typeface="+mn-cs"/>
              </a:rPr>
              <a:t>Strong communication strategy and member incentives to utilize high-quality/ low-cost providers</a:t>
            </a:r>
          </a:p>
        </p:txBody>
      </p:sp>
      <p:sp>
        <p:nvSpPr>
          <p:cNvPr id="54" name="TextBox 53">
            <a:extLst>
              <a:ext uri="{FF2B5EF4-FFF2-40B4-BE49-F238E27FC236}">
                <a16:creationId xmlns:a16="http://schemas.microsoft.com/office/drawing/2014/main" xmlns="" id="{75AA2B1A-D8FB-B85F-1C9A-4C4BBB2508FE}"/>
              </a:ext>
            </a:extLst>
          </p:cNvPr>
          <p:cNvSpPr txBox="1"/>
          <p:nvPr/>
        </p:nvSpPr>
        <p:spPr>
          <a:xfrm>
            <a:off x="6073785" y="2835404"/>
            <a:ext cx="1871134" cy="729586"/>
          </a:xfrm>
          <a:prstGeom prst="rect">
            <a:avLst/>
          </a:prstGeom>
          <a:noFill/>
          <a:ln>
            <a:noFill/>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marL="0" marR="0" lvl="0" indent="0" algn="ctr" defTabSz="914310"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Now Text"/>
                <a:ea typeface="+mn-ea"/>
                <a:cs typeface="+mn-cs"/>
              </a:rPr>
              <a:t>Website and member app used to identify high-quality/ low-cost providers</a:t>
            </a:r>
          </a:p>
        </p:txBody>
      </p:sp>
      <p:sp>
        <p:nvSpPr>
          <p:cNvPr id="55" name="TextBox 54">
            <a:extLst>
              <a:ext uri="{FF2B5EF4-FFF2-40B4-BE49-F238E27FC236}">
                <a16:creationId xmlns:a16="http://schemas.microsoft.com/office/drawing/2014/main" xmlns="" id="{C367D6F0-54FF-9366-4D68-4688033CA976}"/>
              </a:ext>
            </a:extLst>
          </p:cNvPr>
          <p:cNvSpPr txBox="1"/>
          <p:nvPr/>
        </p:nvSpPr>
        <p:spPr>
          <a:xfrm>
            <a:off x="6153992" y="3724462"/>
            <a:ext cx="1670621" cy="849901"/>
          </a:xfrm>
          <a:prstGeom prst="rect">
            <a:avLst/>
          </a:prstGeom>
          <a:noFill/>
          <a:ln>
            <a:noFill/>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marL="0" marR="0" lvl="0" indent="0" algn="ctr" defTabSz="914310"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Helvetica Now Text"/>
                <a:ea typeface="+mn-ea"/>
                <a:cs typeface="+mn-cs"/>
              </a:rPr>
              <a:t>Generally rely on carrier programs for chronic and complex care</a:t>
            </a:r>
          </a:p>
        </p:txBody>
      </p:sp>
      <p:sp>
        <p:nvSpPr>
          <p:cNvPr id="61" name="TextBox 60">
            <a:extLst>
              <a:ext uri="{FF2B5EF4-FFF2-40B4-BE49-F238E27FC236}">
                <a16:creationId xmlns:a16="http://schemas.microsoft.com/office/drawing/2014/main" xmlns="" id="{B3EA22BD-8994-BCF8-6005-3ABC35A201B1}"/>
              </a:ext>
            </a:extLst>
          </p:cNvPr>
          <p:cNvSpPr txBox="1"/>
          <p:nvPr/>
        </p:nvSpPr>
        <p:spPr>
          <a:xfrm>
            <a:off x="6097901" y="1986865"/>
            <a:ext cx="1885570" cy="569165"/>
          </a:xfrm>
          <a:prstGeom prst="rect">
            <a:avLst/>
          </a:prstGeom>
          <a:noFill/>
          <a:ln>
            <a:noFill/>
          </a:ln>
        </p:spPr>
        <p:txBody>
          <a:bodyPr wrap="square" lIns="0" tIns="0" rIns="0" bIns="0" rtlCol="0" anchor="t">
            <a:noAutofit/>
          </a:bodyPr>
          <a:ls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marL="0" marR="0" lvl="0" indent="0" algn="ctr" defTabSz="914310" rtl="0" eaLnBrk="1" fontAlgn="auto" latinLnBrk="0" hangingPunct="1">
              <a:lnSpc>
                <a:spcPct val="100000"/>
              </a:lnSpc>
              <a:spcBef>
                <a:spcPts val="64"/>
              </a:spcBef>
              <a:spcAft>
                <a:spcPts val="5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Now Text"/>
                <a:ea typeface="+mn-ea"/>
                <a:cs typeface="+mn-cs"/>
              </a:rPr>
              <a:t>Member incentives can be incorporated to incent use of high value providers</a:t>
            </a:r>
          </a:p>
        </p:txBody>
      </p:sp>
      <p:pic>
        <p:nvPicPr>
          <p:cNvPr id="64" name="Picture 2" descr="alfjr-design: Garner Health">
            <a:extLst>
              <a:ext uri="{FF2B5EF4-FFF2-40B4-BE49-F238E27FC236}">
                <a16:creationId xmlns:a16="http://schemas.microsoft.com/office/drawing/2014/main" xmlns="" id="{5F67F93E-03D4-7DC0-A44E-02924BBC1F79}"/>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6192629" y="5509317"/>
            <a:ext cx="859603" cy="22888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ealthcare Bluebook | Larimer County">
            <a:extLst>
              <a:ext uri="{FF2B5EF4-FFF2-40B4-BE49-F238E27FC236}">
                <a16:creationId xmlns:a16="http://schemas.microsoft.com/office/drawing/2014/main" xmlns="" id="{C3DC0DAB-F883-078B-DEC8-F0210BC7A6E9}"/>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054365" y="5729571"/>
            <a:ext cx="836153" cy="27175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Embold Health – Duality Branding">
            <a:extLst>
              <a:ext uri="{FF2B5EF4-FFF2-40B4-BE49-F238E27FC236}">
                <a16:creationId xmlns:a16="http://schemas.microsoft.com/office/drawing/2014/main" xmlns="" id="{20E577DA-F198-70C7-CCDF-18DE1B40EBFD}"/>
              </a:ext>
            </a:extLst>
          </p:cNvPr>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l="12350" t="28031" r="13899" b="31182"/>
          <a:stretch/>
        </p:blipFill>
        <p:spPr bwMode="auto">
          <a:xfrm>
            <a:off x="6279739" y="5906744"/>
            <a:ext cx="648393" cy="252357"/>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xmlns="" id="{C1475CA2-0EBC-436A-3F80-0955A5A56692}"/>
              </a:ext>
            </a:extLst>
          </p:cNvPr>
          <p:cNvSpPr txBox="1"/>
          <p:nvPr/>
        </p:nvSpPr>
        <p:spPr>
          <a:xfrm>
            <a:off x="6173877" y="1179040"/>
            <a:ext cx="1733618" cy="382842"/>
          </a:xfrm>
          <a:prstGeom prst="rect">
            <a:avLst/>
          </a:prstGeom>
          <a:noFill/>
        </p:spPr>
        <p:txBody>
          <a:bodyPr wrap="square" lIns="0" tIns="0" rIns="0" bIns="0" rtlCol="0">
            <a:noAutofit/>
          </a:bodyPr>
          <a:lstStyle/>
          <a:p>
            <a:pPr marL="0" marR="0" lvl="0" indent="0" algn="ctr" defTabSz="914310" rtl="0" eaLnBrk="1" fontAlgn="auto" latinLnBrk="0" hangingPunct="1">
              <a:lnSpc>
                <a:spcPct val="100000"/>
              </a:lnSpc>
              <a:spcBef>
                <a:spcPts val="64"/>
              </a:spcBef>
              <a:spcAft>
                <a:spcPts val="500"/>
              </a:spcAft>
              <a:buClrTx/>
              <a:buSzTx/>
              <a:buFontTx/>
              <a:buNone/>
              <a:tabLst/>
              <a:defRPr/>
            </a:pPr>
            <a:r>
              <a:rPr kumimoji="0" lang="en-US" sz="1200" b="1" i="0" u="none" strike="noStrike" kern="1200" cap="none" spc="0" normalizeH="0" baseline="0" noProof="0">
                <a:ln>
                  <a:noFill/>
                </a:ln>
                <a:solidFill>
                  <a:srgbClr val="46535E"/>
                </a:solidFill>
                <a:effectLst/>
                <a:uLnTx/>
                <a:uFillTx/>
                <a:latin typeface="Helvetica Now Text"/>
                <a:ea typeface="+mn-ea"/>
                <a:cs typeface="+mn-cs"/>
              </a:rPr>
              <a:t>Steerage Strategy to High-Quality/Low-Cost Providers </a:t>
            </a:r>
            <a:endParaRPr kumimoji="0" lang="en-US" sz="1200" b="1" i="0" u="none" strike="noStrike" kern="1200" cap="none" spc="0" normalizeH="0" baseline="0" noProof="0" dirty="0">
              <a:ln>
                <a:noFill/>
              </a:ln>
              <a:solidFill>
                <a:srgbClr val="46535E"/>
              </a:solidFill>
              <a:effectLst/>
              <a:uLnTx/>
              <a:uFillTx/>
              <a:latin typeface="Helvetica Now Text"/>
              <a:ea typeface="+mn-ea"/>
              <a:cs typeface="+mn-cs"/>
            </a:endParaRPr>
          </a:p>
        </p:txBody>
      </p:sp>
    </p:spTree>
    <p:extLst>
      <p:ext uri="{BB962C8B-B14F-4D97-AF65-F5344CB8AC3E}">
        <p14:creationId xmlns:p14="http://schemas.microsoft.com/office/powerpoint/2010/main" val="2040035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F460676-9E9B-F222-ACF7-FC0039375B6D}"/>
              </a:ext>
            </a:extLst>
          </p:cNvPr>
          <p:cNvSpPr>
            <a:spLocks noGrp="1"/>
          </p:cNvSpPr>
          <p:nvPr>
            <p:ph type="title"/>
          </p:nvPr>
        </p:nvSpPr>
        <p:spPr/>
        <p:txBody>
          <a:bodyPr/>
          <a:lstStyle/>
          <a:p>
            <a:r>
              <a:rPr lang="en-US" dirty="0">
                <a:latin typeface="Helvetica Now Text" panose="020B0504030202020204" pitchFamily="34" charset="0"/>
              </a:rPr>
              <a:t>Navigation Vendors Offer Many Operating Models</a:t>
            </a:r>
            <a:endParaRPr lang="en-US" dirty="0"/>
          </a:p>
        </p:txBody>
      </p:sp>
      <p:sp>
        <p:nvSpPr>
          <p:cNvPr id="19" name="Google Shape;489;p7">
            <a:extLst>
              <a:ext uri="{FF2B5EF4-FFF2-40B4-BE49-F238E27FC236}">
                <a16:creationId xmlns:a16="http://schemas.microsoft.com/office/drawing/2014/main" xmlns="" id="{D0788B49-1DAF-D3FC-C05B-AC255DD375C0}"/>
              </a:ext>
            </a:extLst>
          </p:cNvPr>
          <p:cNvSpPr/>
          <p:nvPr/>
        </p:nvSpPr>
        <p:spPr>
          <a:xfrm>
            <a:off x="3187697" y="1785065"/>
            <a:ext cx="7933913" cy="235318"/>
          </a:xfrm>
          <a:prstGeom prst="rect">
            <a:avLst/>
          </a:prstGeom>
          <a:solidFill>
            <a:schemeClr val="bg2">
              <a:lumMod val="75000"/>
            </a:schemeClr>
          </a:solidFill>
          <a:ln w="19050">
            <a:solidFill>
              <a:schemeClr val="accent3"/>
            </a:solidFill>
            <a:prstDash val="sysDash"/>
          </a:ln>
        </p:spPr>
        <p:txBody>
          <a:bodyPr spcFirstLastPara="1" wrap="square" lIns="91440" tIns="91440" rIns="91440" bIns="91440" anchor="ctr" anchorCtr="0">
            <a:noAutofit/>
          </a:bodyPr>
          <a:lstStyle/>
          <a:p>
            <a:pPr marL="0" marR="0" lvl="8" indent="0" algn="ctr" defTabSz="914355" rtl="0" eaLnBrk="1" fontAlgn="auto" latinLnBrk="0" hangingPunct="1">
              <a:lnSpc>
                <a:spcPct val="100000"/>
              </a:lnSpc>
              <a:spcBef>
                <a:spcPts val="0"/>
              </a:spcBef>
              <a:spcAft>
                <a:spcPts val="300"/>
              </a:spcAft>
              <a:buClr>
                <a:srgbClr val="000000"/>
              </a:buClr>
              <a:buSzPts val="1400"/>
              <a:buFontTx/>
              <a:buNone/>
              <a:tabLst/>
              <a:defRPr/>
            </a:pPr>
            <a:r>
              <a:rPr kumimoji="0" lang="en-US" sz="1200" b="1" i="0" u="none" strike="noStrike" kern="1200" cap="none" spc="0" normalizeH="0" baseline="0" noProof="0" dirty="0">
                <a:ln>
                  <a:noFill/>
                </a:ln>
                <a:solidFill>
                  <a:srgbClr val="5D6D78"/>
                </a:solidFill>
                <a:effectLst/>
                <a:uLnTx/>
                <a:uFillTx/>
                <a:latin typeface="Helvetica Now Text" panose="020B0504030202020204" pitchFamily="34" charset="0"/>
                <a:ea typeface="+mn-ea"/>
                <a:cs typeface="+mn-cs"/>
              </a:rPr>
              <a:t>Live</a:t>
            </a:r>
            <a:endParaRPr kumimoji="0" lang="en-US" sz="1200" b="1" i="0" u="none" strike="noStrike" kern="1200" cap="none" spc="0" normalizeH="0" baseline="0" noProof="0" dirty="0">
              <a:ln>
                <a:noFill/>
              </a:ln>
              <a:solidFill>
                <a:srgbClr val="5D6D78"/>
              </a:solidFill>
              <a:effectLst/>
              <a:uLnTx/>
              <a:uFillTx/>
              <a:latin typeface="Helvetica Now Text" panose="020B0504030202020204" pitchFamily="34" charset="0"/>
              <a:ea typeface="Helvetica Neue"/>
              <a:cs typeface="Helvetica Neue"/>
              <a:sym typeface="Helvetica Neue"/>
            </a:endParaRPr>
          </a:p>
        </p:txBody>
      </p:sp>
      <p:sp>
        <p:nvSpPr>
          <p:cNvPr id="48" name="Footer Placeholder 3">
            <a:extLst>
              <a:ext uri="{FF2B5EF4-FFF2-40B4-BE49-F238E27FC236}">
                <a16:creationId xmlns:a16="http://schemas.microsoft.com/office/drawing/2014/main" xmlns="" id="{032B4984-B241-5A1F-7DE3-8360AB7A8652}"/>
              </a:ext>
            </a:extLst>
          </p:cNvPr>
          <p:cNvSpPr>
            <a:spLocks noGrp="1"/>
          </p:cNvSpPr>
          <p:nvPr>
            <p:ph type="ftr" sz="quarter" idx="3"/>
          </p:nvPr>
        </p:nvSpPr>
        <p:spPr>
          <a:xfrm>
            <a:off x="6011960" y="6277284"/>
            <a:ext cx="5038644" cy="365125"/>
          </a:xfrm>
          <a:prstGeom prst="rect">
            <a:avLst/>
          </a:prstGeom>
        </p:spPr>
        <p:txBody>
          <a:bodyPr vert="horz" wrap="square" lIns="0" tIns="0" rIns="0" bIns="0" rtlCol="0" anchor="ctr"/>
          <a:lstStyle>
            <a:lvl1pPr marL="0" marR="0" indent="0" algn="r" defTabSz="914355" rtl="0" eaLnBrk="1" fontAlgn="auto" latinLnBrk="0" hangingPunct="1">
              <a:lnSpc>
                <a:spcPct val="100000"/>
              </a:lnSpc>
              <a:spcBef>
                <a:spcPts val="0"/>
              </a:spcBef>
              <a:spcAft>
                <a:spcPts val="0"/>
              </a:spcAft>
              <a:buClrTx/>
              <a:buSzTx/>
              <a:buFontTx/>
              <a:buNone/>
              <a:tabLst/>
              <a:defRPr sz="400" b="0" i="0">
                <a:solidFill>
                  <a:schemeClr val="tx1"/>
                </a:solidFill>
                <a:latin typeface="Helvetica Now Text" panose="020B0504030202020204" pitchFamily="34" charset="77"/>
              </a:defRPr>
            </a:lvl1pPr>
          </a:lstStyle>
          <a:p>
            <a:pPr marL="0" marR="0" lvl="0" indent="0" algn="r" defTabSz="914355"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49" name="Slide Number Placeholder 5">
            <a:extLst>
              <a:ext uri="{FF2B5EF4-FFF2-40B4-BE49-F238E27FC236}">
                <a16:creationId xmlns:a16="http://schemas.microsoft.com/office/drawing/2014/main" xmlns="" id="{6C56E118-CA80-7623-17F0-E888F3B92F3D}"/>
              </a:ext>
            </a:extLst>
          </p:cNvPr>
          <p:cNvSpPr txBox="1">
            <a:spLocks/>
          </p:cNvSpPr>
          <p:nvPr/>
        </p:nvSpPr>
        <p:spPr>
          <a:xfrm>
            <a:off x="11409094" y="6261100"/>
            <a:ext cx="403789" cy="365125"/>
          </a:xfrm>
          <a:prstGeom prst="rect">
            <a:avLst/>
          </a:prstGeom>
        </p:spPr>
        <p:txBody>
          <a:bodyPr vert="horz" lIns="0" tIns="0" rIns="0" bIns="0" rtlCol="0" anchor="ctr">
            <a:noAutofit/>
          </a:bodyPr>
          <a:lstStyle>
            <a:defPPr>
              <a:defRPr lang="en-US"/>
            </a:defPPr>
            <a:lvl1pPr marL="0" algn="r" defTabSz="1828709" rtl="0" eaLnBrk="1" latinLnBrk="0" hangingPunct="1">
              <a:defRPr sz="1600" b="0" i="0" kern="1200">
                <a:solidFill>
                  <a:schemeClr val="tx1"/>
                </a:solidFill>
                <a:latin typeface="Helvetica Now Text" panose="020B0504030202020204" pitchFamily="34" charset="77"/>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pPr marL="0" marR="0" lvl="0" indent="0" algn="r" defTabSz="914355"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5" name="Title 1">
            <a:extLst>
              <a:ext uri="{FF2B5EF4-FFF2-40B4-BE49-F238E27FC236}">
                <a16:creationId xmlns:a16="http://schemas.microsoft.com/office/drawing/2014/main" xmlns="" id="{BCF4B01F-D5F6-174C-2B26-A0AC7EF1CDF6}"/>
              </a:ext>
            </a:extLst>
          </p:cNvPr>
          <p:cNvSpPr txBox="1">
            <a:spLocks/>
          </p:cNvSpPr>
          <p:nvPr/>
        </p:nvSpPr>
        <p:spPr bwMode="auto">
          <a:xfrm>
            <a:off x="1129682" y="972146"/>
            <a:ext cx="10285541" cy="430887"/>
          </a:xfrm>
          <a:prstGeom prst="rect">
            <a:avLst/>
          </a:prstGeom>
          <a:noFill/>
          <a:ln w="9525">
            <a:noFill/>
            <a:miter lim="800000"/>
            <a:headEnd/>
            <a:tailEnd/>
          </a:ln>
        </p:spPr>
        <p:txBody>
          <a:bodyPr vert="horz" wrap="square" lIns="0" tIns="0" rIns="0" bIns="0" numCol="1" rtlCol="0" anchor="b" anchorCtr="0" compatLnSpc="1">
            <a:prstTxWarp prst="textNoShape">
              <a:avLst/>
            </a:prstTxWarp>
            <a:spAutoFit/>
          </a:bodyPr>
          <a:lstStyle>
            <a:lvl1pPr algn="l" defTabSz="914310" rtl="0" eaLnBrk="1" latinLnBrk="0" hangingPunct="1">
              <a:lnSpc>
                <a:spcPct val="100000"/>
              </a:lnSpc>
              <a:spcBef>
                <a:spcPct val="0"/>
              </a:spcBef>
              <a:buNone/>
              <a:defRPr sz="2400" b="1" i="0" kern="1200" spc="-15" baseline="0">
                <a:solidFill>
                  <a:schemeClr val="tx1"/>
                </a:solidFill>
                <a:latin typeface="Helvetica Now Text" panose="020B0504030202020204" pitchFamily="34" charset="0"/>
                <a:ea typeface="+mj-ea"/>
                <a:cs typeface="+mj-cs"/>
              </a:defRPr>
            </a:lvl1pPr>
          </a:lstStyle>
          <a:p>
            <a:pPr marL="0" marR="0" lvl="0" indent="0" algn="l" defTabSz="457155"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8" normalizeH="0" baseline="0" noProof="0" dirty="0">
                <a:ln>
                  <a:noFill/>
                </a:ln>
                <a:solidFill>
                  <a:srgbClr val="000000"/>
                </a:solidFill>
                <a:effectLst/>
                <a:uLnTx/>
                <a:uFillTx/>
                <a:latin typeface="Helvetica Now Text" panose="020B0504030202020204" pitchFamily="34" charset="0"/>
                <a:ea typeface="+mj-ea"/>
                <a:cs typeface="+mj-cs"/>
              </a:rPr>
              <a:t>The different benefits navigation operating models give employers a range of options with different cost, administration</a:t>
            </a:r>
            <a:br>
              <a:rPr kumimoji="0" lang="en-US" sz="1400" b="0" i="0" u="none" strike="noStrike" kern="1200" cap="none" spc="-8" normalizeH="0" baseline="0" noProof="0" dirty="0">
                <a:ln>
                  <a:noFill/>
                </a:ln>
                <a:solidFill>
                  <a:srgbClr val="000000"/>
                </a:solidFill>
                <a:effectLst/>
                <a:uLnTx/>
                <a:uFillTx/>
                <a:latin typeface="Helvetica Now Text" panose="020B0504030202020204" pitchFamily="34" charset="0"/>
                <a:ea typeface="+mj-ea"/>
                <a:cs typeface="+mj-cs"/>
              </a:rPr>
            </a:br>
            <a:r>
              <a:rPr kumimoji="0" lang="en-US" sz="1400" b="0" i="0" u="none" strike="noStrike" kern="1200" cap="none" spc="-8" normalizeH="0" baseline="0" noProof="0" dirty="0">
                <a:ln>
                  <a:noFill/>
                </a:ln>
                <a:solidFill>
                  <a:srgbClr val="000000"/>
                </a:solidFill>
                <a:effectLst/>
                <a:uLnTx/>
                <a:uFillTx/>
                <a:latin typeface="Helvetica Now Text" panose="020B0504030202020204" pitchFamily="34" charset="0"/>
                <a:ea typeface="+mj-ea"/>
                <a:cs typeface="+mj-cs"/>
              </a:rPr>
              <a:t>and member engagement trade-offs</a:t>
            </a:r>
            <a:endParaRPr kumimoji="0" lang="en-US" sz="1400" b="0" i="0" u="none" strike="noStrike" kern="1200" cap="none" spc="-8" normalizeH="0" baseline="0" noProof="0" dirty="0">
              <a:ln>
                <a:noFill/>
              </a:ln>
              <a:solidFill>
                <a:srgbClr val="000000"/>
              </a:solidFill>
              <a:effectLst/>
              <a:uLnTx/>
              <a:uFillTx/>
              <a:latin typeface="Arial" panose="020B0604020202020204"/>
              <a:ea typeface="+mj-ea"/>
              <a:cs typeface="+mj-cs"/>
            </a:endParaRPr>
          </a:p>
        </p:txBody>
      </p:sp>
      <p:grpSp>
        <p:nvGrpSpPr>
          <p:cNvPr id="31" name="Group 30">
            <a:extLst>
              <a:ext uri="{FF2B5EF4-FFF2-40B4-BE49-F238E27FC236}">
                <a16:creationId xmlns:a16="http://schemas.microsoft.com/office/drawing/2014/main" xmlns="" id="{2EC9CD28-366E-F3C1-3E2C-BC5E4DC392B3}"/>
              </a:ext>
            </a:extLst>
          </p:cNvPr>
          <p:cNvGrpSpPr/>
          <p:nvPr/>
        </p:nvGrpSpPr>
        <p:grpSpPr>
          <a:xfrm>
            <a:off x="1123554" y="2061322"/>
            <a:ext cx="9995948" cy="3974470"/>
            <a:chOff x="2246313" y="4381718"/>
            <a:chExt cx="19991895" cy="7948940"/>
          </a:xfrm>
        </p:grpSpPr>
        <p:grpSp>
          <p:nvGrpSpPr>
            <p:cNvPr id="28" name="Group 27">
              <a:extLst>
                <a:ext uri="{FF2B5EF4-FFF2-40B4-BE49-F238E27FC236}">
                  <a16:creationId xmlns:a16="http://schemas.microsoft.com/office/drawing/2014/main" xmlns="" id="{76D48B6C-4826-0313-B3D9-D82D4152FC6B}"/>
                </a:ext>
              </a:extLst>
            </p:cNvPr>
            <p:cNvGrpSpPr/>
            <p:nvPr/>
          </p:nvGrpSpPr>
          <p:grpSpPr>
            <a:xfrm>
              <a:off x="2258568" y="4381718"/>
              <a:ext cx="19979640" cy="591757"/>
              <a:chOff x="2258568" y="4381718"/>
              <a:chExt cx="19979640" cy="591757"/>
            </a:xfrm>
          </p:grpSpPr>
          <p:sp>
            <p:nvSpPr>
              <p:cNvPr id="8" name="Google Shape;489;p7">
                <a:extLst>
                  <a:ext uri="{FF2B5EF4-FFF2-40B4-BE49-F238E27FC236}">
                    <a16:creationId xmlns:a16="http://schemas.microsoft.com/office/drawing/2014/main" xmlns="" id="{31394645-D2C0-D6FB-12FA-923DA092F6D8}"/>
                  </a:ext>
                </a:extLst>
              </p:cNvPr>
              <p:cNvSpPr/>
              <p:nvPr/>
            </p:nvSpPr>
            <p:spPr>
              <a:xfrm>
                <a:off x="2258568" y="4381718"/>
                <a:ext cx="3532378" cy="591757"/>
              </a:xfrm>
              <a:prstGeom prst="rect">
                <a:avLst/>
              </a:prstGeom>
              <a:solidFill>
                <a:srgbClr val="ACC0C4"/>
              </a:solidFill>
              <a:ln>
                <a:noFill/>
              </a:ln>
            </p:spPr>
            <p:txBody>
              <a:bodyPr spcFirstLastPara="1" wrap="square" lIns="91440" tIns="91440" rIns="91440" bIns="91440" anchor="t" anchorCtr="0">
                <a:noAutofit/>
              </a:bodyPr>
              <a:lstStyle/>
              <a:p>
                <a:pPr marL="0" marR="0" lvl="8" indent="0" algn="l" defTabSz="914355" rtl="0" eaLnBrk="1" fontAlgn="auto" latinLnBrk="0" hangingPunct="1">
                  <a:lnSpc>
                    <a:spcPct val="100000"/>
                  </a:lnSpc>
                  <a:spcBef>
                    <a:spcPts val="0"/>
                  </a:spcBef>
                  <a:spcAft>
                    <a:spcPts val="300"/>
                  </a:spcAft>
                  <a:buClr>
                    <a:srgbClr val="000000"/>
                  </a:buClr>
                  <a:buSzPts val="1400"/>
                  <a:buFontTx/>
                  <a:buNone/>
                  <a:tabLst/>
                  <a:defRPr/>
                </a:pP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0"/>
                    <a:ea typeface="+mn-ea"/>
                    <a:cs typeface="+mn-cs"/>
                    <a:sym typeface="Helvetica Neue"/>
                  </a:rPr>
                  <a:t>Digital-Only</a:t>
                </a:r>
                <a:endPar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0"/>
                  <a:ea typeface="Helvetica Neue"/>
                  <a:cs typeface="Helvetica Neue"/>
                  <a:sym typeface="Helvetica Neue"/>
                </a:endParaRPr>
              </a:p>
            </p:txBody>
          </p:sp>
          <p:sp>
            <p:nvSpPr>
              <p:cNvPr id="9" name="Google Shape;489;p7">
                <a:extLst>
                  <a:ext uri="{FF2B5EF4-FFF2-40B4-BE49-F238E27FC236}">
                    <a16:creationId xmlns:a16="http://schemas.microsoft.com/office/drawing/2014/main" xmlns="" id="{5581487E-C901-B97D-4C66-3A7C6004B89E}"/>
                  </a:ext>
                </a:extLst>
              </p:cNvPr>
              <p:cNvSpPr/>
              <p:nvPr/>
            </p:nvSpPr>
            <p:spPr>
              <a:xfrm>
                <a:off x="6370383" y="4381718"/>
                <a:ext cx="3532378" cy="591757"/>
              </a:xfrm>
              <a:prstGeom prst="rect">
                <a:avLst/>
              </a:prstGeom>
              <a:solidFill>
                <a:srgbClr val="82939A"/>
              </a:solidFill>
              <a:ln>
                <a:noFill/>
              </a:ln>
            </p:spPr>
            <p:txBody>
              <a:bodyPr spcFirstLastPara="1" wrap="square" lIns="91440" tIns="91440" rIns="91440" bIns="91440" anchor="t" anchorCtr="0">
                <a:noAutofit/>
              </a:bodyPr>
              <a:lstStyle/>
              <a:p>
                <a:pPr marL="0" marR="0" lvl="8" indent="0" algn="l" defTabSz="914355" rtl="0" eaLnBrk="1" fontAlgn="auto" latinLnBrk="0" hangingPunct="1">
                  <a:lnSpc>
                    <a:spcPct val="100000"/>
                  </a:lnSpc>
                  <a:spcBef>
                    <a:spcPts val="0"/>
                  </a:spcBef>
                  <a:spcAft>
                    <a:spcPts val="300"/>
                  </a:spcAft>
                  <a:buClr>
                    <a:srgbClr val="000000"/>
                  </a:buClr>
                  <a:buSzPts val="1400"/>
                  <a:buFontTx/>
                  <a:buNone/>
                  <a:tabLst/>
                  <a:defRPr/>
                </a:pP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0"/>
                    <a:ea typeface="+mn-ea"/>
                    <a:cs typeface="+mn-cs"/>
                  </a:rPr>
                  <a:t>Carve-In	</a:t>
                </a:r>
                <a:endPar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0"/>
                  <a:ea typeface="Helvetica Neue"/>
                  <a:cs typeface="Helvetica Neue"/>
                  <a:sym typeface="Helvetica Neue"/>
                </a:endParaRPr>
              </a:p>
            </p:txBody>
          </p:sp>
          <p:sp>
            <p:nvSpPr>
              <p:cNvPr id="12" name="Google Shape;489;p7">
                <a:extLst>
                  <a:ext uri="{FF2B5EF4-FFF2-40B4-BE49-F238E27FC236}">
                    <a16:creationId xmlns:a16="http://schemas.microsoft.com/office/drawing/2014/main" xmlns="" id="{114F0C45-525F-B21B-DB14-2CD36825BB6A}"/>
                  </a:ext>
                </a:extLst>
              </p:cNvPr>
              <p:cNvSpPr/>
              <p:nvPr/>
            </p:nvSpPr>
            <p:spPr>
              <a:xfrm>
                <a:off x="10482198" y="4381718"/>
                <a:ext cx="3532378" cy="591757"/>
              </a:xfrm>
              <a:prstGeom prst="rect">
                <a:avLst/>
              </a:prstGeom>
              <a:solidFill>
                <a:srgbClr val="5D6D78"/>
              </a:solidFill>
              <a:ln>
                <a:noFill/>
              </a:ln>
            </p:spPr>
            <p:txBody>
              <a:bodyPr spcFirstLastPara="1" wrap="square" lIns="91440" tIns="91440" rIns="91440" bIns="91440" anchor="t" anchorCtr="0">
                <a:noAutofit/>
              </a:bodyPr>
              <a:lstStyle/>
              <a:p>
                <a:pPr marL="0" marR="0" lvl="8" indent="0" algn="l" defTabSz="914355" rtl="0" eaLnBrk="1" fontAlgn="auto" latinLnBrk="0" hangingPunct="1">
                  <a:lnSpc>
                    <a:spcPct val="100000"/>
                  </a:lnSpc>
                  <a:spcBef>
                    <a:spcPts val="0"/>
                  </a:spcBef>
                  <a:spcAft>
                    <a:spcPts val="300"/>
                  </a:spcAft>
                  <a:buClr>
                    <a:srgbClr val="000000"/>
                  </a:buClr>
                  <a:buSzPts val="1400"/>
                  <a:buFontTx/>
                  <a:buNone/>
                  <a:tabLst/>
                  <a:defRPr/>
                </a:pPr>
                <a:r>
                  <a:rPr kumimoji="0" lang="en-US" sz="1400" b="1" i="0" u="none" strike="noStrike" kern="1200" cap="none" spc="0" normalizeH="0" baseline="0" noProof="0">
                    <a:ln>
                      <a:noFill/>
                    </a:ln>
                    <a:solidFill>
                      <a:srgbClr val="FFFFFF"/>
                    </a:solidFill>
                    <a:effectLst/>
                    <a:uLnTx/>
                    <a:uFillTx/>
                    <a:latin typeface="Helvetica Now Text" panose="020B0504030202020204" pitchFamily="34" charset="0"/>
                    <a:ea typeface="Helvetica Neue"/>
                    <a:cs typeface="Helvetica Neue"/>
                    <a:sym typeface="Helvetica Neue"/>
                  </a:rPr>
                  <a:t>Wraparound</a:t>
                </a:r>
              </a:p>
            </p:txBody>
          </p:sp>
          <p:sp>
            <p:nvSpPr>
              <p:cNvPr id="13" name="Google Shape;489;p7">
                <a:extLst>
                  <a:ext uri="{FF2B5EF4-FFF2-40B4-BE49-F238E27FC236}">
                    <a16:creationId xmlns:a16="http://schemas.microsoft.com/office/drawing/2014/main" xmlns="" id="{F41DA668-4C59-9280-1E4D-030133C7E731}"/>
                  </a:ext>
                </a:extLst>
              </p:cNvPr>
              <p:cNvSpPr/>
              <p:nvPr/>
            </p:nvSpPr>
            <p:spPr>
              <a:xfrm>
                <a:off x="14594013" y="4381718"/>
                <a:ext cx="3532378" cy="591757"/>
              </a:xfrm>
              <a:prstGeom prst="rect">
                <a:avLst/>
              </a:prstGeom>
              <a:solidFill>
                <a:srgbClr val="46535E"/>
              </a:solidFill>
              <a:ln>
                <a:noFill/>
              </a:ln>
            </p:spPr>
            <p:txBody>
              <a:bodyPr spcFirstLastPara="1" wrap="square" lIns="91440" tIns="91440" rIns="91440" bIns="91440" anchor="t" anchorCtr="0">
                <a:noAutofit/>
              </a:bodyPr>
              <a:lstStyle/>
              <a:p>
                <a:pPr marL="0" marR="0" lvl="8" indent="0" algn="l" defTabSz="914355" rtl="0" eaLnBrk="1" fontAlgn="auto" latinLnBrk="0" hangingPunct="1">
                  <a:lnSpc>
                    <a:spcPct val="100000"/>
                  </a:lnSpc>
                  <a:spcBef>
                    <a:spcPts val="0"/>
                  </a:spcBef>
                  <a:spcAft>
                    <a:spcPts val="300"/>
                  </a:spcAft>
                  <a:buClr>
                    <a:srgbClr val="000000"/>
                  </a:buClr>
                  <a:buSzPts val="1400"/>
                  <a:buFontTx/>
                  <a:buNone/>
                  <a:tabLst/>
                  <a:defRPr/>
                </a:pPr>
                <a:r>
                  <a:rPr kumimoji="0" lang="en-US" sz="14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Carve-Out</a:t>
                </a:r>
              </a:p>
              <a:p>
                <a:pPr marL="0" marR="0" lvl="8" indent="0" algn="l" defTabSz="914355" rtl="0" eaLnBrk="1" fontAlgn="auto" latinLnBrk="0" hangingPunct="1">
                  <a:lnSpc>
                    <a:spcPct val="100000"/>
                  </a:lnSpc>
                  <a:spcBef>
                    <a:spcPts val="0"/>
                  </a:spcBef>
                  <a:spcAft>
                    <a:spcPts val="300"/>
                  </a:spcAft>
                  <a:buClr>
                    <a:srgbClr val="000000"/>
                  </a:buClr>
                  <a:buSzPts val="1400"/>
                  <a:buFontTx/>
                  <a:buNone/>
                  <a:tabLst/>
                  <a:defRPr/>
                </a:pPr>
                <a:endParaRPr kumimoji="0" lang="en-US" sz="1400" b="0" i="0" u="none" strike="noStrike" kern="1200" cap="none" spc="0" normalizeH="0" baseline="0" noProof="0">
                  <a:ln>
                    <a:noFill/>
                  </a:ln>
                  <a:solidFill>
                    <a:srgbClr val="FFFFFF"/>
                  </a:solidFill>
                  <a:effectLst/>
                  <a:uLnTx/>
                  <a:uFillTx/>
                  <a:latin typeface="Helvetica Now Text" panose="020B0504030202020204" pitchFamily="34" charset="77"/>
                  <a:ea typeface="Helvetica Neue"/>
                  <a:cs typeface="Helvetica Neue"/>
                  <a:sym typeface="Helvetica Neue"/>
                </a:endParaRPr>
              </a:p>
            </p:txBody>
          </p:sp>
          <p:sp>
            <p:nvSpPr>
              <p:cNvPr id="14" name="Google Shape;489;p7">
                <a:extLst>
                  <a:ext uri="{FF2B5EF4-FFF2-40B4-BE49-F238E27FC236}">
                    <a16:creationId xmlns:a16="http://schemas.microsoft.com/office/drawing/2014/main" xmlns="" id="{0538C137-9D38-EDB7-F9EE-EF2024D5B412}"/>
                  </a:ext>
                </a:extLst>
              </p:cNvPr>
              <p:cNvSpPr/>
              <p:nvPr/>
            </p:nvSpPr>
            <p:spPr>
              <a:xfrm>
                <a:off x="18705830" y="4381718"/>
                <a:ext cx="3532378" cy="591757"/>
              </a:xfrm>
              <a:prstGeom prst="rect">
                <a:avLst/>
              </a:prstGeom>
              <a:solidFill>
                <a:schemeClr val="tx1"/>
              </a:solidFill>
              <a:ln>
                <a:noFill/>
              </a:ln>
            </p:spPr>
            <p:txBody>
              <a:bodyPr spcFirstLastPara="1" wrap="square" lIns="91440" tIns="91440" rIns="91440" bIns="91440" anchor="t" anchorCtr="0">
                <a:noAutofit/>
              </a:bodyPr>
              <a:lstStyle/>
              <a:p>
                <a:pPr marL="0" marR="0" lvl="8" indent="0" algn="l" defTabSz="914355" rtl="0" eaLnBrk="1" fontAlgn="auto" latinLnBrk="0" hangingPunct="1">
                  <a:lnSpc>
                    <a:spcPct val="100000"/>
                  </a:lnSpc>
                  <a:spcBef>
                    <a:spcPts val="0"/>
                  </a:spcBef>
                  <a:spcAft>
                    <a:spcPts val="300"/>
                  </a:spcAft>
                  <a:buClr>
                    <a:srgbClr val="000000"/>
                  </a:buClr>
                  <a:buSzPts val="1400"/>
                  <a:buFontTx/>
                  <a:buNone/>
                  <a:tabLst/>
                  <a:defRPr/>
                </a:pPr>
                <a:r>
                  <a:rPr kumimoji="0" lang="en-US" sz="1400" b="1" i="0" u="none" strike="noStrike" kern="100" cap="none" spc="0" normalizeH="0" baseline="0" noProof="0">
                    <a:ln>
                      <a:noFill/>
                    </a:ln>
                    <a:solidFill>
                      <a:srgbClr val="FFFFFF"/>
                    </a:solidFill>
                    <a:effectLst/>
                    <a:uLnTx/>
                    <a:uFillTx/>
                    <a:latin typeface="Helvetica Now Text" panose="020B0504030202020204" pitchFamily="34" charset="0"/>
                    <a:ea typeface="Times New Roman" panose="02020603050405020304" pitchFamily="18" charset="0"/>
                    <a:cs typeface="Times New Roman" panose="02020603050405020304" pitchFamily="18" charset="0"/>
                  </a:rPr>
                  <a:t>Super Navigator</a:t>
                </a:r>
                <a:endParaRPr kumimoji="0" lang="en-US" sz="1400" b="0" i="0" u="none" strike="noStrike" kern="1200" cap="none" spc="0" normalizeH="0" baseline="0" noProof="0">
                  <a:ln>
                    <a:noFill/>
                  </a:ln>
                  <a:solidFill>
                    <a:srgbClr val="FFFFFF"/>
                  </a:solidFill>
                  <a:effectLst/>
                  <a:uLnTx/>
                  <a:uFillTx/>
                  <a:latin typeface="Helvetica Now Text" panose="020B0504030202020204" pitchFamily="34" charset="77"/>
                  <a:ea typeface="Helvetica Neue"/>
                  <a:cs typeface="Helvetica Neue"/>
                  <a:sym typeface="Helvetica Neue"/>
                </a:endParaRPr>
              </a:p>
            </p:txBody>
          </p:sp>
        </p:grpSp>
        <p:sp>
          <p:nvSpPr>
            <p:cNvPr id="10" name="Google Shape;489;p7">
              <a:extLst>
                <a:ext uri="{FF2B5EF4-FFF2-40B4-BE49-F238E27FC236}">
                  <a16:creationId xmlns:a16="http://schemas.microsoft.com/office/drawing/2014/main" xmlns="" id="{0EE04526-E7D4-E9AD-1DA3-053CCCA0A115}"/>
                </a:ext>
              </a:extLst>
            </p:cNvPr>
            <p:cNvSpPr/>
            <p:nvPr/>
          </p:nvSpPr>
          <p:spPr>
            <a:xfrm>
              <a:off x="2258568" y="5038555"/>
              <a:ext cx="3532378" cy="6086645"/>
            </a:xfrm>
            <a:prstGeom prst="rect">
              <a:avLst/>
            </a:prstGeom>
            <a:solidFill>
              <a:srgbClr val="E5EFF0"/>
            </a:solidFill>
            <a:ln>
              <a:noFill/>
            </a:ln>
          </p:spPr>
          <p:txBody>
            <a:bodyPr spcFirstLastPara="1" wrap="square" lIns="91440" tIns="91440" rIns="91440" bIns="91440" anchor="t" anchorCtr="0">
              <a:noAutofit/>
            </a:bodyPr>
            <a:lstStyle/>
            <a:p>
              <a:pPr marR="0" lvl="0" algn="l" defTabSz="914355" rtl="0" eaLnBrk="1" fontAlgn="auto" latinLnBrk="0" hangingPunct="1">
                <a:lnSpc>
                  <a:spcPct val="100000"/>
                </a:lnSpc>
                <a:spcBef>
                  <a:spcPts val="0"/>
                </a:spcBef>
                <a:spcAft>
                  <a:spcPts val="0"/>
                </a:spcAft>
                <a:buClr>
                  <a:srgbClr val="E5EFF0">
                    <a:lumMod val="25000"/>
                  </a:srgbClr>
                </a:buClr>
                <a:buSzTx/>
                <a:tabLst/>
                <a:defRPr/>
              </a:pPr>
              <a:r>
                <a:rPr kumimoji="0" lang="en-US" sz="1200" b="0" i="0" u="sng"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Key Features</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Serves as a hub for members</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Limited clinical support</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Limited telephonic support</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Communication engine for employers</a:t>
              </a:r>
              <a:endParaRPr kumimoji="0" lang="en-US" alt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endParaRPr>
            </a:p>
            <a:p>
              <a:pPr marL="0" marR="0" lvl="8" indent="0" algn="l" defTabSz="914355" rtl="0" eaLnBrk="1" fontAlgn="auto" latinLnBrk="0" hangingPunct="1">
                <a:lnSpc>
                  <a:spcPct val="100000"/>
                </a:lnSpc>
                <a:spcBef>
                  <a:spcPts val="300"/>
                </a:spcBef>
                <a:spcAft>
                  <a:spcPts val="600"/>
                </a:spcAft>
                <a:buClr>
                  <a:srgbClr val="000000"/>
                </a:buClr>
                <a:buSzPts val="1400"/>
                <a:buFontTx/>
                <a:buNone/>
                <a:tabLst/>
                <a:defRPr/>
              </a:pPr>
              <a:endParaRPr kumimoji="0" lang="en-US" sz="950" b="1" i="0" u="none" strike="noStrike" kern="1200" cap="none" spc="0" normalizeH="0" baseline="0" noProof="0" dirty="0">
                <a:ln>
                  <a:noFill/>
                </a:ln>
                <a:solidFill>
                  <a:srgbClr val="46535E"/>
                </a:solidFill>
                <a:effectLst/>
                <a:uLnTx/>
                <a:uFillTx/>
                <a:latin typeface="Helvetica Now Text" panose="020B0504030202020204" pitchFamily="34" charset="0"/>
                <a:ea typeface="Helvetica Neue"/>
                <a:cs typeface="Helvetica Neue"/>
                <a:sym typeface="Helvetica Neue"/>
              </a:endParaRPr>
            </a:p>
          </p:txBody>
        </p:sp>
        <p:sp>
          <p:nvSpPr>
            <p:cNvPr id="11" name="Google Shape;489;p7">
              <a:extLst>
                <a:ext uri="{FF2B5EF4-FFF2-40B4-BE49-F238E27FC236}">
                  <a16:creationId xmlns:a16="http://schemas.microsoft.com/office/drawing/2014/main" xmlns="" id="{A2F5AAF1-7444-DE7F-798F-D6D1FA6D9565}"/>
                </a:ext>
              </a:extLst>
            </p:cNvPr>
            <p:cNvSpPr/>
            <p:nvPr/>
          </p:nvSpPr>
          <p:spPr>
            <a:xfrm>
              <a:off x="6370383" y="5038551"/>
              <a:ext cx="3532378" cy="6086645"/>
            </a:xfrm>
            <a:prstGeom prst="rect">
              <a:avLst/>
            </a:prstGeom>
            <a:solidFill>
              <a:srgbClr val="E5EFF0"/>
            </a:solidFill>
            <a:ln>
              <a:noFill/>
            </a:ln>
          </p:spPr>
          <p:txBody>
            <a:bodyPr spcFirstLastPara="1" wrap="square" lIns="91440" tIns="91440" rIns="91440" bIns="91440" anchor="t" anchorCtr="0">
              <a:noAutofit/>
            </a:bodyPr>
            <a:lstStyle/>
            <a:p>
              <a:pPr marL="0" marR="0" lvl="1" indent="-171445" algn="l" defTabSz="685779" rtl="0" eaLnBrk="1" fontAlgn="base" latinLnBrk="0" hangingPunct="1">
                <a:lnSpc>
                  <a:spcPct val="100000"/>
                </a:lnSpc>
                <a:spcBef>
                  <a:spcPts val="300"/>
                </a:spcBef>
                <a:spcAft>
                  <a:spcPts val="300"/>
                </a:spcAft>
                <a:buClr>
                  <a:srgbClr val="E5EFF0"/>
                </a:buClr>
                <a:buSzTx/>
                <a:buFontTx/>
                <a:buNone/>
                <a:tabLst/>
                <a:defRPr/>
              </a:pPr>
              <a:r>
                <a:rPr kumimoji="0" lang="en-US" altLang="en-US" sz="1200" b="0" i="0" u="sng" strike="noStrike" kern="120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Key Features</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Administrative simplicity </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Member experience is transactional</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Employer point solutions often not well integrated</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Provider steerage is usually limited</a:t>
              </a:r>
              <a:endParaRPr kumimoji="0" lang="en-US" sz="1200" b="1" i="0" u="none" strike="noStrike" kern="1200" cap="none" spc="0" normalizeH="0" baseline="0" noProof="0" dirty="0">
                <a:ln>
                  <a:noFill/>
                </a:ln>
                <a:solidFill>
                  <a:srgbClr val="46535E"/>
                </a:solidFill>
                <a:effectLst/>
                <a:uLnTx/>
                <a:uFillTx/>
                <a:latin typeface="Helvetica Now Text" panose="020B0504030202020204" pitchFamily="34" charset="0"/>
                <a:ea typeface="Helvetica Neue"/>
                <a:cs typeface="Helvetica Neue"/>
                <a:sym typeface="Helvetica Neue"/>
              </a:endParaRPr>
            </a:p>
          </p:txBody>
        </p:sp>
        <p:sp>
          <p:nvSpPr>
            <p:cNvPr id="15" name="Google Shape;489;p7">
              <a:extLst>
                <a:ext uri="{FF2B5EF4-FFF2-40B4-BE49-F238E27FC236}">
                  <a16:creationId xmlns:a16="http://schemas.microsoft.com/office/drawing/2014/main" xmlns="" id="{E1CDBBD2-0C3D-32C0-6E66-AFEC77CAE70A}"/>
                </a:ext>
              </a:extLst>
            </p:cNvPr>
            <p:cNvSpPr/>
            <p:nvPr/>
          </p:nvSpPr>
          <p:spPr>
            <a:xfrm>
              <a:off x="10482198" y="5038554"/>
              <a:ext cx="3532378" cy="6086645"/>
            </a:xfrm>
            <a:prstGeom prst="rect">
              <a:avLst/>
            </a:prstGeom>
            <a:solidFill>
              <a:srgbClr val="E5EFF0"/>
            </a:solidFill>
            <a:ln>
              <a:noFill/>
            </a:ln>
          </p:spPr>
          <p:txBody>
            <a:bodyPr spcFirstLastPara="1" wrap="square" lIns="91440" tIns="91440" rIns="91440" bIns="91440" anchor="t" anchorCtr="0">
              <a:noAutofit/>
            </a:bodyPr>
            <a:lstStyle/>
            <a:p>
              <a:pPr marL="0" marR="0" lvl="1" indent="-171445" algn="l" defTabSz="685779" rtl="0" eaLnBrk="1" fontAlgn="base" latinLnBrk="0" hangingPunct="1">
                <a:lnSpc>
                  <a:spcPct val="100000"/>
                </a:lnSpc>
                <a:spcBef>
                  <a:spcPts val="0"/>
                </a:spcBef>
                <a:spcAft>
                  <a:spcPts val="300"/>
                </a:spcAft>
                <a:buClr>
                  <a:srgbClr val="E5EFF0"/>
                </a:buClr>
                <a:buSzTx/>
                <a:buFontTx/>
                <a:buNone/>
                <a:tabLst/>
                <a:defRPr/>
              </a:pPr>
              <a:r>
                <a:rPr kumimoji="0" lang="en-US" altLang="en-US" sz="1200" b="0" i="0" u="sng"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Key Features</a:t>
              </a:r>
            </a:p>
            <a:p>
              <a:pPr marL="114300" marR="0" lvl="0" indent="-114300" algn="l" defTabSz="914355" rtl="0" eaLnBrk="1" fontAlgn="auto" latinLnBrk="0" hangingPunct="1">
                <a:lnSpc>
                  <a:spcPct val="100000"/>
                </a:lnSpc>
                <a:spcBef>
                  <a:spcPts val="0"/>
                </a:spcBef>
                <a:spcAft>
                  <a:spcPts val="30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Administrative flexibility</a:t>
              </a:r>
            </a:p>
            <a:p>
              <a:pPr marL="114300" marR="0" lvl="0" indent="-114300" algn="l" defTabSz="914355" rtl="0" eaLnBrk="1" fontAlgn="auto" latinLnBrk="0" hangingPunct="1">
                <a:lnSpc>
                  <a:spcPct val="100000"/>
                </a:lnSpc>
                <a:spcBef>
                  <a:spcPts val="0"/>
                </a:spcBef>
                <a:spcAft>
                  <a:spcPts val="30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Lower cost than </a:t>
              </a:r>
              <a:b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b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carve-out</a:t>
              </a:r>
            </a:p>
            <a:p>
              <a:pPr marL="114300" marR="0" lvl="0" indent="-114300" algn="l" defTabSz="914355" rtl="0" eaLnBrk="1" fontAlgn="auto" latinLnBrk="0" hangingPunct="1">
                <a:lnSpc>
                  <a:spcPct val="100000"/>
                </a:lnSpc>
                <a:spcBef>
                  <a:spcPts val="0"/>
                </a:spcBef>
                <a:spcAft>
                  <a:spcPts val="30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Employee awareness and engagement can be challenging</a:t>
              </a:r>
            </a:p>
            <a:p>
              <a:pPr marL="114300" marR="0" lvl="0" indent="-114300" algn="l" defTabSz="914355" rtl="0" eaLnBrk="1" fontAlgn="auto" latinLnBrk="0" hangingPunct="1">
                <a:lnSpc>
                  <a:spcPct val="100000"/>
                </a:lnSpc>
                <a:spcBef>
                  <a:spcPts val="0"/>
                </a:spcBef>
                <a:spcAft>
                  <a:spcPts val="30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Clinical guidance not as robust</a:t>
              </a:r>
              <a:endParaRPr kumimoji="0" lang="en-US" sz="1200" b="1" i="0" u="none" strike="noStrike" kern="1200" cap="none" spc="0" normalizeH="0" baseline="0" noProof="0" dirty="0">
                <a:ln>
                  <a:noFill/>
                </a:ln>
                <a:solidFill>
                  <a:srgbClr val="46535E"/>
                </a:solidFill>
                <a:effectLst/>
                <a:uLnTx/>
                <a:uFillTx/>
                <a:latin typeface="Helvetica Now Text" panose="020B0504030202020204" pitchFamily="34" charset="0"/>
                <a:ea typeface="Helvetica Neue"/>
                <a:cs typeface="Helvetica Neue"/>
                <a:sym typeface="Helvetica Neue"/>
              </a:endParaRPr>
            </a:p>
          </p:txBody>
        </p:sp>
        <p:sp>
          <p:nvSpPr>
            <p:cNvPr id="16" name="Google Shape;489;p7">
              <a:extLst>
                <a:ext uri="{FF2B5EF4-FFF2-40B4-BE49-F238E27FC236}">
                  <a16:creationId xmlns:a16="http://schemas.microsoft.com/office/drawing/2014/main" xmlns="" id="{5B6921B8-19B9-7B27-264B-6DF6B76EF630}"/>
                </a:ext>
              </a:extLst>
            </p:cNvPr>
            <p:cNvSpPr/>
            <p:nvPr/>
          </p:nvSpPr>
          <p:spPr>
            <a:xfrm>
              <a:off x="14594013" y="5038554"/>
              <a:ext cx="3532378" cy="6086645"/>
            </a:xfrm>
            <a:prstGeom prst="rect">
              <a:avLst/>
            </a:prstGeom>
            <a:solidFill>
              <a:srgbClr val="E5EFF0"/>
            </a:solidFill>
            <a:ln>
              <a:noFill/>
            </a:ln>
          </p:spPr>
          <p:txBody>
            <a:bodyPr spcFirstLastPara="1" wrap="square" lIns="91440" tIns="91440" rIns="91440" bIns="91440" anchor="t" anchorCtr="0">
              <a:noAutofit/>
            </a:bodyPr>
            <a:lstStyle/>
            <a:p>
              <a:pPr marL="0" marR="0" lvl="2" indent="0" algn="l" defTabSz="685779" rtl="0" eaLnBrk="1" fontAlgn="auto" latinLnBrk="0" hangingPunct="1">
                <a:lnSpc>
                  <a:spcPct val="100000"/>
                </a:lnSpc>
                <a:spcBef>
                  <a:spcPts val="0"/>
                </a:spcBef>
                <a:spcAft>
                  <a:spcPts val="300"/>
                </a:spcAft>
                <a:buClr>
                  <a:srgbClr val="E5EFF0"/>
                </a:buClr>
                <a:buSzTx/>
                <a:buFontTx/>
                <a:buNone/>
                <a:tabLst/>
                <a:defRPr/>
              </a:pPr>
              <a:r>
                <a:rPr kumimoji="0" lang="en-US" altLang="en-US" sz="1200" b="0" i="0" u="sng" strike="noStrike" kern="0" cap="none" spc="0" normalizeH="0" baseline="0" noProof="0" dirty="0">
                  <a:ln>
                    <a:noFill/>
                  </a:ln>
                  <a:solidFill>
                    <a:srgbClr val="E5EFF0">
                      <a:lumMod val="25000"/>
                    </a:srgbClr>
                  </a:solidFill>
                  <a:effectLst/>
                  <a:uLnTx/>
                  <a:uFillTx/>
                  <a:latin typeface="Helvetica Now Text" panose="020B0504030202020204" pitchFamily="34" charset="0"/>
                  <a:ea typeface="ＭＳ Ｐゴシック"/>
                  <a:cs typeface="+mn-cs"/>
                </a:rPr>
                <a:t>Key Features</a:t>
              </a:r>
            </a:p>
            <a:p>
              <a:pPr marL="171450" marR="0" lvl="2" indent="-171450" algn="l" defTabSz="685779" rtl="0"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alt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ＭＳ Ｐゴシック"/>
                  <a:cs typeface="+mn-cs"/>
                </a:rPr>
                <a:t>Replaces the health plan member services.</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Single entry point</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Generally, requires move to a TPA </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mn-ea"/>
                  <a:cs typeface="+mn-cs"/>
                </a:rPr>
                <a:t>Added administrative expense (may be offset by carving features out of TPA)</a:t>
              </a:r>
              <a:endParaRPr kumimoji="0" lang="en-US" alt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ＭＳ Ｐゴシック"/>
                <a:cs typeface="+mn-cs"/>
              </a:endParaRPr>
            </a:p>
            <a:p>
              <a:pPr marL="0" marR="0" lvl="8" indent="0" algn="l" defTabSz="914355" rtl="0" eaLnBrk="1" fontAlgn="auto" latinLnBrk="0" hangingPunct="1">
                <a:lnSpc>
                  <a:spcPct val="100000"/>
                </a:lnSpc>
                <a:spcBef>
                  <a:spcPts val="300"/>
                </a:spcBef>
                <a:spcAft>
                  <a:spcPts val="600"/>
                </a:spcAft>
                <a:buClr>
                  <a:srgbClr val="000000"/>
                </a:buClr>
                <a:buSzPts val="1400"/>
                <a:buFontTx/>
                <a:buNone/>
                <a:tabLst/>
                <a:defRPr/>
              </a:pPr>
              <a:endParaRPr kumimoji="0" lang="en-US" sz="950" b="1" i="0" u="none" strike="noStrike" kern="1200" cap="none" spc="0" normalizeH="0" baseline="0" noProof="0" dirty="0">
                <a:ln>
                  <a:noFill/>
                </a:ln>
                <a:solidFill>
                  <a:srgbClr val="46535E"/>
                </a:solidFill>
                <a:effectLst/>
                <a:uLnTx/>
                <a:uFillTx/>
                <a:latin typeface="Helvetica Now Text" panose="020B0504030202020204" pitchFamily="34" charset="0"/>
                <a:ea typeface="Helvetica Neue"/>
                <a:cs typeface="Helvetica Neue"/>
                <a:sym typeface="Helvetica Neue"/>
              </a:endParaRPr>
            </a:p>
          </p:txBody>
        </p:sp>
        <p:sp>
          <p:nvSpPr>
            <p:cNvPr id="17" name="Google Shape;489;p7">
              <a:extLst>
                <a:ext uri="{FF2B5EF4-FFF2-40B4-BE49-F238E27FC236}">
                  <a16:creationId xmlns:a16="http://schemas.microsoft.com/office/drawing/2014/main" xmlns="" id="{05B89951-F074-2E7A-F71D-8B905809B6B7}"/>
                </a:ext>
              </a:extLst>
            </p:cNvPr>
            <p:cNvSpPr/>
            <p:nvPr/>
          </p:nvSpPr>
          <p:spPr>
            <a:xfrm>
              <a:off x="18705830" y="5038554"/>
              <a:ext cx="3532378" cy="6086645"/>
            </a:xfrm>
            <a:prstGeom prst="rect">
              <a:avLst/>
            </a:prstGeom>
            <a:solidFill>
              <a:srgbClr val="E5EFF0"/>
            </a:solidFill>
            <a:ln>
              <a:noFill/>
            </a:ln>
          </p:spPr>
          <p:txBody>
            <a:bodyPr spcFirstLastPara="1" wrap="square" lIns="91440" tIns="91440" rIns="91440" bIns="91440" anchor="t" anchorCtr="0">
              <a:noAutofit/>
            </a:bodyPr>
            <a:lstStyle/>
            <a:p>
              <a:pPr marL="0" marR="0" lvl="2" indent="0" algn="l" defTabSz="685779" rtl="0" eaLnBrk="1" fontAlgn="auto" latinLnBrk="0" hangingPunct="1">
                <a:lnSpc>
                  <a:spcPct val="100000"/>
                </a:lnSpc>
                <a:spcBef>
                  <a:spcPts val="0"/>
                </a:spcBef>
                <a:spcAft>
                  <a:spcPts val="600"/>
                </a:spcAft>
                <a:buClr>
                  <a:srgbClr val="E5EFF0"/>
                </a:buClr>
                <a:buSzTx/>
                <a:buFontTx/>
                <a:buNone/>
                <a:tabLst/>
                <a:defRPr/>
              </a:pPr>
              <a:r>
                <a:rPr kumimoji="0" lang="en-US" altLang="en-US" sz="1200" b="0" i="0" u="sng" strike="noStrike" kern="0" cap="none" spc="0" normalizeH="0" baseline="0" noProof="0" dirty="0">
                  <a:ln>
                    <a:noFill/>
                  </a:ln>
                  <a:solidFill>
                    <a:srgbClr val="E5EFF0">
                      <a:lumMod val="25000"/>
                    </a:srgbClr>
                  </a:solidFill>
                  <a:effectLst/>
                  <a:uLnTx/>
                  <a:uFillTx/>
                  <a:latin typeface="Helvetica Now Text" panose="020B0504030202020204" pitchFamily="34" charset="0"/>
                  <a:ea typeface="ＭＳ Ｐゴシック"/>
                  <a:cs typeface="+mn-cs"/>
                </a:rPr>
                <a:t>Key Features</a:t>
              </a:r>
            </a:p>
            <a:p>
              <a:pPr marL="171450" marR="0" lvl="2" indent="-171450" algn="l" defTabSz="685779"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altLang="en-US" sz="1200" b="0" i="0" strike="noStrike" kern="0" cap="none" spc="0" normalizeH="0" baseline="0" noProof="0" dirty="0">
                  <a:ln>
                    <a:noFill/>
                  </a:ln>
                  <a:solidFill>
                    <a:srgbClr val="E5EFF0">
                      <a:lumMod val="25000"/>
                    </a:srgbClr>
                  </a:solidFill>
                  <a:effectLst/>
                  <a:uLnTx/>
                  <a:uFillTx/>
                  <a:latin typeface="Helvetica Now Text" panose="020B0504030202020204" pitchFamily="34" charset="0"/>
                  <a:ea typeface="ＭＳ Ｐゴシック"/>
                  <a:cs typeface="+mn-cs"/>
                </a:rPr>
                <a:t>Includes </a:t>
              </a:r>
              <a:r>
                <a:rPr kumimoji="0" lang="en-US" alt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ＭＳ Ｐゴシック"/>
                  <a:cs typeface="+mn-cs"/>
                </a:rPr>
                <a:t>virtual primary care model at scale.</a:t>
              </a:r>
            </a:p>
            <a:p>
              <a:pPr marL="171450" marR="0" lvl="2" indent="-171450" algn="l" defTabSz="685779"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ＭＳ Ｐゴシック"/>
                  <a:cs typeface="+mn-cs"/>
                </a:rPr>
                <a:t>Behavioral health integration</a:t>
              </a:r>
            </a:p>
            <a:p>
              <a:pPr marL="114300" marR="0" lvl="0" indent="-114300" algn="l" defTabSz="914355" rtl="0" eaLnBrk="1" fontAlgn="auto" latinLnBrk="0" hangingPunct="1">
                <a:lnSpc>
                  <a:spcPct val="100000"/>
                </a:lnSpc>
                <a:spcBef>
                  <a:spcPts val="0"/>
                </a:spcBef>
                <a:spcAft>
                  <a:spcPts val="0"/>
                </a:spcAft>
                <a:buClr>
                  <a:srgbClr val="E5EFF0">
                    <a:lumMod val="25000"/>
                  </a:srgbClr>
                </a:buClr>
                <a:buSzTx/>
                <a:buFont typeface="Arial" panose="020B0604020202020204" pitchFamily="34" charset="0"/>
                <a:buChar char="•"/>
                <a:tabLst/>
                <a:defRPr/>
              </a:pPr>
              <a:r>
                <a:rPr kumimoji="0" lang="en-US" sz="1200" b="0" i="0" u="none" strike="noStrike" kern="0" cap="none" spc="0" normalizeH="0" baseline="0" noProof="0" dirty="0">
                  <a:ln>
                    <a:noFill/>
                  </a:ln>
                  <a:solidFill>
                    <a:srgbClr val="E5EFF0">
                      <a:lumMod val="25000"/>
                    </a:srgbClr>
                  </a:solidFill>
                  <a:effectLst/>
                  <a:uLnTx/>
                  <a:uFillTx/>
                  <a:latin typeface="Helvetica Now Text" panose="020B0504030202020204" pitchFamily="34" charset="0"/>
                  <a:ea typeface="ＭＳ Ｐゴシック"/>
                  <a:cs typeface="+mn-cs"/>
                </a:rPr>
                <a:t>Care coordination and referral to optimal providers</a:t>
              </a:r>
            </a:p>
          </p:txBody>
        </p:sp>
        <p:sp>
          <p:nvSpPr>
            <p:cNvPr id="26" name="TextBox 25">
              <a:extLst>
                <a:ext uri="{FF2B5EF4-FFF2-40B4-BE49-F238E27FC236}">
                  <a16:creationId xmlns:a16="http://schemas.microsoft.com/office/drawing/2014/main" xmlns="" id="{968830ED-0EFE-97AF-C653-6ADF4F4377AD}"/>
                </a:ext>
              </a:extLst>
            </p:cNvPr>
            <p:cNvSpPr txBox="1"/>
            <p:nvPr/>
          </p:nvSpPr>
          <p:spPr>
            <a:xfrm>
              <a:off x="18655558" y="11407328"/>
              <a:ext cx="3563200" cy="923330"/>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Helvetica Now Text" panose="020B0504030202020204" pitchFamily="34" charset="0"/>
                  <a:ea typeface="+mn-ea"/>
                  <a:cs typeface="+mn-cs"/>
                </a:rPr>
                <a:t>Higher administration and cost — better member experience and engagement</a:t>
              </a:r>
            </a:p>
          </p:txBody>
        </p:sp>
        <p:cxnSp>
          <p:nvCxnSpPr>
            <p:cNvPr id="29" name="Straight Connector 28">
              <a:extLst>
                <a:ext uri="{FF2B5EF4-FFF2-40B4-BE49-F238E27FC236}">
                  <a16:creationId xmlns:a16="http://schemas.microsoft.com/office/drawing/2014/main" xmlns="" id="{AD1AA16A-E1E0-8713-76DC-22B7DC41A1BD}"/>
                </a:ext>
              </a:extLst>
            </p:cNvPr>
            <p:cNvCxnSpPr>
              <a:cxnSpLocks/>
            </p:cNvCxnSpPr>
            <p:nvPr/>
          </p:nvCxnSpPr>
          <p:spPr bwMode="auto">
            <a:xfrm flipV="1">
              <a:off x="2284839" y="11258332"/>
              <a:ext cx="19933920" cy="0"/>
            </a:xfrm>
            <a:prstGeom prst="line">
              <a:avLst/>
            </a:prstGeom>
            <a:solidFill>
              <a:schemeClr val="accent1"/>
            </a:solidFill>
            <a:ln w="28575" cap="flat" cmpd="sng" algn="ctr">
              <a:solidFill>
                <a:srgbClr val="46535E"/>
              </a:solidFill>
              <a:prstDash val="solid"/>
              <a:round/>
              <a:headEnd type="arrow" w="med" len="med"/>
              <a:tailEnd type="arrow" w="med" len="med"/>
            </a:ln>
            <a:effectLst/>
          </p:spPr>
        </p:cxnSp>
        <p:sp>
          <p:nvSpPr>
            <p:cNvPr id="30" name="TextBox 29">
              <a:extLst>
                <a:ext uri="{FF2B5EF4-FFF2-40B4-BE49-F238E27FC236}">
                  <a16:creationId xmlns:a16="http://schemas.microsoft.com/office/drawing/2014/main" xmlns="" id="{CD8F4B5F-8FF5-7931-FAFC-868E87044500}"/>
                </a:ext>
              </a:extLst>
            </p:cNvPr>
            <p:cNvSpPr txBox="1"/>
            <p:nvPr/>
          </p:nvSpPr>
          <p:spPr>
            <a:xfrm>
              <a:off x="2246313" y="11407328"/>
              <a:ext cx="4248812" cy="923330"/>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Helvetica Now Text" panose="020B0504030202020204" pitchFamily="34" charset="0"/>
                  <a:ea typeface="+mn-ea"/>
                  <a:cs typeface="+mn-cs"/>
                </a:rPr>
                <a:t>Lower administration and cost — often lower member experience and engagement</a:t>
              </a:r>
            </a:p>
          </p:txBody>
        </p:sp>
      </p:grpSp>
      <p:pic>
        <p:nvPicPr>
          <p:cNvPr id="1026" name="Picture 2" descr="HealthJoy - Bridge Ventures Portfolio">
            <a:extLst>
              <a:ext uri="{FF2B5EF4-FFF2-40B4-BE49-F238E27FC236}">
                <a16:creationId xmlns:a16="http://schemas.microsoft.com/office/drawing/2014/main" xmlns="" id="{47F7A2B6-45FD-785B-1C95-E87458F9CDA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569" b="33810"/>
          <a:stretch>
            <a:fillRect/>
          </a:stretch>
        </p:blipFill>
        <p:spPr bwMode="auto">
          <a:xfrm>
            <a:off x="1258488" y="4507001"/>
            <a:ext cx="638047" cy="2209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rgin Pulse - Ragan Communications">
            <a:extLst>
              <a:ext uri="{FF2B5EF4-FFF2-40B4-BE49-F238E27FC236}">
                <a16:creationId xmlns:a16="http://schemas.microsoft.com/office/drawing/2014/main" xmlns="" id="{BE5A3B69-6A75-2F21-4DED-7A78EC0BFC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323" y="4918114"/>
            <a:ext cx="638048" cy="2577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well Connected Health | Next-Generation Digital Health Platform">
            <a:extLst>
              <a:ext uri="{FF2B5EF4-FFF2-40B4-BE49-F238E27FC236}">
                <a16:creationId xmlns:a16="http://schemas.microsoft.com/office/drawing/2014/main" xmlns="" id="{4F46D228-EC5C-964A-D83C-BC1D379302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957" b="22301"/>
          <a:stretch>
            <a:fillRect/>
          </a:stretch>
        </p:blipFill>
        <p:spPr bwMode="auto">
          <a:xfrm>
            <a:off x="2132067" y="4672375"/>
            <a:ext cx="590857" cy="1976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cluded Health Company Profile: Funding, Investors &amp; Partnerships">
            <a:extLst>
              <a:ext uri="{FF2B5EF4-FFF2-40B4-BE49-F238E27FC236}">
                <a16:creationId xmlns:a16="http://schemas.microsoft.com/office/drawing/2014/main" xmlns="" id="{286A0936-A70F-E4C1-8A3C-0919DD9603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2999" y="4804308"/>
            <a:ext cx="811500" cy="20797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8" descr="VirtualCare2go | Telehealth Care Covered by Quantum Health">
            <a:extLst>
              <a:ext uri="{FF2B5EF4-FFF2-40B4-BE49-F238E27FC236}">
                <a16:creationId xmlns:a16="http://schemas.microsoft.com/office/drawing/2014/main" xmlns="" id="{DEC09B31-00DF-BA8A-FE7D-061CC72CDA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AutoShape 22" descr="VirtualCare2go | Telehealth Care Covered by Quantum Health">
            <a:extLst>
              <a:ext uri="{FF2B5EF4-FFF2-40B4-BE49-F238E27FC236}">
                <a16:creationId xmlns:a16="http://schemas.microsoft.com/office/drawing/2014/main" xmlns="" id="{60CE2D2B-1F04-5756-3F3C-821E395EEE9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xmlns="" id="{43341006-E1BE-BFCC-A9C7-515020558CEC}"/>
              </a:ext>
            </a:extLst>
          </p:cNvPr>
          <p:cNvPicPr>
            <a:picLocks noChangeAspect="1"/>
          </p:cNvPicPr>
          <p:nvPr/>
        </p:nvPicPr>
        <p:blipFill>
          <a:blip r:embed="rId7"/>
          <a:srcRect t="29347" b="25155"/>
          <a:stretch>
            <a:fillRect/>
          </a:stretch>
        </p:blipFill>
        <p:spPr>
          <a:xfrm>
            <a:off x="6030674" y="4631666"/>
            <a:ext cx="819150" cy="196289"/>
          </a:xfrm>
          <a:prstGeom prst="rect">
            <a:avLst/>
          </a:prstGeom>
        </p:spPr>
      </p:pic>
      <p:pic>
        <p:nvPicPr>
          <p:cNvPr id="21" name="Picture 20">
            <a:extLst>
              <a:ext uri="{FF2B5EF4-FFF2-40B4-BE49-F238E27FC236}">
                <a16:creationId xmlns:a16="http://schemas.microsoft.com/office/drawing/2014/main" xmlns="" id="{16E8D66B-FB81-F221-6ABE-6C8C8A542451}"/>
              </a:ext>
            </a:extLst>
          </p:cNvPr>
          <p:cNvPicPr>
            <a:picLocks noChangeAspect="1"/>
          </p:cNvPicPr>
          <p:nvPr/>
        </p:nvPicPr>
        <p:blipFill>
          <a:blip r:embed="rId8"/>
          <a:stretch>
            <a:fillRect/>
          </a:stretch>
        </p:blipFill>
        <p:spPr>
          <a:xfrm>
            <a:off x="5310951" y="5028585"/>
            <a:ext cx="963560" cy="281873"/>
          </a:xfrm>
          <a:prstGeom prst="rect">
            <a:avLst/>
          </a:prstGeom>
        </p:spPr>
      </p:pic>
      <p:pic>
        <p:nvPicPr>
          <p:cNvPr id="1048" name="Picture 24">
            <a:extLst>
              <a:ext uri="{FF2B5EF4-FFF2-40B4-BE49-F238E27FC236}">
                <a16:creationId xmlns:a16="http://schemas.microsoft.com/office/drawing/2014/main" xmlns="" id="{31416E33-3C61-3CD5-63DE-7C2E1D6702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8489" y="5085309"/>
            <a:ext cx="870246" cy="2737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3D26685D-7897-1E49-BDF0-31BB494B8DCE}"/>
              </a:ext>
            </a:extLst>
          </p:cNvPr>
          <p:cNvPicPr>
            <a:picLocks noChangeAspect="1"/>
          </p:cNvPicPr>
          <p:nvPr/>
        </p:nvPicPr>
        <p:blipFill>
          <a:blip r:embed="rId10"/>
          <a:srcRect t="35767" b="35265"/>
          <a:stretch>
            <a:fillRect/>
          </a:stretch>
        </p:blipFill>
        <p:spPr>
          <a:xfrm>
            <a:off x="3247960" y="4845680"/>
            <a:ext cx="817305" cy="157832"/>
          </a:xfrm>
          <a:prstGeom prst="rect">
            <a:avLst/>
          </a:prstGeom>
        </p:spPr>
      </p:pic>
      <p:pic>
        <p:nvPicPr>
          <p:cNvPr id="1052" name="Picture 28" descr="Cigna logo and symbol, meaning, history, PNG">
            <a:extLst>
              <a:ext uri="{FF2B5EF4-FFF2-40B4-BE49-F238E27FC236}">
                <a16:creationId xmlns:a16="http://schemas.microsoft.com/office/drawing/2014/main" xmlns="" id="{61B9B631-5E3C-FBD4-E99A-E492365C200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6826" b="9183"/>
          <a:stretch>
            <a:fillRect/>
          </a:stretch>
        </p:blipFill>
        <p:spPr bwMode="auto">
          <a:xfrm>
            <a:off x="3835546" y="4491673"/>
            <a:ext cx="855405" cy="3559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Included Health Company Profile: Funding, Investors &amp; Partnerships">
            <a:extLst>
              <a:ext uri="{FF2B5EF4-FFF2-40B4-BE49-F238E27FC236}">
                <a16:creationId xmlns:a16="http://schemas.microsoft.com/office/drawing/2014/main" xmlns="" id="{65B7723D-A15F-85A2-7125-9052875B40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0533" y="4847609"/>
            <a:ext cx="811500" cy="2079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xmlns="" id="{D4A2116B-4868-D119-5CF7-61E32ED74A24}"/>
              </a:ext>
            </a:extLst>
          </p:cNvPr>
          <p:cNvPicPr>
            <a:picLocks noChangeAspect="1"/>
          </p:cNvPicPr>
          <p:nvPr/>
        </p:nvPicPr>
        <p:blipFill>
          <a:blip r:embed="rId7"/>
          <a:srcRect t="29347" b="25155"/>
          <a:stretch>
            <a:fillRect/>
          </a:stretch>
        </p:blipFill>
        <p:spPr>
          <a:xfrm>
            <a:off x="8160352" y="5028585"/>
            <a:ext cx="819150" cy="196289"/>
          </a:xfrm>
          <a:prstGeom prst="rect">
            <a:avLst/>
          </a:prstGeom>
        </p:spPr>
      </p:pic>
      <p:pic>
        <p:nvPicPr>
          <p:cNvPr id="27" name="Picture 26">
            <a:extLst>
              <a:ext uri="{FF2B5EF4-FFF2-40B4-BE49-F238E27FC236}">
                <a16:creationId xmlns:a16="http://schemas.microsoft.com/office/drawing/2014/main" xmlns="" id="{4A5FCC59-C68D-716D-B42F-9262F85A50CA}"/>
              </a:ext>
            </a:extLst>
          </p:cNvPr>
          <p:cNvPicPr>
            <a:picLocks noChangeAspect="1"/>
          </p:cNvPicPr>
          <p:nvPr/>
        </p:nvPicPr>
        <p:blipFill>
          <a:blip r:embed="rId8"/>
          <a:stretch>
            <a:fillRect/>
          </a:stretch>
        </p:blipFill>
        <p:spPr>
          <a:xfrm>
            <a:off x="7400533" y="5132429"/>
            <a:ext cx="963560" cy="304366"/>
          </a:xfrm>
          <a:prstGeom prst="rect">
            <a:avLst/>
          </a:prstGeom>
        </p:spPr>
      </p:pic>
      <p:pic>
        <p:nvPicPr>
          <p:cNvPr id="32" name="Picture 16" descr="Included Health Company Profile: Funding, Investors &amp; Partnerships">
            <a:extLst>
              <a:ext uri="{FF2B5EF4-FFF2-40B4-BE49-F238E27FC236}">
                <a16:creationId xmlns:a16="http://schemas.microsoft.com/office/drawing/2014/main" xmlns="" id="{E1A4258F-BB42-C893-486E-D725BB1755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9321" y="4985643"/>
            <a:ext cx="811500" cy="20797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2D6F71D7-7862-E545-2814-8CC9BF0547DB}"/>
              </a:ext>
            </a:extLst>
          </p:cNvPr>
          <p:cNvSpPr txBox="1"/>
          <p:nvPr/>
        </p:nvSpPr>
        <p:spPr>
          <a:xfrm>
            <a:off x="1150853" y="6244930"/>
            <a:ext cx="4861107" cy="198732"/>
          </a:xfrm>
          <a:prstGeom prst="rect">
            <a:avLst/>
          </a:prstGeom>
          <a:noFill/>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Representative sample of vendors – not a complete list</a:t>
            </a:r>
          </a:p>
        </p:txBody>
      </p:sp>
      <p:pic>
        <p:nvPicPr>
          <p:cNvPr id="1054" name="Picture 30" descr="Health Advocate - Apps on Google Play">
            <a:extLst>
              <a:ext uri="{FF2B5EF4-FFF2-40B4-BE49-F238E27FC236}">
                <a16:creationId xmlns:a16="http://schemas.microsoft.com/office/drawing/2014/main" xmlns="" id="{B7793C24-0549-141C-347D-B6F496FA063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3849" r="25693"/>
          <a:stretch>
            <a:fillRect/>
          </a:stretch>
        </p:blipFill>
        <p:spPr bwMode="auto">
          <a:xfrm>
            <a:off x="6492231" y="4924199"/>
            <a:ext cx="333892" cy="330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542C258-E3C1-0B92-3CCA-0F5668458FAD}"/>
              </a:ext>
            </a:extLst>
          </p:cNvPr>
          <p:cNvSpPr txBox="1"/>
          <p:nvPr/>
        </p:nvSpPr>
        <p:spPr>
          <a:xfrm>
            <a:off x="10295067" y="101230"/>
            <a:ext cx="1821707" cy="178470"/>
          </a:xfrm>
          <a:prstGeom prst="rect">
            <a:avLst/>
          </a:prstGeom>
          <a:solidFill>
            <a:schemeClr val="bg2"/>
          </a:solidFill>
        </p:spPr>
        <p:txBody>
          <a:bodyPr wrap="square" lIns="0" tIns="0" rIns="0" bIns="0" rtlCol="0">
            <a:noAutofit/>
          </a:bodyPr>
          <a:lstStyle/>
          <a:p>
            <a:pPr marL="0" algn="l">
              <a:lnSpc>
                <a:spcPct val="117000"/>
              </a:lnSpc>
              <a:spcAft>
                <a:spcPts val="1000"/>
              </a:spcAft>
            </a:pPr>
            <a:r>
              <a:rPr lang="en-US" sz="1100" b="0" i="0" dirty="0">
                <a:solidFill>
                  <a:schemeClr val="tx1"/>
                </a:solidFill>
                <a:latin typeface="Helvetica Now Text" panose="020B0504030202020204" pitchFamily="34" charset="77"/>
              </a:rPr>
              <a:t>Steer to Care That Delivers</a:t>
            </a:r>
          </a:p>
        </p:txBody>
      </p:sp>
    </p:spTree>
    <p:extLst>
      <p:ext uri="{BB962C8B-B14F-4D97-AF65-F5344CB8AC3E}">
        <p14:creationId xmlns:p14="http://schemas.microsoft.com/office/powerpoint/2010/main" val="1622529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D498B1-422D-FEC9-A3BF-FED982315F5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1AE6840-8854-544B-92EF-CF20659F7DCA}"/>
              </a:ext>
            </a:extLst>
          </p:cNvPr>
          <p:cNvSpPr>
            <a:spLocks noGrp="1"/>
          </p:cNvSpPr>
          <p:nvPr>
            <p:ph type="sldNum" sz="quarter" idx="12"/>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4" name="Title 3">
            <a:extLst>
              <a:ext uri="{FF2B5EF4-FFF2-40B4-BE49-F238E27FC236}">
                <a16:creationId xmlns:a16="http://schemas.microsoft.com/office/drawing/2014/main" xmlns="" id="{CC34760C-9CF0-908F-6E3A-5E653AF191C7}"/>
              </a:ext>
            </a:extLst>
          </p:cNvPr>
          <p:cNvSpPr>
            <a:spLocks noGrp="1"/>
          </p:cNvSpPr>
          <p:nvPr>
            <p:ph type="title"/>
          </p:nvPr>
        </p:nvSpPr>
        <p:spPr>
          <a:xfrm>
            <a:off x="1123229" y="468192"/>
            <a:ext cx="10686952" cy="800219"/>
          </a:xfrm>
        </p:spPr>
        <p:txBody>
          <a:bodyPr/>
          <a:lstStyle/>
          <a:p>
            <a:r>
              <a:rPr lang="en-US" dirty="0"/>
              <a:t>It’s Time to Look Beyond Traditional Levers to Deliver Better Health at Better Cost</a:t>
            </a:r>
          </a:p>
        </p:txBody>
      </p:sp>
      <p:sp>
        <p:nvSpPr>
          <p:cNvPr id="6" name="Footer Placeholder 3">
            <a:extLst>
              <a:ext uri="{FF2B5EF4-FFF2-40B4-BE49-F238E27FC236}">
                <a16:creationId xmlns:a16="http://schemas.microsoft.com/office/drawing/2014/main" xmlns="" id="{DCED064B-261B-D7AA-0B14-A800C9CFE53A}"/>
              </a:ext>
            </a:extLst>
          </p:cNvPr>
          <p:cNvSpPr>
            <a:spLocks noGrp="1"/>
          </p:cNvSpPr>
          <p:nvPr>
            <p:ph type="ftr" sz="quarter" idx="3"/>
          </p:nvPr>
        </p:nvSpPr>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29" name="Rectangle 28">
            <a:extLst>
              <a:ext uri="{FF2B5EF4-FFF2-40B4-BE49-F238E27FC236}">
                <a16:creationId xmlns:a16="http://schemas.microsoft.com/office/drawing/2014/main" xmlns="" id="{944C4C3A-6D91-574F-92E0-11A4ED5FB31F}"/>
              </a:ext>
            </a:extLst>
          </p:cNvPr>
          <p:cNvSpPr/>
          <p:nvPr/>
        </p:nvSpPr>
        <p:spPr>
          <a:xfrm>
            <a:off x="1149439"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0" name="Rectangle 29">
            <a:extLst>
              <a:ext uri="{FF2B5EF4-FFF2-40B4-BE49-F238E27FC236}">
                <a16:creationId xmlns:a16="http://schemas.microsoft.com/office/drawing/2014/main" xmlns="" id="{E3553551-B7FE-D68E-48EA-F7C0B9515E17}"/>
              </a:ext>
            </a:extLst>
          </p:cNvPr>
          <p:cNvSpPr/>
          <p:nvPr/>
        </p:nvSpPr>
        <p:spPr>
          <a:xfrm>
            <a:off x="3833507"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1" name="Rectangle 30">
            <a:extLst>
              <a:ext uri="{FF2B5EF4-FFF2-40B4-BE49-F238E27FC236}">
                <a16:creationId xmlns:a16="http://schemas.microsoft.com/office/drawing/2014/main" xmlns="" id="{46392829-BBE0-CA66-F517-6A5CBC747E4A}"/>
              </a:ext>
            </a:extLst>
          </p:cNvPr>
          <p:cNvSpPr/>
          <p:nvPr/>
        </p:nvSpPr>
        <p:spPr>
          <a:xfrm>
            <a:off x="6571991" y="3059290"/>
            <a:ext cx="2606040" cy="2899364"/>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8" name="Rectangle 37">
            <a:extLst>
              <a:ext uri="{FF2B5EF4-FFF2-40B4-BE49-F238E27FC236}">
                <a16:creationId xmlns:a16="http://schemas.microsoft.com/office/drawing/2014/main" xmlns="" id="{AE7ECFF3-D883-5CAD-336E-15F5F21D74FD}"/>
              </a:ext>
            </a:extLst>
          </p:cNvPr>
          <p:cNvSpPr/>
          <p:nvPr/>
        </p:nvSpPr>
        <p:spPr>
          <a:xfrm>
            <a:off x="1279975" y="3772826"/>
            <a:ext cx="2316312" cy="1558544"/>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accent1">
                    <a:lumMod val="20000"/>
                    <a:lumOff val="80000"/>
                  </a:schemeClr>
                </a:solidFill>
                <a:effectLst/>
                <a:uLnTx/>
                <a:uFillTx/>
                <a:latin typeface="Helvetica Now Text" panose="020B0504030202020204" pitchFamily="34" charset="77"/>
                <a:ea typeface="+mn-ea"/>
                <a:cs typeface="+mn-cs"/>
              </a:rPr>
              <a:t>36%</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Steer to higher-value providers through plan design</a:t>
            </a:r>
          </a:p>
        </p:txBody>
      </p:sp>
      <p:sp>
        <p:nvSpPr>
          <p:cNvPr id="39" name="Rectangle 38">
            <a:extLst>
              <a:ext uri="{FF2B5EF4-FFF2-40B4-BE49-F238E27FC236}">
                <a16:creationId xmlns:a16="http://schemas.microsoft.com/office/drawing/2014/main" xmlns="" id="{8C05B596-8DA3-6ACC-302A-37CAD6AC985F}"/>
              </a:ext>
            </a:extLst>
          </p:cNvPr>
          <p:cNvSpPr/>
          <p:nvPr/>
        </p:nvSpPr>
        <p:spPr>
          <a:xfrm>
            <a:off x="3975661" y="3793284"/>
            <a:ext cx="2316312" cy="1542157"/>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accent1"/>
                </a:solidFill>
                <a:effectLst/>
                <a:uLnTx/>
                <a:uFillTx/>
                <a:latin typeface="Helvetica Now Text" panose="020B0504030202020204" pitchFamily="34" charset="77"/>
                <a:ea typeface="+mn-ea"/>
                <a:cs typeface="+mn-cs"/>
              </a:rPr>
              <a:t>+ 22%</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Have a transparent PBM pricing model </a:t>
            </a: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such as pass-through, acquisition or cost plus</a:t>
            </a:r>
            <a:endPar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40" name="Rectangle 39">
            <a:extLst>
              <a:ext uri="{FF2B5EF4-FFF2-40B4-BE49-F238E27FC236}">
                <a16:creationId xmlns:a16="http://schemas.microsoft.com/office/drawing/2014/main" xmlns="" id="{3120FFE7-E7F5-FD83-EF6B-FAFE67A66BE1}"/>
              </a:ext>
            </a:extLst>
          </p:cNvPr>
          <p:cNvSpPr/>
          <p:nvPr/>
        </p:nvSpPr>
        <p:spPr>
          <a:xfrm>
            <a:off x="6662439" y="3772826"/>
            <a:ext cx="2316312" cy="1542156"/>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lumMod val="20000"/>
                    <a:lumOff val="80000"/>
                  </a:srgbClr>
                </a:solidFill>
                <a:effectLst/>
                <a:uLnTx/>
                <a:uFillTx/>
                <a:latin typeface="Helvetica Now Text" panose="020B0504030202020204" pitchFamily="34" charset="77"/>
                <a:ea typeface="+mn-ea"/>
                <a:cs typeface="+mn-cs"/>
              </a:rPr>
              <a:t>1 in 3</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Use predictive analytics to target high-risk individuals for outreach</a:t>
            </a:r>
          </a:p>
        </p:txBody>
      </p:sp>
      <p:sp>
        <p:nvSpPr>
          <p:cNvPr id="12" name="Rectangle 11">
            <a:extLst>
              <a:ext uri="{FF2B5EF4-FFF2-40B4-BE49-F238E27FC236}">
                <a16:creationId xmlns:a16="http://schemas.microsoft.com/office/drawing/2014/main" xmlns="" id="{97EA443B-DA94-3601-BFF6-5E834C1D4279}"/>
              </a:ext>
            </a:extLst>
          </p:cNvPr>
          <p:cNvSpPr/>
          <p:nvPr/>
        </p:nvSpPr>
        <p:spPr>
          <a:xfrm>
            <a:off x="9201644" y="2637794"/>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13" name="Rectangle 12">
            <a:extLst>
              <a:ext uri="{FF2B5EF4-FFF2-40B4-BE49-F238E27FC236}">
                <a16:creationId xmlns:a16="http://schemas.microsoft.com/office/drawing/2014/main" xmlns="" id="{70647D47-757E-C186-47A0-19BD6613670E}"/>
              </a:ext>
            </a:extLst>
          </p:cNvPr>
          <p:cNvSpPr/>
          <p:nvPr/>
        </p:nvSpPr>
        <p:spPr>
          <a:xfrm>
            <a:off x="9346508" y="3788993"/>
            <a:ext cx="2316312" cy="1542156"/>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lumMod val="20000"/>
                    <a:lumOff val="80000"/>
                  </a:srgbClr>
                </a:solidFill>
                <a:effectLst/>
                <a:uLnTx/>
                <a:uFillTx/>
                <a:latin typeface="Helvetica Now Text" panose="020B0504030202020204" pitchFamily="34" charset="77"/>
                <a:ea typeface="+mn-ea"/>
                <a:cs typeface="+mn-cs"/>
              </a:rPr>
              <a:t>40%</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Will receive a cancer diagnosis in their lifetime</a:t>
            </a:r>
          </a:p>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IN" sz="11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15" name="Subtitle 2">
            <a:extLst>
              <a:ext uri="{FF2B5EF4-FFF2-40B4-BE49-F238E27FC236}">
                <a16:creationId xmlns:a16="http://schemas.microsoft.com/office/drawing/2014/main" xmlns="" id="{F8B718CB-C296-44B4-F554-3A0F2A4A6DCC}"/>
              </a:ext>
            </a:extLst>
          </p:cNvPr>
          <p:cNvSpPr txBox="1">
            <a:spLocks/>
          </p:cNvSpPr>
          <p:nvPr/>
        </p:nvSpPr>
        <p:spPr>
          <a:xfrm>
            <a:off x="1135111" y="1226294"/>
            <a:ext cx="10663187" cy="329264"/>
          </a:xfrm>
          <a:prstGeom prst="rect">
            <a:avLst/>
          </a:prstGeom>
          <a:noFill/>
        </p:spPr>
        <p:txBody>
          <a:bodyPr/>
          <a:lstStyle>
            <a:lvl1pPr marL="0" indent="0" algn="l" defTabSz="914298"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298"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6992" indent="-126992" algn="l" defTabSz="914298"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588" indent="-126992" algn="l" defTabSz="914298"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172" indent="-190488"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20" indent="-133343"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586"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37"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889"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a:lstStyle>
          <a:p>
            <a:pPr marL="0" marR="0" lvl="0" indent="0" algn="l" defTabSz="914298"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mn-cs"/>
              </a:rPr>
              <a:t>While many employers are not ready for bold moves, some are taking steps to future proof their benefits strategy</a:t>
            </a:r>
          </a:p>
        </p:txBody>
      </p:sp>
      <p:sp>
        <p:nvSpPr>
          <p:cNvPr id="5" name="Arrow: Left-Right 4">
            <a:extLst>
              <a:ext uri="{FF2B5EF4-FFF2-40B4-BE49-F238E27FC236}">
                <a16:creationId xmlns:a16="http://schemas.microsoft.com/office/drawing/2014/main" xmlns="" id="{79546EC9-0CA2-C818-BC7E-B47BBF0F0C20}"/>
              </a:ext>
            </a:extLst>
          </p:cNvPr>
          <p:cNvSpPr/>
          <p:nvPr/>
        </p:nvSpPr>
        <p:spPr>
          <a:xfrm>
            <a:off x="1294303" y="5423954"/>
            <a:ext cx="10368517" cy="590479"/>
          </a:xfrm>
          <a:prstGeom prst="leftRightArrow">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AI an emerging tool to advance these strategies</a:t>
            </a:r>
          </a:p>
        </p:txBody>
      </p:sp>
      <p:sp>
        <p:nvSpPr>
          <p:cNvPr id="3" name="TextBox 2">
            <a:extLst>
              <a:ext uri="{FF2B5EF4-FFF2-40B4-BE49-F238E27FC236}">
                <a16:creationId xmlns:a16="http://schemas.microsoft.com/office/drawing/2014/main" xmlns="" id="{E1835E21-D602-9D72-DD37-9EE10E5A9E27}"/>
              </a:ext>
            </a:extLst>
          </p:cNvPr>
          <p:cNvSpPr txBox="1"/>
          <p:nvPr/>
        </p:nvSpPr>
        <p:spPr>
          <a:xfrm>
            <a:off x="1147813" y="6566191"/>
            <a:ext cx="1765824" cy="157763"/>
          </a:xfrm>
          <a:prstGeom prst="rect">
            <a:avLst/>
          </a:prstGeom>
          <a:noFill/>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Source:  Aon 2026 Health Survey</a:t>
            </a:r>
          </a:p>
        </p:txBody>
      </p:sp>
      <p:sp>
        <p:nvSpPr>
          <p:cNvPr id="7" name="TextBox 6">
            <a:extLst>
              <a:ext uri="{FF2B5EF4-FFF2-40B4-BE49-F238E27FC236}">
                <a16:creationId xmlns:a16="http://schemas.microsoft.com/office/drawing/2014/main" xmlns="" id="{700BC226-9943-DC12-B5C8-DA4734B412EE}"/>
              </a:ext>
            </a:extLst>
          </p:cNvPr>
          <p:cNvSpPr txBox="1"/>
          <p:nvPr/>
        </p:nvSpPr>
        <p:spPr>
          <a:xfrm>
            <a:off x="5553364" y="6289294"/>
            <a:ext cx="3513221" cy="276897"/>
          </a:xfrm>
          <a:prstGeom prst="rect">
            <a:avLst/>
          </a:prstGeom>
          <a:noFill/>
          <a:ln>
            <a:solidFill>
              <a:schemeClr val="accent2">
                <a:lumMod val="20000"/>
                <a:lumOff val="80000"/>
              </a:schemeClr>
            </a:solidFill>
          </a:ln>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1400" b="1" i="0" u="none" strike="noStrike" kern="1200" cap="none" spc="0" normalizeH="0" baseline="0" noProof="0" dirty="0">
                <a:ln>
                  <a:noFill/>
                </a:ln>
                <a:solidFill>
                  <a:srgbClr val="82939A">
                    <a:lumMod val="20000"/>
                    <a:lumOff val="80000"/>
                  </a:srgbClr>
                </a:solidFill>
                <a:effectLst/>
                <a:uLnTx/>
                <a:uFillTx/>
                <a:latin typeface="Helvetica Now Text" panose="020B0504030202020204" pitchFamily="34" charset="77"/>
                <a:ea typeface="+mn-ea"/>
                <a:cs typeface="+mn-cs"/>
              </a:rPr>
              <a:t>Vendor Accountability</a:t>
            </a:r>
          </a:p>
        </p:txBody>
      </p:sp>
      <p:sp>
        <p:nvSpPr>
          <p:cNvPr id="8" name="Left Brace 7">
            <a:extLst>
              <a:ext uri="{FF2B5EF4-FFF2-40B4-BE49-F238E27FC236}">
                <a16:creationId xmlns:a16="http://schemas.microsoft.com/office/drawing/2014/main" xmlns="" id="{571AE237-5D24-8A6E-287F-5F2A746A3733}"/>
              </a:ext>
            </a:extLst>
          </p:cNvPr>
          <p:cNvSpPr/>
          <p:nvPr/>
        </p:nvSpPr>
        <p:spPr>
          <a:xfrm rot="16200000">
            <a:off x="6260822" y="1854296"/>
            <a:ext cx="207768" cy="8686799"/>
          </a:xfrm>
          <a:prstGeom prst="leftBrace">
            <a:avLst/>
          </a:prstGeom>
          <a:noFill/>
          <a:ln w="25400">
            <a:solidFill>
              <a:schemeClr val="accent2">
                <a:lumMod val="20000"/>
                <a:lumOff val="80000"/>
              </a:scheme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2939A">
                  <a:lumMod val="20000"/>
                  <a:lumOff val="80000"/>
                </a:srgbClr>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xmlns="" id="{0DA0A5D9-4282-92B0-1846-42B8DB3CDE88}"/>
              </a:ext>
            </a:extLst>
          </p:cNvPr>
          <p:cNvSpPr/>
          <p:nvPr/>
        </p:nvSpPr>
        <p:spPr>
          <a:xfrm>
            <a:off x="1135111" y="1957463"/>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Stop Paying More for Less: Steer to Care That Delivers</a:t>
            </a:r>
          </a:p>
        </p:txBody>
      </p:sp>
      <p:sp>
        <p:nvSpPr>
          <p:cNvPr id="9" name="Rectangle 8">
            <a:extLst>
              <a:ext uri="{FF2B5EF4-FFF2-40B4-BE49-F238E27FC236}">
                <a16:creationId xmlns:a16="http://schemas.microsoft.com/office/drawing/2014/main" xmlns="" id="{E97C610B-4251-24A4-7B9F-2E87070C4BA9}"/>
              </a:ext>
            </a:extLst>
          </p:cNvPr>
          <p:cNvSpPr/>
          <p:nvPr/>
        </p:nvSpPr>
        <p:spPr>
          <a:xfrm>
            <a:off x="3833506" y="1933559"/>
            <a:ext cx="2606040" cy="166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Transform Pharmacy: Unlock Cost, Quality, and Value</a:t>
            </a:r>
          </a:p>
        </p:txBody>
      </p:sp>
      <p:sp>
        <p:nvSpPr>
          <p:cNvPr id="10" name="Rectangle 9">
            <a:extLst>
              <a:ext uri="{FF2B5EF4-FFF2-40B4-BE49-F238E27FC236}">
                <a16:creationId xmlns:a16="http://schemas.microsoft.com/office/drawing/2014/main" xmlns="" id="{1D30A2CB-60C5-F1B3-4D31-2AF90A13E76B}"/>
              </a:ext>
            </a:extLst>
          </p:cNvPr>
          <p:cNvSpPr/>
          <p:nvPr/>
        </p:nvSpPr>
        <p:spPr>
          <a:xfrm>
            <a:off x="6517575"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Target the Costliest: Proactively Manage High‑Cost Individuals</a:t>
            </a:r>
          </a:p>
        </p:txBody>
      </p:sp>
      <p:sp>
        <p:nvSpPr>
          <p:cNvPr id="11" name="Rectangle 10">
            <a:extLst>
              <a:ext uri="{FF2B5EF4-FFF2-40B4-BE49-F238E27FC236}">
                <a16:creationId xmlns:a16="http://schemas.microsoft.com/office/drawing/2014/main" xmlns="" id="{A7D5D1E6-E6FC-15C7-3D69-905B6ADF58E9}"/>
              </a:ext>
            </a:extLst>
          </p:cNvPr>
          <p:cNvSpPr/>
          <p:nvPr/>
        </p:nvSpPr>
        <p:spPr>
          <a:xfrm>
            <a:off x="9201644"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Deliver Wellbeing That Works: Reduce  Real-World Barriers to Health</a:t>
            </a:r>
          </a:p>
        </p:txBody>
      </p:sp>
    </p:spTree>
    <p:extLst>
      <p:ext uri="{BB962C8B-B14F-4D97-AF65-F5344CB8AC3E}">
        <p14:creationId xmlns:p14="http://schemas.microsoft.com/office/powerpoint/2010/main" val="518596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44C5677-1902-3EF7-1ABD-718327B370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D697143-646B-FB12-1375-54AF2C266B03}"/>
              </a:ext>
            </a:extLst>
          </p:cNvPr>
          <p:cNvSpPr>
            <a:spLocks noGrp="1"/>
          </p:cNvSpPr>
          <p:nvPr>
            <p:ph type="sldNum" sz="quarter" idx="12"/>
          </p:nvPr>
        </p:nvSpPr>
        <p:spPr>
          <a:xfrm>
            <a:off x="11409441" y="6301580"/>
            <a:ext cx="403815" cy="365125"/>
          </a:xfrm>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8</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15" name="Subtitle 14">
            <a:extLst>
              <a:ext uri="{FF2B5EF4-FFF2-40B4-BE49-F238E27FC236}">
                <a16:creationId xmlns:a16="http://schemas.microsoft.com/office/drawing/2014/main" xmlns="" id="{F6F72991-D208-FFF0-4049-801E10E5328B}"/>
              </a:ext>
            </a:extLst>
          </p:cNvPr>
          <p:cNvSpPr>
            <a:spLocks noGrp="1"/>
          </p:cNvSpPr>
          <p:nvPr>
            <p:ph type="subTitle" idx="13"/>
          </p:nvPr>
        </p:nvSpPr>
        <p:spPr>
          <a:xfrm>
            <a:off x="1273836" y="688185"/>
            <a:ext cx="10686952" cy="400110"/>
          </a:xfrm>
        </p:spPr>
        <p:txBody>
          <a:bodyPr/>
          <a:lstStyle/>
          <a:p>
            <a:r>
              <a:rPr lang="en-IN" sz="2600" b="1" dirty="0"/>
              <a:t>Rethink the Pharmacy Playbook</a:t>
            </a:r>
          </a:p>
        </p:txBody>
      </p:sp>
      <p:sp>
        <p:nvSpPr>
          <p:cNvPr id="4" name="Footer Placeholder 3">
            <a:extLst>
              <a:ext uri="{FF2B5EF4-FFF2-40B4-BE49-F238E27FC236}">
                <a16:creationId xmlns:a16="http://schemas.microsoft.com/office/drawing/2014/main" xmlns="" id="{64E683C2-BA87-D66E-4CD6-BADB8BEAB5D4}"/>
              </a:ext>
            </a:extLst>
          </p:cNvPr>
          <p:cNvSpPr>
            <a:spLocks noGrp="1"/>
          </p:cNvSpPr>
          <p:nvPr>
            <p:ph type="ftr" sz="quarter" idx="3"/>
          </p:nvPr>
        </p:nvSpPr>
        <p:spPr>
          <a:xfrm>
            <a:off x="6011954" y="6301580"/>
            <a:ext cx="5038972" cy="365125"/>
          </a:xfrm>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35" name="Rectangle 34">
            <a:extLst>
              <a:ext uri="{FF2B5EF4-FFF2-40B4-BE49-F238E27FC236}">
                <a16:creationId xmlns:a16="http://schemas.microsoft.com/office/drawing/2014/main" xmlns="" id="{3F7464E9-1875-2C52-429F-686D38CF8F44}"/>
              </a:ext>
            </a:extLst>
          </p:cNvPr>
          <p:cNvSpPr/>
          <p:nvPr/>
        </p:nvSpPr>
        <p:spPr>
          <a:xfrm>
            <a:off x="8272630" y="1375293"/>
            <a:ext cx="3168433" cy="4702055"/>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Ins="91440" rtlCol="0" anchor="t"/>
          <a:lstStyle/>
          <a:p>
            <a:pPr marL="0" marR="0" lvl="0" indent="0" algn="ctr" defTabSz="914296" rtl="0" eaLnBrk="1" fontAlgn="auto" latinLnBrk="0" hangingPunct="1">
              <a:lnSpc>
                <a:spcPct val="100000"/>
              </a:lnSpc>
              <a:spcBef>
                <a:spcPts val="300"/>
              </a:spcBef>
              <a:spcAft>
                <a:spcPts val="300"/>
              </a:spcAft>
              <a:buClrTx/>
              <a:buSzTx/>
              <a:buFontTx/>
              <a:buNone/>
              <a:tabLst/>
              <a:defRPr/>
            </a:pPr>
            <a:endParaRPr kumimoji="0" lang="en-US" sz="1400" b="0" i="0" u="none" strike="noStrike" kern="1200" cap="none" spc="0" normalizeH="0" baseline="0" noProof="0" dirty="0">
              <a:ln>
                <a:noFill/>
              </a:ln>
              <a:solidFill>
                <a:srgbClr val="262836"/>
              </a:solidFill>
              <a:effectLst/>
              <a:uLnTx/>
              <a:uFillTx/>
              <a:latin typeface="Helvetica Now Text" panose="020B0504030202020204" pitchFamily="34" charset="0"/>
              <a:ea typeface="+mn-ea"/>
              <a:cs typeface="+mn-cs"/>
            </a:endParaRPr>
          </a:p>
          <a:p>
            <a:pPr marL="0" marR="0" lvl="0" indent="0" algn="ctr" defTabSz="914296" rtl="0" eaLnBrk="1" fontAlgn="auto" latinLnBrk="0" hangingPunct="1">
              <a:lnSpc>
                <a:spcPct val="100000"/>
              </a:lnSpc>
              <a:spcBef>
                <a:spcPts val="300"/>
              </a:spcBef>
              <a:spcAft>
                <a:spcPts val="300"/>
              </a:spcAft>
              <a:buClrTx/>
              <a:buSzTx/>
              <a:buFontTx/>
              <a:buNone/>
              <a:tabLst/>
              <a:defRPr/>
            </a:pPr>
            <a:endParaRPr kumimoji="0" lang="en-US" sz="1400" b="0" i="0" u="none" strike="noStrike" kern="1200" cap="none" spc="0" normalizeH="0" baseline="0" noProof="0" dirty="0">
              <a:ln>
                <a:noFill/>
              </a:ln>
              <a:solidFill>
                <a:srgbClr val="262836"/>
              </a:solidFill>
              <a:effectLst/>
              <a:uLnTx/>
              <a:uFillTx/>
              <a:latin typeface="Helvetica Now Text" panose="020B0504030202020204" pitchFamily="34" charset="0"/>
              <a:ea typeface="+mn-ea"/>
              <a:cs typeface="+mn-cs"/>
            </a:endParaRPr>
          </a:p>
          <a:p>
            <a:pPr marL="0" marR="0" lvl="0" indent="0" algn="ctr" defTabSz="914296"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dirty="0">
                <a:ln>
                  <a:noFill/>
                </a:ln>
                <a:solidFill>
                  <a:srgbClr val="262836"/>
                </a:solidFill>
                <a:effectLst/>
                <a:uLnTx/>
                <a:uFillTx/>
                <a:latin typeface="Helvetica Now Text" panose="020B0504030202020204" pitchFamily="34" charset="0"/>
                <a:ea typeface="+mn-ea"/>
                <a:cs typeface="+mn-cs"/>
              </a:rPr>
              <a:t>With </a:t>
            </a:r>
            <a:r>
              <a:rPr kumimoji="0" lang="en-US" sz="1400" b="1" i="0" u="none" strike="noStrike" kern="1200" cap="none" spc="0" normalizeH="0" baseline="0" noProof="0" dirty="0">
                <a:ln>
                  <a:noFill/>
                </a:ln>
                <a:solidFill>
                  <a:srgbClr val="EB0017"/>
                </a:solidFill>
                <a:effectLst/>
                <a:uLnTx/>
                <a:uFillTx/>
                <a:latin typeface="Helvetica Now Text" panose="020B0504030202020204" pitchFamily="34" charset="0"/>
                <a:ea typeface="+mn-ea"/>
                <a:cs typeface="+mn-cs"/>
              </a:rPr>
              <a:t>41%</a:t>
            </a:r>
            <a:r>
              <a:rPr kumimoji="0" lang="en-US" sz="1400" b="1" i="0" u="none" strike="noStrike" kern="1200" cap="none" spc="0" normalizeH="0" baseline="0" noProof="0" dirty="0">
                <a:ln>
                  <a:noFill/>
                </a:ln>
                <a:solidFill>
                  <a:srgbClr val="262836"/>
                </a:solidFill>
                <a:effectLst/>
                <a:uLnTx/>
                <a:uFillTx/>
                <a:latin typeface="Helvetica Now Text" panose="020B0504030202020204" pitchFamily="34" charset="0"/>
                <a:ea typeface="+mn-ea"/>
                <a:cs typeface="+mn-cs"/>
              </a:rPr>
              <a:t> </a:t>
            </a:r>
            <a:r>
              <a:rPr kumimoji="0" lang="en-US" sz="1400" b="0" i="0" u="none" strike="noStrike" kern="1200" cap="none" spc="0" normalizeH="0" baseline="0" noProof="0" dirty="0">
                <a:ln>
                  <a:noFill/>
                </a:ln>
                <a:solidFill>
                  <a:srgbClr val="262836"/>
                </a:solidFill>
                <a:effectLst/>
                <a:uLnTx/>
                <a:uFillTx/>
                <a:latin typeface="Helvetica Now Text" panose="020B0504030202020204" pitchFamily="34" charset="0"/>
                <a:ea typeface="+mn-ea"/>
                <a:cs typeface="+mn-cs"/>
              </a:rPr>
              <a:t>of employers reporting difficulty managing total drug spend across benefits, organizations reassessing strategies to better balance affordability and access to care. </a:t>
            </a:r>
          </a:p>
          <a:p>
            <a:pPr marL="0" marR="0" lvl="0" indent="0" algn="ctr" defTabSz="914296" rtl="0" eaLnBrk="1" fontAlgn="auto" latinLnBrk="0" hangingPunct="1">
              <a:lnSpc>
                <a:spcPct val="100000"/>
              </a:lnSpc>
              <a:spcBef>
                <a:spcPts val="300"/>
              </a:spcBef>
              <a:spcAft>
                <a:spcPts val="300"/>
              </a:spcAft>
              <a:buClrTx/>
              <a:buSzTx/>
              <a:buFontTx/>
              <a:buNone/>
              <a:tabLst/>
              <a:defRPr/>
            </a:pPr>
            <a:endParaRPr kumimoji="0" lang="en-US" sz="1400" b="0" i="0" u="none" strike="noStrike" kern="1200" cap="none" spc="0" normalizeH="0" baseline="0" noProof="0" dirty="0">
              <a:ln>
                <a:noFill/>
              </a:ln>
              <a:solidFill>
                <a:srgbClr val="262836"/>
              </a:solidFill>
              <a:effectLst/>
              <a:uLnTx/>
              <a:uFillTx/>
              <a:latin typeface="Helvetica Now Text" panose="020B0504030202020204" pitchFamily="34" charset="0"/>
              <a:ea typeface="+mn-ea"/>
              <a:cs typeface="+mn-cs"/>
            </a:endParaRPr>
          </a:p>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Helvetica Now Text" panose="020B0504030202020204" pitchFamily="34" charset="0"/>
                <a:ea typeface="Corbel" charset="0"/>
                <a:cs typeface="Corbel" charset="0"/>
              </a:rPr>
              <a:t>GLP-1 users with </a:t>
            </a:r>
            <a:r>
              <a:rPr kumimoji="0" lang="en-US" sz="1400" b="1" i="0" u="none" strike="noStrike" kern="1200" cap="none" spc="0" normalizeH="0" baseline="0" noProof="0" dirty="0">
                <a:ln>
                  <a:noFill/>
                </a:ln>
                <a:solidFill>
                  <a:schemeClr val="accent1"/>
                </a:solidFill>
                <a:effectLst/>
                <a:uLnTx/>
                <a:uFillTx/>
                <a:latin typeface="Helvetica Now Text" panose="020B0504030202020204" pitchFamily="34" charset="0"/>
                <a:ea typeface="Corbel" charset="0"/>
                <a:cs typeface="Corbel" charset="0"/>
              </a:rPr>
              <a:t>≥80% </a:t>
            </a:r>
            <a:r>
              <a:rPr kumimoji="0" lang="en-US" sz="1400" b="0" i="0" u="none" strike="noStrike" kern="1200" cap="none" spc="0" normalizeH="0" baseline="0" noProof="0" dirty="0">
                <a:ln>
                  <a:noFill/>
                </a:ln>
                <a:solidFill>
                  <a:schemeClr val="tx1"/>
                </a:solidFill>
                <a:effectLst/>
                <a:uLnTx/>
                <a:uFillTx/>
                <a:latin typeface="Helvetica Now Text" panose="020B0504030202020204" pitchFamily="34" charset="0"/>
                <a:ea typeface="Corbel" charset="0"/>
                <a:cs typeface="Corbel" charset="0"/>
              </a:rPr>
              <a:t>adherence achieve better cost and clinical outcomes than those with lower adherence, yet </a:t>
            </a:r>
            <a:r>
              <a:rPr kumimoji="0" lang="en-US" sz="1400" b="1" i="0" u="none" strike="noStrike" kern="1200" cap="none" spc="0" normalizeH="0" baseline="0" noProof="0" dirty="0">
                <a:ln>
                  <a:noFill/>
                </a:ln>
                <a:solidFill>
                  <a:schemeClr val="accent1"/>
                </a:solidFill>
                <a:effectLst/>
                <a:uLnTx/>
                <a:uFillTx/>
                <a:latin typeface="Helvetica Now Text" panose="020B0504030202020204" pitchFamily="34" charset="0"/>
                <a:ea typeface="Corbel" charset="0"/>
                <a:cs typeface="Corbel" charset="0"/>
              </a:rPr>
              <a:t>39%</a:t>
            </a:r>
            <a:r>
              <a:rPr kumimoji="0" lang="en-US" sz="1400" b="0" i="0" u="none" strike="noStrike" kern="1200" cap="none" spc="0" normalizeH="0" baseline="0" noProof="0" dirty="0">
                <a:ln>
                  <a:noFill/>
                </a:ln>
                <a:solidFill>
                  <a:schemeClr val="accent1"/>
                </a:solidFill>
                <a:effectLst/>
                <a:uLnTx/>
                <a:uFillTx/>
                <a:latin typeface="Helvetica Now Text" panose="020B0504030202020204" pitchFamily="34" charset="0"/>
                <a:ea typeface="Corbel" charset="0"/>
                <a:cs typeface="Corbel" charset="0"/>
              </a:rPr>
              <a:t> </a:t>
            </a:r>
            <a:r>
              <a:rPr kumimoji="0" lang="en-US" sz="1400" b="0" i="0" u="none" strike="noStrike" kern="1200" cap="none" spc="0" normalizeH="0" baseline="0" noProof="0" dirty="0">
                <a:ln>
                  <a:noFill/>
                </a:ln>
                <a:solidFill>
                  <a:schemeClr val="tx1"/>
                </a:solidFill>
                <a:effectLst/>
                <a:uLnTx/>
                <a:uFillTx/>
                <a:latin typeface="Helvetica Now Text" panose="020B0504030202020204" pitchFamily="34" charset="0"/>
                <a:ea typeface="Corbel" charset="0"/>
                <a:cs typeface="Corbel" charset="0"/>
              </a:rPr>
              <a:t>of employers covering GLP-1’s for weight loss do not have built-in adherence support. </a:t>
            </a:r>
            <a:endParaRPr kumimoji="0" lang="en-US" sz="1400" b="0" i="0" u="none" strike="noStrike" kern="1200" cap="none" spc="0" normalizeH="0" baseline="0" noProof="0" dirty="0">
              <a:ln>
                <a:noFill/>
              </a:ln>
              <a:solidFill>
                <a:schemeClr val="tx1"/>
              </a:solidFill>
              <a:effectLst/>
              <a:uLnTx/>
              <a:uFillTx/>
              <a:latin typeface="Helvetica Now Text" panose="020B0504030202020204" pitchFamily="34" charset="0"/>
              <a:ea typeface="+mn-ea"/>
              <a:cs typeface="+mn-cs"/>
            </a:endParaRPr>
          </a:p>
          <a:p>
            <a:pPr marL="0" marR="0" lvl="0" indent="0" algn="ctr" defTabSz="914296" rtl="0" eaLnBrk="1" fontAlgn="auto" latinLnBrk="0" hangingPunct="1">
              <a:lnSpc>
                <a:spcPct val="100000"/>
              </a:lnSpc>
              <a:spcBef>
                <a:spcPts val="300"/>
              </a:spcBef>
              <a:spcAft>
                <a:spcPts val="300"/>
              </a:spcAft>
              <a:buClrTx/>
              <a:buSzTx/>
              <a:buFontTx/>
              <a:buNone/>
              <a:tabLst/>
              <a:defRPr/>
            </a:pPr>
            <a:endParaRPr kumimoji="0" lang="en-US" sz="1400" b="0" i="0" u="none" strike="noStrike" kern="1200" cap="none" spc="0" normalizeH="0" baseline="0" noProof="0" dirty="0">
              <a:ln>
                <a:noFill/>
              </a:ln>
              <a:solidFill>
                <a:srgbClr val="262836"/>
              </a:solidFill>
              <a:effectLst/>
              <a:uLnTx/>
              <a:uFillTx/>
              <a:latin typeface="Helvetica Now Text" panose="020B0504030202020204" pitchFamily="34" charset="0"/>
              <a:ea typeface="+mn-ea"/>
              <a:cs typeface="+mn-cs"/>
            </a:endParaRPr>
          </a:p>
        </p:txBody>
      </p:sp>
      <p:grpSp>
        <p:nvGrpSpPr>
          <p:cNvPr id="6" name="Group 5">
            <a:extLst>
              <a:ext uri="{FF2B5EF4-FFF2-40B4-BE49-F238E27FC236}">
                <a16:creationId xmlns:a16="http://schemas.microsoft.com/office/drawing/2014/main" xmlns="" id="{2CF18349-8DA1-7684-EECE-8616BEF216E9}"/>
              </a:ext>
            </a:extLst>
          </p:cNvPr>
          <p:cNvGrpSpPr/>
          <p:nvPr/>
        </p:nvGrpSpPr>
        <p:grpSpPr>
          <a:xfrm>
            <a:off x="1123229" y="1375293"/>
            <a:ext cx="7053280" cy="4253590"/>
            <a:chOff x="8292674" y="3227449"/>
            <a:chExt cx="3519893" cy="2678671"/>
          </a:xfrm>
        </p:grpSpPr>
        <p:sp>
          <p:nvSpPr>
            <p:cNvPr id="38" name="TextBox 37">
              <a:extLst>
                <a:ext uri="{FF2B5EF4-FFF2-40B4-BE49-F238E27FC236}">
                  <a16:creationId xmlns:a16="http://schemas.microsoft.com/office/drawing/2014/main" xmlns="" id="{F6C04E73-94AA-183F-2324-7ABE06CAC5B9}"/>
                </a:ext>
              </a:extLst>
            </p:cNvPr>
            <p:cNvSpPr txBox="1"/>
            <p:nvPr/>
          </p:nvSpPr>
          <p:spPr>
            <a:xfrm>
              <a:off x="8292674" y="3227449"/>
              <a:ext cx="3519893" cy="232584"/>
            </a:xfrm>
            <a:prstGeom prst="rect">
              <a:avLst/>
            </a:prstGeom>
            <a:solidFill>
              <a:srgbClr val="E5EFF0"/>
            </a:solidFill>
          </p:spPr>
          <p:txBody>
            <a:bodyPr wrap="square">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585"/>
                  </a:solidFill>
                  <a:effectLst/>
                  <a:uLnTx/>
                  <a:uFillTx/>
                  <a:latin typeface="Helvetica Now Text" panose="020B0504030202020204" pitchFamily="34" charset="77"/>
                  <a:ea typeface="+mn-ea"/>
                  <a:cs typeface="+mn-cs"/>
                </a:rPr>
                <a:t>Areas of Exploration</a:t>
              </a:r>
            </a:p>
          </p:txBody>
        </p:sp>
        <p:grpSp>
          <p:nvGrpSpPr>
            <p:cNvPr id="68" name="Group 67">
              <a:extLst>
                <a:ext uri="{FF2B5EF4-FFF2-40B4-BE49-F238E27FC236}">
                  <a16:creationId xmlns:a16="http://schemas.microsoft.com/office/drawing/2014/main" xmlns="" id="{F37C2A03-36AE-0249-FFF7-410BC4FE655F}"/>
                </a:ext>
              </a:extLst>
            </p:cNvPr>
            <p:cNvGrpSpPr/>
            <p:nvPr/>
          </p:nvGrpSpPr>
          <p:grpSpPr>
            <a:xfrm>
              <a:off x="8442229" y="3546682"/>
              <a:ext cx="3221572" cy="2359438"/>
              <a:chOff x="8442229" y="3546682"/>
              <a:chExt cx="3221572" cy="2359438"/>
            </a:xfrm>
          </p:grpSpPr>
          <p:grpSp>
            <p:nvGrpSpPr>
              <p:cNvPr id="39" name="Group 38">
                <a:extLst>
                  <a:ext uri="{FF2B5EF4-FFF2-40B4-BE49-F238E27FC236}">
                    <a16:creationId xmlns:a16="http://schemas.microsoft.com/office/drawing/2014/main" xmlns="" id="{885B9E9B-9949-37D6-C484-31E8E7D5139B}"/>
                  </a:ext>
                </a:extLst>
              </p:cNvPr>
              <p:cNvGrpSpPr/>
              <p:nvPr/>
            </p:nvGrpSpPr>
            <p:grpSpPr>
              <a:xfrm>
                <a:off x="8442229" y="3546682"/>
                <a:ext cx="3221572" cy="536648"/>
                <a:chOff x="4710707" y="4457155"/>
                <a:chExt cx="3203899" cy="335417"/>
              </a:xfrm>
            </p:grpSpPr>
            <p:sp>
              <p:nvSpPr>
                <p:cNvPr id="40" name="Arrow: Pentagon 39">
                  <a:extLst>
                    <a:ext uri="{FF2B5EF4-FFF2-40B4-BE49-F238E27FC236}">
                      <a16:creationId xmlns:a16="http://schemas.microsoft.com/office/drawing/2014/main" xmlns="" id="{0F71C8FA-DB56-2AAF-1F6F-26B3178E5565}"/>
                    </a:ext>
                  </a:extLst>
                </p:cNvPr>
                <p:cNvSpPr/>
                <p:nvPr/>
              </p:nvSpPr>
              <p:spPr>
                <a:xfrm>
                  <a:off x="5409471" y="4457156"/>
                  <a:ext cx="2505135" cy="335416"/>
                </a:xfrm>
                <a:prstGeom prst="homePlat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0040" tIns="0" rIns="45720" bIns="0" rtlCol="0" anchor="ctr"/>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5D6D78"/>
                      </a:solidFill>
                      <a:effectLst/>
                      <a:uLnTx/>
                      <a:uFillTx/>
                      <a:latin typeface="Helvetica Now Text" panose="020B0504030202020204" pitchFamily="34" charset="77"/>
                      <a:ea typeface="+mn-ea"/>
                      <a:cs typeface="+mn-cs"/>
                    </a:rPr>
                    <a:t>Have a transparent PBM pricing model, such as pass-through, acquisition or cost plus</a:t>
                  </a:r>
                </a:p>
              </p:txBody>
            </p:sp>
            <p:sp>
              <p:nvSpPr>
                <p:cNvPr id="48" name="Arrow: Pentagon 47">
                  <a:extLst>
                    <a:ext uri="{FF2B5EF4-FFF2-40B4-BE49-F238E27FC236}">
                      <a16:creationId xmlns:a16="http://schemas.microsoft.com/office/drawing/2014/main" xmlns="" id="{66A1FC12-3F74-E8C7-925C-50095637E5D7}"/>
                    </a:ext>
                  </a:extLst>
                </p:cNvPr>
                <p:cNvSpPr/>
                <p:nvPr/>
              </p:nvSpPr>
              <p:spPr>
                <a:xfrm>
                  <a:off x="4710707" y="4457155"/>
                  <a:ext cx="785980" cy="335416"/>
                </a:xfrm>
                <a:prstGeom prst="homePlate">
                  <a:avLst>
                    <a:gd name="adj" fmla="val 38710"/>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22% </a:t>
                  </a:r>
                </a:p>
              </p:txBody>
            </p:sp>
          </p:grpSp>
          <p:grpSp>
            <p:nvGrpSpPr>
              <p:cNvPr id="50" name="Group 49">
                <a:extLst>
                  <a:ext uri="{FF2B5EF4-FFF2-40B4-BE49-F238E27FC236}">
                    <a16:creationId xmlns:a16="http://schemas.microsoft.com/office/drawing/2014/main" xmlns="" id="{A4470854-5A1C-5276-E6FE-44934ECFB04C}"/>
                  </a:ext>
                </a:extLst>
              </p:cNvPr>
              <p:cNvGrpSpPr/>
              <p:nvPr/>
            </p:nvGrpSpPr>
            <p:grpSpPr>
              <a:xfrm>
                <a:off x="8442229" y="4154279"/>
                <a:ext cx="3221572" cy="536648"/>
                <a:chOff x="4710707" y="4457155"/>
                <a:chExt cx="3203899" cy="335417"/>
              </a:xfrm>
            </p:grpSpPr>
            <p:sp>
              <p:nvSpPr>
                <p:cNvPr id="51" name="Arrow: Pentagon 50">
                  <a:extLst>
                    <a:ext uri="{FF2B5EF4-FFF2-40B4-BE49-F238E27FC236}">
                      <a16:creationId xmlns:a16="http://schemas.microsoft.com/office/drawing/2014/main" xmlns="" id="{288A3683-E9D1-4033-E7E4-798A260DCC2F}"/>
                    </a:ext>
                  </a:extLst>
                </p:cNvPr>
                <p:cNvSpPr/>
                <p:nvPr/>
              </p:nvSpPr>
              <p:spPr>
                <a:xfrm>
                  <a:off x="5413735" y="4457156"/>
                  <a:ext cx="2500871" cy="335416"/>
                </a:xfrm>
                <a:prstGeom prst="homePlat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0040" tIns="0" rIns="45720" bIns="0" rtlCol="0" anchor="ctr"/>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srgbClr val="5D6D78"/>
                      </a:solidFill>
                      <a:effectLst/>
                      <a:uLnTx/>
                      <a:uFillTx/>
                      <a:latin typeface="Helvetica Now Text" panose="020B0504030202020204" pitchFamily="34" charset="77"/>
                      <a:ea typeface="+mn-ea"/>
                      <a:cs typeface="+mn-cs"/>
                    </a:rPr>
                    <a:t>Carve out specialty management, prior authorization, and/or navigation from PBM</a:t>
                  </a:r>
                </a:p>
              </p:txBody>
            </p:sp>
            <p:sp>
              <p:nvSpPr>
                <p:cNvPr id="52" name="Arrow: Pentagon 51">
                  <a:extLst>
                    <a:ext uri="{FF2B5EF4-FFF2-40B4-BE49-F238E27FC236}">
                      <a16:creationId xmlns:a16="http://schemas.microsoft.com/office/drawing/2014/main" xmlns="" id="{ED241F2C-C7D5-7910-860E-1DC081AAF44E}"/>
                    </a:ext>
                  </a:extLst>
                </p:cNvPr>
                <p:cNvSpPr/>
                <p:nvPr/>
              </p:nvSpPr>
              <p:spPr>
                <a:xfrm>
                  <a:off x="4710707" y="4457155"/>
                  <a:ext cx="785980" cy="335416"/>
                </a:xfrm>
                <a:prstGeom prst="homePlate">
                  <a:avLst>
                    <a:gd name="adj" fmla="val 38710"/>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18% </a:t>
                  </a:r>
                </a:p>
              </p:txBody>
            </p:sp>
          </p:grpSp>
          <p:grpSp>
            <p:nvGrpSpPr>
              <p:cNvPr id="56" name="Group 55">
                <a:extLst>
                  <a:ext uri="{FF2B5EF4-FFF2-40B4-BE49-F238E27FC236}">
                    <a16:creationId xmlns:a16="http://schemas.microsoft.com/office/drawing/2014/main" xmlns="" id="{C22C4864-12F4-6ADE-E7B2-429C798912CE}"/>
                  </a:ext>
                </a:extLst>
              </p:cNvPr>
              <p:cNvGrpSpPr/>
              <p:nvPr/>
            </p:nvGrpSpPr>
            <p:grpSpPr>
              <a:xfrm>
                <a:off x="8442229" y="4761876"/>
                <a:ext cx="3221572" cy="536648"/>
                <a:chOff x="4710707" y="4457155"/>
                <a:chExt cx="3203899" cy="335417"/>
              </a:xfrm>
            </p:grpSpPr>
            <p:sp>
              <p:nvSpPr>
                <p:cNvPr id="63" name="Arrow: Pentagon 62">
                  <a:extLst>
                    <a:ext uri="{FF2B5EF4-FFF2-40B4-BE49-F238E27FC236}">
                      <a16:creationId xmlns:a16="http://schemas.microsoft.com/office/drawing/2014/main" xmlns="" id="{CE87D5C2-2DC8-6BEA-F004-D8BCA7B74A77}"/>
                    </a:ext>
                  </a:extLst>
                </p:cNvPr>
                <p:cNvSpPr/>
                <p:nvPr/>
              </p:nvSpPr>
              <p:spPr>
                <a:xfrm>
                  <a:off x="5413735" y="4457156"/>
                  <a:ext cx="2500871" cy="335416"/>
                </a:xfrm>
                <a:prstGeom prst="homePlat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0040" tIns="0" rIns="45720" bIns="0" rtlCol="0" anchor="ctr"/>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5D6D78"/>
                      </a:solidFill>
                      <a:effectLst/>
                      <a:uLnTx/>
                      <a:uFillTx/>
                      <a:latin typeface="Helvetica Now Text" panose="020B0504030202020204" pitchFamily="34" charset="77"/>
                      <a:ea typeface="+mn-ea"/>
                      <a:cs typeface="+mn-cs"/>
                    </a:rPr>
                    <a:t>Of those who cover GLP-1s for weight loss limit prescriber and/or pharmacy options</a:t>
                  </a:r>
                </a:p>
              </p:txBody>
            </p:sp>
            <p:sp>
              <p:nvSpPr>
                <p:cNvPr id="64" name="Arrow: Pentagon 63">
                  <a:extLst>
                    <a:ext uri="{FF2B5EF4-FFF2-40B4-BE49-F238E27FC236}">
                      <a16:creationId xmlns:a16="http://schemas.microsoft.com/office/drawing/2014/main" xmlns="" id="{03606EB4-0B60-6C9B-B396-1BE5766EF4C5}"/>
                    </a:ext>
                  </a:extLst>
                </p:cNvPr>
                <p:cNvSpPr/>
                <p:nvPr/>
              </p:nvSpPr>
              <p:spPr>
                <a:xfrm>
                  <a:off x="4710707" y="4457155"/>
                  <a:ext cx="785980" cy="335416"/>
                </a:xfrm>
                <a:prstGeom prst="homePlate">
                  <a:avLst>
                    <a:gd name="adj" fmla="val 38710"/>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18% </a:t>
                  </a:r>
                </a:p>
              </p:txBody>
            </p:sp>
          </p:grpSp>
          <p:grpSp>
            <p:nvGrpSpPr>
              <p:cNvPr id="65" name="Group 64">
                <a:extLst>
                  <a:ext uri="{FF2B5EF4-FFF2-40B4-BE49-F238E27FC236}">
                    <a16:creationId xmlns:a16="http://schemas.microsoft.com/office/drawing/2014/main" xmlns="" id="{70D323F6-72D8-B847-2045-DAF65492475C}"/>
                  </a:ext>
                </a:extLst>
              </p:cNvPr>
              <p:cNvGrpSpPr/>
              <p:nvPr/>
            </p:nvGrpSpPr>
            <p:grpSpPr>
              <a:xfrm>
                <a:off x="8442229" y="5369472"/>
                <a:ext cx="3221572" cy="536648"/>
                <a:chOff x="4710707" y="4457155"/>
                <a:chExt cx="3203899" cy="335417"/>
              </a:xfrm>
            </p:grpSpPr>
            <p:sp>
              <p:nvSpPr>
                <p:cNvPr id="66" name="Arrow: Pentagon 65">
                  <a:extLst>
                    <a:ext uri="{FF2B5EF4-FFF2-40B4-BE49-F238E27FC236}">
                      <a16:creationId xmlns:a16="http://schemas.microsoft.com/office/drawing/2014/main" xmlns="" id="{5376F69D-E364-D6AC-0A2D-9761F05B91F9}"/>
                    </a:ext>
                  </a:extLst>
                </p:cNvPr>
                <p:cNvSpPr/>
                <p:nvPr/>
              </p:nvSpPr>
              <p:spPr>
                <a:xfrm>
                  <a:off x="5413735" y="4457156"/>
                  <a:ext cx="2500871" cy="335416"/>
                </a:xfrm>
                <a:prstGeom prst="homePlat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0040" tIns="0" rIns="45720" bIns="0" rtlCol="0" anchor="ctr"/>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5D6D78"/>
                      </a:solidFill>
                      <a:effectLst/>
                      <a:uLnTx/>
                      <a:uFillTx/>
                      <a:latin typeface="Helvetica Now Text" panose="020B0504030202020204" pitchFamily="34" charset="77"/>
                      <a:ea typeface="+mn-ea"/>
                      <a:cs typeface="+mn-cs"/>
                    </a:rPr>
                    <a:t>Promote direct-to-consumer cash pay options for GLP-1s that are not covered by their health plan</a:t>
                  </a:r>
                </a:p>
              </p:txBody>
            </p:sp>
            <p:sp>
              <p:nvSpPr>
                <p:cNvPr id="67" name="Arrow: Pentagon 66">
                  <a:extLst>
                    <a:ext uri="{FF2B5EF4-FFF2-40B4-BE49-F238E27FC236}">
                      <a16:creationId xmlns:a16="http://schemas.microsoft.com/office/drawing/2014/main" xmlns="" id="{DB0E32FB-197B-0F40-7AA0-535EC4F84321}"/>
                    </a:ext>
                  </a:extLst>
                </p:cNvPr>
                <p:cNvSpPr/>
                <p:nvPr/>
              </p:nvSpPr>
              <p:spPr>
                <a:xfrm>
                  <a:off x="4710707" y="4457155"/>
                  <a:ext cx="785980" cy="335416"/>
                </a:xfrm>
                <a:prstGeom prst="homePlate">
                  <a:avLst>
                    <a:gd name="adj" fmla="val 38710"/>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9% </a:t>
                  </a:r>
                </a:p>
              </p:txBody>
            </p:sp>
          </p:grpSp>
        </p:grpSp>
      </p:grpSp>
      <p:sp>
        <p:nvSpPr>
          <p:cNvPr id="5" name="TextBox 4">
            <a:extLst>
              <a:ext uri="{FF2B5EF4-FFF2-40B4-BE49-F238E27FC236}">
                <a16:creationId xmlns:a16="http://schemas.microsoft.com/office/drawing/2014/main" xmlns="" id="{B6251C7C-EB3E-C751-F905-FA2CE8366B25}"/>
              </a:ext>
            </a:extLst>
          </p:cNvPr>
          <p:cNvSpPr txBox="1"/>
          <p:nvPr/>
        </p:nvSpPr>
        <p:spPr>
          <a:xfrm>
            <a:off x="1131488" y="6232045"/>
            <a:ext cx="1765824" cy="157763"/>
          </a:xfrm>
          <a:prstGeom prst="rect">
            <a:avLst/>
          </a:prstGeom>
          <a:noFill/>
        </p:spPr>
        <p:txBody>
          <a:bodyPr wrap="square" lIns="0" tIns="0" rIns="0" bIns="0" rtlCol="0">
            <a:noAutofit/>
          </a:bodyPr>
          <a:lstStyle/>
          <a:p>
            <a:pPr marL="0" algn="l">
              <a:lnSpc>
                <a:spcPct val="117000"/>
              </a:lnSpc>
              <a:spcAft>
                <a:spcPts val="1000"/>
              </a:spcAft>
            </a:pPr>
            <a:r>
              <a:rPr lang="en-US" sz="800" b="0" i="0" dirty="0">
                <a:solidFill>
                  <a:schemeClr val="tx1"/>
                </a:solidFill>
                <a:latin typeface="Helvetica Now Text" panose="020B0504030202020204" pitchFamily="34" charset="77"/>
              </a:rPr>
              <a:t>Source:  Aon 2026 Health Survey</a:t>
            </a:r>
          </a:p>
        </p:txBody>
      </p:sp>
      <p:sp>
        <p:nvSpPr>
          <p:cNvPr id="7" name="TextBox 6">
            <a:extLst>
              <a:ext uri="{FF2B5EF4-FFF2-40B4-BE49-F238E27FC236}">
                <a16:creationId xmlns:a16="http://schemas.microsoft.com/office/drawing/2014/main" xmlns="" id="{1E9AB649-F04F-6A06-67E1-247F9148472F}"/>
              </a:ext>
            </a:extLst>
          </p:cNvPr>
          <p:cNvSpPr txBox="1"/>
          <p:nvPr/>
        </p:nvSpPr>
        <p:spPr>
          <a:xfrm>
            <a:off x="10736132" y="101230"/>
            <a:ext cx="1380642" cy="183848"/>
          </a:xfrm>
          <a:prstGeom prst="rect">
            <a:avLst/>
          </a:prstGeom>
          <a:solidFill>
            <a:schemeClr val="accent1">
              <a:lumMod val="20000"/>
              <a:lumOff val="80000"/>
            </a:schemeClr>
          </a:solidFill>
        </p:spPr>
        <p:txBody>
          <a:bodyPr wrap="square" lIns="0" tIns="0" rIns="0" bIns="0" rtlCol="0">
            <a:noAutofit/>
          </a:bodyPr>
          <a:lstStyle/>
          <a:p>
            <a:pPr marL="0" algn="l">
              <a:lnSpc>
                <a:spcPct val="117000"/>
              </a:lnSpc>
              <a:spcAft>
                <a:spcPts val="1000"/>
              </a:spcAft>
            </a:pPr>
            <a:r>
              <a:rPr lang="en-US" sz="1100" b="0" i="0" dirty="0">
                <a:solidFill>
                  <a:schemeClr val="tx1"/>
                </a:solidFill>
                <a:latin typeface="Helvetica Now Text" panose="020B0504030202020204" pitchFamily="34" charset="77"/>
              </a:rPr>
              <a:t>Transform Pharmacy</a:t>
            </a:r>
          </a:p>
        </p:txBody>
      </p:sp>
    </p:spTree>
    <p:extLst>
      <p:ext uri="{BB962C8B-B14F-4D97-AF65-F5344CB8AC3E}">
        <p14:creationId xmlns:p14="http://schemas.microsoft.com/office/powerpoint/2010/main" val="39807841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26E1657-DE44-D1C7-F3C6-FEF570AB27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719C38B-C925-99D0-C40A-FDAEEC661CEC}"/>
              </a:ext>
            </a:extLst>
          </p:cNvPr>
          <p:cNvSpPr>
            <a:spLocks noGrp="1"/>
          </p:cNvSpPr>
          <p:nvPr>
            <p:ph type="sldNum" sz="quarter" idx="12"/>
          </p:nvPr>
        </p:nvSpPr>
        <p:spPr/>
        <p:txBody>
          <a:bodyPr/>
          <a:lstStyle/>
          <a:p>
            <a:pPr marL="0" marR="0" lvl="0" indent="0" algn="r" defTabSz="914296" rtl="0" eaLnBrk="1" fontAlgn="auto" latinLnBrk="0" hangingPunct="1">
              <a:lnSpc>
                <a:spcPct val="100000"/>
              </a:lnSpc>
              <a:spcBef>
                <a:spcPts val="0"/>
              </a:spcBef>
              <a:spcAft>
                <a:spcPts val="0"/>
              </a:spcAft>
              <a:buClrTx/>
              <a:buSzTx/>
              <a:buFontTx/>
              <a:buNone/>
              <a:tabLst/>
              <a:defRPr/>
            </a:pPr>
            <a:fld id="{91D568E7-61F5-D04E-995D-81EF41C01A2A}" type="slidenum">
              <a:rPr kumimoji="0" lang="en-GB" sz="800" b="0" i="0" u="none" strike="noStrike" kern="1200" cap="none" spc="0" normalizeH="0" baseline="0" noProof="0" smtClean="0">
                <a:ln>
                  <a:noFill/>
                </a:ln>
                <a:solidFill>
                  <a:srgbClr val="000000"/>
                </a:solidFill>
                <a:effectLst/>
                <a:uLnTx/>
                <a:uFillTx/>
                <a:latin typeface="Helvetica Now Text" panose="020B0504030202020204" pitchFamily="34" charset="77"/>
                <a:ea typeface="+mn-ea"/>
                <a:cs typeface="+mn-cs"/>
              </a:rPr>
              <a:pPr marL="0" marR="0" lvl="0" indent="0" algn="r" defTabSz="914296" rtl="0" eaLnBrk="1" fontAlgn="auto" latinLnBrk="0" hangingPunct="1">
                <a:lnSpc>
                  <a:spcPct val="100000"/>
                </a:lnSpc>
                <a:spcBef>
                  <a:spcPts val="0"/>
                </a:spcBef>
                <a:spcAft>
                  <a:spcPts val="0"/>
                </a:spcAft>
                <a:buClrTx/>
                <a:buSzTx/>
                <a:buFontTx/>
                <a:buNone/>
                <a:tabLst/>
                <a:defRPr/>
              </a:pPr>
              <a:t>9</a:t>
            </a:fld>
            <a:endParaRPr kumimoji="0" lang="en-GB" sz="800" b="0" i="0" u="none" strike="noStrike" kern="1200" cap="none" spc="0" normalizeH="0" baseline="0" noProof="0">
              <a:ln>
                <a:noFill/>
              </a:ln>
              <a:solidFill>
                <a:srgbClr val="000000"/>
              </a:solidFill>
              <a:effectLst/>
              <a:uLnTx/>
              <a:uFillTx/>
              <a:latin typeface="Helvetica Now Text" panose="020B0504030202020204" pitchFamily="34" charset="77"/>
              <a:ea typeface="+mn-ea"/>
              <a:cs typeface="+mn-cs"/>
            </a:endParaRPr>
          </a:p>
        </p:txBody>
      </p:sp>
      <p:sp>
        <p:nvSpPr>
          <p:cNvPr id="4" name="Title 3">
            <a:extLst>
              <a:ext uri="{FF2B5EF4-FFF2-40B4-BE49-F238E27FC236}">
                <a16:creationId xmlns:a16="http://schemas.microsoft.com/office/drawing/2014/main" xmlns="" id="{210B7FA0-1800-5B31-6049-77046B0C3862}"/>
              </a:ext>
            </a:extLst>
          </p:cNvPr>
          <p:cNvSpPr>
            <a:spLocks noGrp="1"/>
          </p:cNvSpPr>
          <p:nvPr>
            <p:ph type="title"/>
          </p:nvPr>
        </p:nvSpPr>
        <p:spPr>
          <a:xfrm>
            <a:off x="1123229" y="468192"/>
            <a:ext cx="10686952" cy="800219"/>
          </a:xfrm>
        </p:spPr>
        <p:txBody>
          <a:bodyPr/>
          <a:lstStyle/>
          <a:p>
            <a:r>
              <a:rPr lang="en-US" dirty="0"/>
              <a:t>It’s Time to Look Beyond Traditional Levers to Deliver Better Health at Better Cost</a:t>
            </a:r>
          </a:p>
        </p:txBody>
      </p:sp>
      <p:sp>
        <p:nvSpPr>
          <p:cNvPr id="6" name="Footer Placeholder 3">
            <a:extLst>
              <a:ext uri="{FF2B5EF4-FFF2-40B4-BE49-F238E27FC236}">
                <a16:creationId xmlns:a16="http://schemas.microsoft.com/office/drawing/2014/main" xmlns="" id="{E8FF32F6-5209-5AF8-368D-44FDCCBC6AD5}"/>
              </a:ext>
            </a:extLst>
          </p:cNvPr>
          <p:cNvSpPr>
            <a:spLocks noGrp="1"/>
          </p:cNvSpPr>
          <p:nvPr>
            <p:ph type="ftr" sz="quarter" idx="3"/>
          </p:nvPr>
        </p:nvSpPr>
        <p:spPr/>
        <p:txBody>
          <a:bodyPr/>
          <a:lstStyle/>
          <a:p>
            <a:pPr marL="0" marR="0" lvl="0" indent="0" algn="r" defTabSz="914298"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Proprietary and Confidential</a:t>
            </a:r>
          </a:p>
        </p:txBody>
      </p:sp>
      <p:sp>
        <p:nvSpPr>
          <p:cNvPr id="29" name="Rectangle 28">
            <a:extLst>
              <a:ext uri="{FF2B5EF4-FFF2-40B4-BE49-F238E27FC236}">
                <a16:creationId xmlns:a16="http://schemas.microsoft.com/office/drawing/2014/main" xmlns="" id="{084A22BD-A6C8-1D06-6416-7C9C9BB0EADD}"/>
              </a:ext>
            </a:extLst>
          </p:cNvPr>
          <p:cNvSpPr/>
          <p:nvPr/>
        </p:nvSpPr>
        <p:spPr>
          <a:xfrm>
            <a:off x="1149439"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0" name="Rectangle 29">
            <a:extLst>
              <a:ext uri="{FF2B5EF4-FFF2-40B4-BE49-F238E27FC236}">
                <a16:creationId xmlns:a16="http://schemas.microsoft.com/office/drawing/2014/main" xmlns="" id="{729F48E7-B6B0-3804-97B8-3FB80DA3D846}"/>
              </a:ext>
            </a:extLst>
          </p:cNvPr>
          <p:cNvSpPr/>
          <p:nvPr/>
        </p:nvSpPr>
        <p:spPr>
          <a:xfrm>
            <a:off x="3833507" y="2681288"/>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1" name="Rectangle 30">
            <a:extLst>
              <a:ext uri="{FF2B5EF4-FFF2-40B4-BE49-F238E27FC236}">
                <a16:creationId xmlns:a16="http://schemas.microsoft.com/office/drawing/2014/main" xmlns="" id="{F1780707-3B7B-AB4E-EF20-7E257C5F9E17}"/>
              </a:ext>
            </a:extLst>
          </p:cNvPr>
          <p:cNvSpPr/>
          <p:nvPr/>
        </p:nvSpPr>
        <p:spPr>
          <a:xfrm>
            <a:off x="6571991" y="3059290"/>
            <a:ext cx="2606040" cy="2899364"/>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38" name="Rectangle 37">
            <a:extLst>
              <a:ext uri="{FF2B5EF4-FFF2-40B4-BE49-F238E27FC236}">
                <a16:creationId xmlns:a16="http://schemas.microsoft.com/office/drawing/2014/main" xmlns="" id="{9A7E2073-859B-3CDD-CF04-9825B1DC60A0}"/>
              </a:ext>
            </a:extLst>
          </p:cNvPr>
          <p:cNvSpPr/>
          <p:nvPr/>
        </p:nvSpPr>
        <p:spPr>
          <a:xfrm>
            <a:off x="1279975" y="3772826"/>
            <a:ext cx="2316312" cy="1558544"/>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lumMod val="20000"/>
                    <a:lumOff val="80000"/>
                  </a:srgbClr>
                </a:solidFill>
                <a:effectLst/>
                <a:uLnTx/>
                <a:uFillTx/>
                <a:latin typeface="Helvetica Now Text" panose="020B0504030202020204" pitchFamily="34" charset="77"/>
                <a:ea typeface="+mn-ea"/>
                <a:cs typeface="+mn-cs"/>
              </a:rPr>
              <a:t>36%</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Steer to higher-value providers through plan design</a:t>
            </a:r>
          </a:p>
        </p:txBody>
      </p:sp>
      <p:sp>
        <p:nvSpPr>
          <p:cNvPr id="39" name="Rectangle 38">
            <a:extLst>
              <a:ext uri="{FF2B5EF4-FFF2-40B4-BE49-F238E27FC236}">
                <a16:creationId xmlns:a16="http://schemas.microsoft.com/office/drawing/2014/main" xmlns="" id="{3B33E152-E1F6-DD48-2D54-CDF12EF7084E}"/>
              </a:ext>
            </a:extLst>
          </p:cNvPr>
          <p:cNvSpPr/>
          <p:nvPr/>
        </p:nvSpPr>
        <p:spPr>
          <a:xfrm>
            <a:off x="3975661" y="3793284"/>
            <a:ext cx="2316312" cy="1542157"/>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accent1">
                    <a:lumMod val="20000"/>
                    <a:lumOff val="80000"/>
                  </a:schemeClr>
                </a:solidFill>
                <a:effectLst/>
                <a:uLnTx/>
                <a:uFillTx/>
                <a:latin typeface="Helvetica Now Text" panose="020B0504030202020204" pitchFamily="34" charset="77"/>
                <a:ea typeface="+mn-ea"/>
                <a:cs typeface="+mn-cs"/>
              </a:rPr>
              <a:t>+ 22%</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Have a transparent PBM pricing model </a:t>
            </a:r>
            <a:r>
              <a:rPr kumimoji="0" lang="en-US"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such as pass-through, acquisition or cost plus</a:t>
            </a:r>
            <a:endPar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40" name="Rectangle 39">
            <a:extLst>
              <a:ext uri="{FF2B5EF4-FFF2-40B4-BE49-F238E27FC236}">
                <a16:creationId xmlns:a16="http://schemas.microsoft.com/office/drawing/2014/main" xmlns="" id="{A63674C5-E60D-684F-9299-E0F91882900A}"/>
              </a:ext>
            </a:extLst>
          </p:cNvPr>
          <p:cNvSpPr/>
          <p:nvPr/>
        </p:nvSpPr>
        <p:spPr>
          <a:xfrm>
            <a:off x="6662439" y="3772826"/>
            <a:ext cx="2316312" cy="1542156"/>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chemeClr val="accent1"/>
                </a:solidFill>
                <a:effectLst/>
                <a:uLnTx/>
                <a:uFillTx/>
                <a:latin typeface="Helvetica Now Text" panose="020B0504030202020204" pitchFamily="34" charset="77"/>
                <a:ea typeface="+mn-ea"/>
                <a:cs typeface="+mn-cs"/>
              </a:rPr>
              <a:t>1 in 3</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Use predictive analytics to target high-risk individuals for outreach</a:t>
            </a:r>
          </a:p>
        </p:txBody>
      </p:sp>
      <p:sp>
        <p:nvSpPr>
          <p:cNvPr id="12" name="Rectangle 11">
            <a:extLst>
              <a:ext uri="{FF2B5EF4-FFF2-40B4-BE49-F238E27FC236}">
                <a16:creationId xmlns:a16="http://schemas.microsoft.com/office/drawing/2014/main" xmlns="" id="{346DCDF5-A678-42E0-D299-AD773939C517}"/>
              </a:ext>
            </a:extLst>
          </p:cNvPr>
          <p:cNvSpPr/>
          <p:nvPr/>
        </p:nvSpPr>
        <p:spPr>
          <a:xfrm>
            <a:off x="9201644" y="2637794"/>
            <a:ext cx="2606040" cy="3320859"/>
          </a:xfrm>
          <a:prstGeom prst="rect">
            <a:avLst/>
          </a:prstGeom>
          <a:solidFill>
            <a:srgbClr val="EEF6F7"/>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rtlCol="0" anchor="t"/>
          <a:lstStyle/>
          <a:p>
            <a:pPr marL="0" marR="0" lvl="0" indent="0" algn="l" defTabSz="914296" rtl="0" eaLnBrk="1" fontAlgn="auto" latinLnBrk="0" hangingPunct="1">
              <a:lnSpc>
                <a:spcPct val="100000"/>
              </a:lnSpc>
              <a:spcBef>
                <a:spcPts val="300"/>
              </a:spcBef>
              <a:spcAft>
                <a:spcPts val="300"/>
              </a:spcAft>
              <a:buClrTx/>
              <a:buSzTx/>
              <a:buFontTx/>
              <a:buNone/>
              <a:tabLst/>
              <a:defRPr/>
            </a:pPr>
            <a:endParaRPr kumimoji="0" lang="en-US" sz="115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endParaRPr>
          </a:p>
        </p:txBody>
      </p:sp>
      <p:sp>
        <p:nvSpPr>
          <p:cNvPr id="13" name="Rectangle 12">
            <a:extLst>
              <a:ext uri="{FF2B5EF4-FFF2-40B4-BE49-F238E27FC236}">
                <a16:creationId xmlns:a16="http://schemas.microsoft.com/office/drawing/2014/main" xmlns="" id="{EAEBCB4E-F091-E1E9-DD52-E21ED890324C}"/>
              </a:ext>
            </a:extLst>
          </p:cNvPr>
          <p:cNvSpPr/>
          <p:nvPr/>
        </p:nvSpPr>
        <p:spPr>
          <a:xfrm>
            <a:off x="9346508" y="3788993"/>
            <a:ext cx="2316312" cy="1542156"/>
          </a:xfrm>
          <a:prstGeom prst="rect">
            <a:avLst/>
          </a:prstGeom>
          <a:solidFill>
            <a:srgbClr val="26283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274320" bIns="0" rtlCol="0" anchor="t"/>
          <a:lstStyle/>
          <a:p>
            <a:pPr marL="0" marR="0" lvl="0" indent="0" algn="l" defTabSz="914296"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EB0017">
                    <a:lumMod val="20000"/>
                    <a:lumOff val="80000"/>
                  </a:srgbClr>
                </a:solidFill>
                <a:effectLst/>
                <a:uLnTx/>
                <a:uFillTx/>
                <a:latin typeface="Helvetica Now Text" panose="020B0504030202020204" pitchFamily="34" charset="77"/>
                <a:ea typeface="+mn-ea"/>
                <a:cs typeface="+mn-cs"/>
              </a:rPr>
              <a:t>40%</a:t>
            </a:r>
          </a:p>
          <a:p>
            <a:pPr marL="0" marR="0" lvl="0" indent="0" algn="l" defTabSz="91429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Will receive a cancer diagnosis in their lifetime</a:t>
            </a:r>
          </a:p>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IN" sz="11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endParaRPr>
          </a:p>
        </p:txBody>
      </p:sp>
      <p:sp>
        <p:nvSpPr>
          <p:cNvPr id="15" name="Subtitle 2">
            <a:extLst>
              <a:ext uri="{FF2B5EF4-FFF2-40B4-BE49-F238E27FC236}">
                <a16:creationId xmlns:a16="http://schemas.microsoft.com/office/drawing/2014/main" xmlns="" id="{E34F0875-9AD8-C1D9-50B8-B18C171E8F61}"/>
              </a:ext>
            </a:extLst>
          </p:cNvPr>
          <p:cNvSpPr txBox="1">
            <a:spLocks/>
          </p:cNvSpPr>
          <p:nvPr/>
        </p:nvSpPr>
        <p:spPr>
          <a:xfrm>
            <a:off x="1135111" y="1226294"/>
            <a:ext cx="10663187" cy="329264"/>
          </a:xfrm>
          <a:prstGeom prst="rect">
            <a:avLst/>
          </a:prstGeom>
          <a:noFill/>
        </p:spPr>
        <p:txBody>
          <a:bodyPr/>
          <a:lstStyle>
            <a:lvl1pPr marL="0" indent="0" algn="l" defTabSz="914298" rtl="0" eaLnBrk="1" latinLnBrk="0" hangingPunct="1">
              <a:lnSpc>
                <a:spcPct val="100000"/>
              </a:lnSpc>
              <a:spcBef>
                <a:spcPts val="0"/>
              </a:spcBef>
              <a:spcAft>
                <a:spcPts val="700"/>
              </a:spcAft>
              <a:buFont typeface="Arial" panose="020B0604020202020204" pitchFamily="34" charset="0"/>
              <a:buNone/>
              <a:tabLst/>
              <a:defRPr sz="1500" b="1" i="0" kern="1200">
                <a:solidFill>
                  <a:schemeClr val="tx1"/>
                </a:solidFill>
                <a:latin typeface="Helvetica Now Text" panose="020B0504030202020204" pitchFamily="34" charset="77"/>
                <a:ea typeface="+mn-ea"/>
                <a:cs typeface="+mn-cs"/>
              </a:defRPr>
            </a:lvl1pPr>
            <a:lvl2pPr marL="0" indent="0" algn="l" defTabSz="914298" rtl="0" eaLnBrk="1" latinLnBrk="0" hangingPunct="1">
              <a:lnSpc>
                <a:spcPct val="117000"/>
              </a:lnSpc>
              <a:spcBef>
                <a:spcPts val="0"/>
              </a:spcBef>
              <a:spcAft>
                <a:spcPts val="500"/>
              </a:spcAft>
              <a:buFont typeface="Arial" panose="020B0604020202020204" pitchFamily="34" charset="0"/>
              <a:buNone/>
              <a:tabLst/>
              <a:defRPr sz="1200" b="0" i="0" kern="1200">
                <a:solidFill>
                  <a:schemeClr val="tx1"/>
                </a:solidFill>
                <a:latin typeface="Helvetica Now Text" panose="020B0504030202020204" pitchFamily="34" charset="77"/>
                <a:ea typeface="+mn-ea"/>
                <a:cs typeface="+mn-cs"/>
              </a:defRPr>
            </a:lvl2pPr>
            <a:lvl3pPr marL="126992" indent="-126992" algn="l" defTabSz="914298" rtl="0" eaLnBrk="1" latinLnBrk="0" hangingPunct="1">
              <a:lnSpc>
                <a:spcPct val="117000"/>
              </a:lnSpc>
              <a:spcBef>
                <a:spcPts val="0"/>
              </a:spcBef>
              <a:buClr>
                <a:schemeClr val="tx1"/>
              </a:buClr>
              <a:buFont typeface="Helvetica Neue Condensed Bold" panose="02000503000000020004" pitchFamily="2" charset="0"/>
              <a:buChar char="•"/>
              <a:tabLst/>
              <a:defRPr sz="1200" b="0" i="0" kern="1200">
                <a:solidFill>
                  <a:schemeClr val="tx1"/>
                </a:solidFill>
                <a:latin typeface="Helvetica Now Text" panose="020B0504030202020204" pitchFamily="34" charset="77"/>
                <a:ea typeface="+mn-ea"/>
                <a:cs typeface="+mn-cs"/>
              </a:defRPr>
            </a:lvl3pPr>
            <a:lvl4pPr marL="260588" indent="-126992" algn="l" defTabSz="914298" rtl="0" eaLnBrk="1" latinLnBrk="0" hangingPunct="1">
              <a:lnSpc>
                <a:spcPct val="117000"/>
              </a:lnSpc>
              <a:spcBef>
                <a:spcPts val="0"/>
              </a:spcBef>
              <a:buClr>
                <a:schemeClr val="tx1"/>
              </a:buClr>
              <a:buSzPct val="80000"/>
              <a:buFont typeface="System Font Regular"/>
              <a:buChar char="○"/>
              <a:tabLst/>
              <a:defRPr sz="1200" b="0" i="0" kern="1200">
                <a:solidFill>
                  <a:schemeClr val="tx1"/>
                </a:solidFill>
                <a:latin typeface="Helvetica Now Text" panose="020B0504030202020204" pitchFamily="34" charset="77"/>
                <a:ea typeface="+mn-ea"/>
                <a:cs typeface="+mn-cs"/>
              </a:defRPr>
            </a:lvl4pPr>
            <a:lvl5pPr marL="457172" indent="-190488"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5pPr>
            <a:lvl6pPr marL="599720" indent="-133343" algn="l" defTabSz="914298" rtl="0" eaLnBrk="1" latinLnBrk="0" hangingPunct="1">
              <a:lnSpc>
                <a:spcPct val="117000"/>
              </a:lnSpc>
              <a:spcBef>
                <a:spcPts val="0"/>
              </a:spcBef>
              <a:buClr>
                <a:schemeClr val="tx1"/>
              </a:buClr>
              <a:buFont typeface="System Font Regular"/>
              <a:buChar char="–"/>
              <a:tabLst/>
              <a:defRPr sz="1200" b="0" i="0" kern="1200">
                <a:solidFill>
                  <a:schemeClr val="tx1"/>
                </a:solidFill>
                <a:latin typeface="Helvetica Now Text" panose="020B0504030202020204" pitchFamily="34" charset="77"/>
                <a:ea typeface="+mn-ea"/>
                <a:cs typeface="+mn-cs"/>
              </a:defRPr>
            </a:lvl6pPr>
            <a:lvl7pPr marL="228586"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7pPr>
            <a:lvl8pPr marL="365737"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8pPr>
            <a:lvl9pPr marL="502889" indent="-228586" algn="l" defTabSz="914298" rtl="0" eaLnBrk="1" latinLnBrk="0" hangingPunct="1">
              <a:lnSpc>
                <a:spcPct val="117000"/>
              </a:lnSpc>
              <a:spcBef>
                <a:spcPts val="0"/>
              </a:spcBef>
              <a:buFont typeface="+mj-lt"/>
              <a:buAutoNum type="arabicPeriod"/>
              <a:tabLst/>
              <a:defRPr sz="1200" b="0" i="0" kern="1200">
                <a:solidFill>
                  <a:schemeClr val="tx1"/>
                </a:solidFill>
                <a:latin typeface="Helvetica Now Text" panose="020B0504030202020204" pitchFamily="34" charset="77"/>
                <a:ea typeface="+mn-ea"/>
                <a:cs typeface="+mn-cs"/>
              </a:defRPr>
            </a:lvl9pPr>
          </a:lstStyle>
          <a:p>
            <a:pPr marL="0" marR="0" lvl="0" indent="0" algn="l" defTabSz="914298"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Helvetica Now Text" panose="020B0504030202020204" pitchFamily="34" charset="0"/>
                <a:ea typeface="+mn-ea"/>
                <a:cs typeface="+mn-cs"/>
              </a:rPr>
              <a:t>While many employers are not ready for bold moves, some are taking steps to future proof their benefits strategy</a:t>
            </a:r>
          </a:p>
        </p:txBody>
      </p:sp>
      <p:sp>
        <p:nvSpPr>
          <p:cNvPr id="5" name="Arrow: Left-Right 4">
            <a:extLst>
              <a:ext uri="{FF2B5EF4-FFF2-40B4-BE49-F238E27FC236}">
                <a16:creationId xmlns:a16="http://schemas.microsoft.com/office/drawing/2014/main" xmlns="" id="{F6E228AD-E669-1682-E0F5-D3742864599E}"/>
              </a:ext>
            </a:extLst>
          </p:cNvPr>
          <p:cNvSpPr/>
          <p:nvPr/>
        </p:nvSpPr>
        <p:spPr>
          <a:xfrm>
            <a:off x="1294303" y="5423954"/>
            <a:ext cx="10368517" cy="590479"/>
          </a:xfrm>
          <a:prstGeom prst="leftRightArrow">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AI an emerging tool to advance these strategies</a:t>
            </a:r>
          </a:p>
        </p:txBody>
      </p:sp>
      <p:sp>
        <p:nvSpPr>
          <p:cNvPr id="3" name="TextBox 2">
            <a:extLst>
              <a:ext uri="{FF2B5EF4-FFF2-40B4-BE49-F238E27FC236}">
                <a16:creationId xmlns:a16="http://schemas.microsoft.com/office/drawing/2014/main" xmlns="" id="{108300C0-A5D1-3B0C-965A-CD0501D7EB52}"/>
              </a:ext>
            </a:extLst>
          </p:cNvPr>
          <p:cNvSpPr txBox="1"/>
          <p:nvPr/>
        </p:nvSpPr>
        <p:spPr>
          <a:xfrm>
            <a:off x="1147813" y="6566191"/>
            <a:ext cx="1765824" cy="157763"/>
          </a:xfrm>
          <a:prstGeom prst="rect">
            <a:avLst/>
          </a:prstGeom>
          <a:noFill/>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Helvetica Now Text" panose="020B0504030202020204" pitchFamily="34" charset="77"/>
                <a:ea typeface="+mn-ea"/>
                <a:cs typeface="+mn-cs"/>
              </a:rPr>
              <a:t>Source:  Aon 2026 Health Survey</a:t>
            </a:r>
          </a:p>
        </p:txBody>
      </p:sp>
      <p:sp>
        <p:nvSpPr>
          <p:cNvPr id="7" name="TextBox 6">
            <a:extLst>
              <a:ext uri="{FF2B5EF4-FFF2-40B4-BE49-F238E27FC236}">
                <a16:creationId xmlns:a16="http://schemas.microsoft.com/office/drawing/2014/main" xmlns="" id="{8C57F5E2-2A23-F44A-0886-6BCC7D9E63F3}"/>
              </a:ext>
            </a:extLst>
          </p:cNvPr>
          <p:cNvSpPr txBox="1"/>
          <p:nvPr/>
        </p:nvSpPr>
        <p:spPr>
          <a:xfrm>
            <a:off x="5553364" y="6289294"/>
            <a:ext cx="3513221" cy="276897"/>
          </a:xfrm>
          <a:prstGeom prst="rect">
            <a:avLst/>
          </a:prstGeom>
          <a:noFill/>
          <a:ln>
            <a:solidFill>
              <a:schemeClr val="accent2">
                <a:lumMod val="20000"/>
                <a:lumOff val="80000"/>
              </a:schemeClr>
            </a:solidFill>
          </a:ln>
        </p:spPr>
        <p:txBody>
          <a:bodyPr wrap="square" lIns="0" tIns="0" rIns="0" bIns="0" rtlCol="0">
            <a:noAutofit/>
          </a:bodyPr>
          <a:lstStyle/>
          <a:p>
            <a:pPr marL="0" marR="0" lvl="0" indent="0" algn="l" defTabSz="914400" rtl="0" eaLnBrk="1" fontAlgn="auto" latinLnBrk="0" hangingPunct="1">
              <a:lnSpc>
                <a:spcPct val="117000"/>
              </a:lnSpc>
              <a:spcBef>
                <a:spcPts val="0"/>
              </a:spcBef>
              <a:spcAft>
                <a:spcPts val="1000"/>
              </a:spcAft>
              <a:buClrTx/>
              <a:buSzTx/>
              <a:buFontTx/>
              <a:buNone/>
              <a:tabLst/>
              <a:defRPr/>
            </a:pPr>
            <a:r>
              <a:rPr kumimoji="0" lang="en-US" sz="1400" b="1" i="0" u="none" strike="noStrike" kern="1200" cap="none" spc="0" normalizeH="0" baseline="0" noProof="0" dirty="0">
                <a:ln>
                  <a:noFill/>
                </a:ln>
                <a:solidFill>
                  <a:srgbClr val="82939A">
                    <a:lumMod val="20000"/>
                    <a:lumOff val="80000"/>
                  </a:srgbClr>
                </a:solidFill>
                <a:effectLst/>
                <a:uLnTx/>
                <a:uFillTx/>
                <a:latin typeface="Helvetica Now Text" panose="020B0504030202020204" pitchFamily="34" charset="77"/>
                <a:ea typeface="+mn-ea"/>
                <a:cs typeface="+mn-cs"/>
              </a:rPr>
              <a:t>Vendor Accountability</a:t>
            </a:r>
          </a:p>
        </p:txBody>
      </p:sp>
      <p:sp>
        <p:nvSpPr>
          <p:cNvPr id="8" name="Left Brace 7">
            <a:extLst>
              <a:ext uri="{FF2B5EF4-FFF2-40B4-BE49-F238E27FC236}">
                <a16:creationId xmlns:a16="http://schemas.microsoft.com/office/drawing/2014/main" xmlns="" id="{5CD1C768-09AC-80A1-11D1-2A4488C2E156}"/>
              </a:ext>
            </a:extLst>
          </p:cNvPr>
          <p:cNvSpPr/>
          <p:nvPr/>
        </p:nvSpPr>
        <p:spPr>
          <a:xfrm rot="16200000">
            <a:off x="6260822" y="1854296"/>
            <a:ext cx="207768" cy="8686799"/>
          </a:xfrm>
          <a:prstGeom prst="leftBrace">
            <a:avLst/>
          </a:prstGeom>
          <a:noFill/>
          <a:ln w="25400">
            <a:solidFill>
              <a:schemeClr val="accent2">
                <a:lumMod val="20000"/>
                <a:lumOff val="80000"/>
              </a:schemeClr>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2939A">
                  <a:lumMod val="20000"/>
                  <a:lumOff val="80000"/>
                </a:srgbClr>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xmlns="" id="{055D1F02-7E1E-5929-7026-691520C7635F}"/>
              </a:ext>
            </a:extLst>
          </p:cNvPr>
          <p:cNvSpPr/>
          <p:nvPr/>
        </p:nvSpPr>
        <p:spPr>
          <a:xfrm>
            <a:off x="1135111" y="1957463"/>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Stop Paying More for Less: Steer to Care That Delivers</a:t>
            </a:r>
          </a:p>
        </p:txBody>
      </p:sp>
      <p:sp>
        <p:nvSpPr>
          <p:cNvPr id="9" name="Rectangle 8">
            <a:extLst>
              <a:ext uri="{FF2B5EF4-FFF2-40B4-BE49-F238E27FC236}">
                <a16:creationId xmlns:a16="http://schemas.microsoft.com/office/drawing/2014/main" xmlns="" id="{ED8E6031-DFF9-3331-80A4-AE554B8E7391}"/>
              </a:ext>
            </a:extLst>
          </p:cNvPr>
          <p:cNvSpPr/>
          <p:nvPr/>
        </p:nvSpPr>
        <p:spPr>
          <a:xfrm>
            <a:off x="3833506"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Now Text" panose="020B0504030202020204" pitchFamily="34" charset="77"/>
                <a:ea typeface="+mn-ea"/>
                <a:cs typeface="+mn-cs"/>
              </a:rPr>
              <a:t>Transform Pharmacy: Unlock Cost, Quality, and Value</a:t>
            </a:r>
          </a:p>
        </p:txBody>
      </p:sp>
      <p:sp>
        <p:nvSpPr>
          <p:cNvPr id="10" name="Rectangle 9">
            <a:extLst>
              <a:ext uri="{FF2B5EF4-FFF2-40B4-BE49-F238E27FC236}">
                <a16:creationId xmlns:a16="http://schemas.microsoft.com/office/drawing/2014/main" xmlns="" id="{2816DDEE-A752-7080-CCAA-2B4919951DC7}"/>
              </a:ext>
            </a:extLst>
          </p:cNvPr>
          <p:cNvSpPr/>
          <p:nvPr/>
        </p:nvSpPr>
        <p:spPr>
          <a:xfrm>
            <a:off x="6517575" y="1933559"/>
            <a:ext cx="2606040" cy="166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Target the Costliest: Proactively Manage High‑Cost Individuals</a:t>
            </a:r>
          </a:p>
        </p:txBody>
      </p:sp>
      <p:sp>
        <p:nvSpPr>
          <p:cNvPr id="11" name="Rectangle 10">
            <a:extLst>
              <a:ext uri="{FF2B5EF4-FFF2-40B4-BE49-F238E27FC236}">
                <a16:creationId xmlns:a16="http://schemas.microsoft.com/office/drawing/2014/main" xmlns="" id="{F0179A5A-2739-1E2A-5A48-FF1B782921BA}"/>
              </a:ext>
            </a:extLst>
          </p:cNvPr>
          <p:cNvSpPr/>
          <p:nvPr/>
        </p:nvSpPr>
        <p:spPr>
          <a:xfrm>
            <a:off x="9201644" y="1933559"/>
            <a:ext cx="2606040" cy="16665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Now Text" panose="020B0504030202020204" pitchFamily="34" charset="77"/>
                <a:ea typeface="+mn-ea"/>
                <a:cs typeface="+mn-cs"/>
              </a:rPr>
              <a:t>Deliver Wellbeing That Works: Reduce  Real-World Barriers to Health</a:t>
            </a:r>
          </a:p>
        </p:txBody>
      </p:sp>
    </p:spTree>
    <p:extLst>
      <p:ext uri="{BB962C8B-B14F-4D97-AF65-F5344CB8AC3E}">
        <p14:creationId xmlns:p14="http://schemas.microsoft.com/office/powerpoint/2010/main" val="5706580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RIGINAL_WIDTH" val="1511.127"/>
  <p:tag name="ORIGINAL_HEIGHT" val="74.89213"/>
</p:tagLst>
</file>

<file path=ppt/tags/tag2.xml><?xml version="1.0" encoding="utf-8"?>
<p:tagLst xmlns:a="http://schemas.openxmlformats.org/drawingml/2006/main" xmlns:r="http://schemas.openxmlformats.org/officeDocument/2006/relationships" xmlns:p="http://schemas.openxmlformats.org/presentationml/2006/main">
  <p:tag name="ORIGINAL_WIDTH" val="236.7987"/>
  <p:tag name="ORIGINAL_HEIGHT" val="86.5078"/>
</p:tagLst>
</file>

<file path=ppt/tags/tag3.xml><?xml version="1.0" encoding="utf-8"?>
<p:tagLst xmlns:a="http://schemas.openxmlformats.org/drawingml/2006/main" xmlns:r="http://schemas.openxmlformats.org/officeDocument/2006/relationships" xmlns:p="http://schemas.openxmlformats.org/presentationml/2006/main">
  <p:tag name="ORIGINAL_WIDTH" val="443.1408"/>
  <p:tag name="ORIGINAL_HEIGHT" val="30.17842"/>
</p:tagLst>
</file>

<file path=ppt/tags/tag4.xml><?xml version="1.0" encoding="utf-8"?>
<p:tagLst xmlns:a="http://schemas.openxmlformats.org/drawingml/2006/main" xmlns:r="http://schemas.openxmlformats.org/officeDocument/2006/relationships" xmlns:p="http://schemas.openxmlformats.org/presentationml/2006/main">
  <p:tag name="ORIGINAL_WIDTH" val="412.5996"/>
  <p:tag name="ORIGINAL_HEIGHT" val="33.51921"/>
</p:tagLst>
</file>

<file path=ppt/theme/theme1.xml><?xml version="1.0" encoding="utf-8"?>
<a:theme xmlns:a="http://schemas.openxmlformats.org/drawingml/2006/main" name="4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1200" dirty="0"/>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Gray_01">
      <a:srgbClr val="262836"/>
    </a:custClr>
    <a:custClr name="Gray_02">
      <a:srgbClr val="46535E"/>
    </a:custClr>
    <a:custClr name="Gray_03">
      <a:srgbClr val="5D6D78"/>
    </a:custClr>
    <a:custClr name="Gray_04">
      <a:srgbClr val="82939A"/>
    </a:custClr>
    <a:custClr name="Gray_05">
      <a:srgbClr val="ACC0C4"/>
    </a:custClr>
    <a:custClr name="Gray_06">
      <a:srgbClr val="CDDBDE"/>
    </a:custClr>
    <a:custClr name="Gray_07">
      <a:srgbClr val="E5EFF0"/>
    </a:custClr>
    <a:custClr name="Gray_08">
      <a:srgbClr val="EEF6F7"/>
    </a:custClr>
    <a:custClr name="Gray_09">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 Ppt 2021" id="{140F9D96-B069-E842-86E1-C4A975DAF667}" vid="{4981C25D-2C13-AB4D-A047-FB75E559A562}"/>
    </a:ext>
  </a:extLst>
</a:theme>
</file>

<file path=ppt/theme/theme2.xml><?xml version="1.0" encoding="utf-8"?>
<a:theme xmlns:a="http://schemas.openxmlformats.org/drawingml/2006/main" name="2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b="0" i="0" dirty="0">
            <a:solidFill>
              <a:schemeClr val="tx2"/>
            </a:solidFill>
            <a:latin typeface="Helvetica Now Text" panose="020B0504030202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400" b="0" i="0" dirty="0" err="1">
            <a:solidFill>
              <a:schemeClr val="tx1"/>
            </a:solidFill>
            <a:latin typeface="Helvetica Now Text" panose="020B0504030202020204" pitchFamily="34" charset="77"/>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Presentation1" id="{30E475AD-ED4F-473C-95D2-D9BC8F650883}" vid="{F15B2BEA-FDF8-40E1-A3E8-C63AEF5813D2}"/>
    </a:ext>
  </a:extLst>
</a:theme>
</file>

<file path=ppt/theme/theme3.xml><?xml version="1.0" encoding="utf-8"?>
<a:theme xmlns:a="http://schemas.openxmlformats.org/drawingml/2006/main" name="5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b="0" i="0" dirty="0">
            <a:solidFill>
              <a:schemeClr val="tx2"/>
            </a:solidFill>
            <a:latin typeface="Helvetica Now Text" panose="020B0504030202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400" b="0" i="0" dirty="0" err="1">
            <a:solidFill>
              <a:schemeClr val="tx1"/>
            </a:solidFill>
            <a:latin typeface="Helvetica Now Text" panose="020B0504030202020204" pitchFamily="34" charset="77"/>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_Ppt_16x9 2021-Nov-24" id="{7B64ADC3-AC29-9A44-9AF7-1440E7142111}" vid="{78CE2BC5-DA0D-264F-9D53-B684DA2836F2}"/>
    </a:ext>
  </a:extLst>
</a:theme>
</file>

<file path=ppt/theme/theme4.xml><?xml version="1.0" encoding="utf-8"?>
<a:theme xmlns:a="http://schemas.openxmlformats.org/drawingml/2006/main" name="1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b="0" i="0" dirty="0">
            <a:solidFill>
              <a:schemeClr val="tx2"/>
            </a:solidFill>
            <a:latin typeface="Helvetica Now Text" panose="020B0504030202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400" b="0" i="0" dirty="0" err="1">
            <a:solidFill>
              <a:schemeClr val="tx1"/>
            </a:solidFill>
            <a:latin typeface="Helvetica Now Text" panose="020B0504030202020204" pitchFamily="34" charset="77"/>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169_ppt_template_update_Mar_2024" id="{C3B93A95-8524-FA48-AD4F-295639BDAE7D}" vid="{13FDC25D-8001-EA45-BE4B-9B32294F8943}"/>
    </a:ext>
  </a:extLst>
</a:theme>
</file>

<file path=ppt/theme/theme5.xml><?xml version="1.0" encoding="utf-8"?>
<a:theme xmlns:a="http://schemas.openxmlformats.org/drawingml/2006/main" name="6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b="0" i="0" dirty="0">
            <a:solidFill>
              <a:schemeClr val="tx2"/>
            </a:solidFill>
            <a:latin typeface="Helvetica Now Text" panose="020B0504030202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400" b="0" i="0" dirty="0" err="1">
            <a:solidFill>
              <a:schemeClr val="tx1"/>
            </a:solidFill>
            <a:latin typeface="Helvetica Now Text" panose="020B0504030202020204" pitchFamily="34" charset="77"/>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_Ppt_16x9 2021-Nov-24" id="{7B64ADC3-AC29-9A44-9AF7-1440E7142111}" vid="{78CE2BC5-DA0D-264F-9D53-B684DA2836F2}"/>
    </a:ext>
  </a:extLst>
</a:theme>
</file>

<file path=ppt/theme/theme6.xml><?xml version="1.0" encoding="utf-8"?>
<a:theme xmlns:a="http://schemas.openxmlformats.org/drawingml/2006/main" name="New Brand Temp">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New Brand">
      <a:majorFont>
        <a:latin typeface="Helvetica Now Text Medium"/>
        <a:ea typeface=""/>
        <a:cs typeface=""/>
      </a:majorFont>
      <a:minorFont>
        <a:latin typeface="Helvetica No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EF6F7">
            <a:alpha val="63922"/>
          </a:srgbClr>
        </a:solidFill>
        <a:ln>
          <a:solidFill>
            <a:schemeClr val="tx1"/>
          </a:solidFill>
        </a:ln>
      </a:spPr>
      <a:bodyPr rtlCol="0" anchor="ctr"/>
      <a:lstStyle>
        <a:defPPr algn="ctr">
          <a:defRPr sz="30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000" dirty="0" err="1">
            <a:solidFill>
              <a:schemeClr val="tx2"/>
            </a:solidFill>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Gray_01">
      <a:srgbClr val="262836"/>
    </a:custClr>
    <a:custClr name="Gray_02">
      <a:srgbClr val="46535E"/>
    </a:custClr>
    <a:custClr name="Gray_03">
      <a:srgbClr val="5D6D78"/>
    </a:custClr>
    <a:custClr name="Gray_04">
      <a:srgbClr val="82939A"/>
    </a:custClr>
    <a:custClr name="Gray_05">
      <a:srgbClr val="ACC0C4"/>
    </a:custClr>
    <a:custClr name="Gray_06">
      <a:srgbClr val="CDDBDE"/>
    </a:custClr>
    <a:custClr name="Gray_07">
      <a:srgbClr val="E5EFF0"/>
    </a:custClr>
    <a:custClr name="Gray_08">
      <a:srgbClr val="EEF6F7"/>
    </a:custClr>
    <a:custClr name="Gray_09">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New Brand Temp" id="{FD2736EF-052D-4B4D-A260-BEE8AADB549C}" vid="{9C886695-BF2C-4BEC-8D93-B858980D7030}"/>
    </a:ext>
  </a:extLst>
</a:theme>
</file>

<file path=ppt/theme/theme7.xml><?xml version="1.0" encoding="utf-8"?>
<a:theme xmlns:a="http://schemas.openxmlformats.org/drawingml/2006/main" name="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b="0" i="0" dirty="0">
            <a:solidFill>
              <a:schemeClr val="tx2"/>
            </a:solidFill>
            <a:latin typeface="Helvetica Now Text" panose="020B0504030202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400" b="0" i="0" dirty="0" err="1">
            <a:solidFill>
              <a:schemeClr val="tx1"/>
            </a:solidFill>
            <a:latin typeface="Helvetica Now Text" panose="020B0504030202020204" pitchFamily="34" charset="77"/>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_Ppt_16x9 2021-Nov-24" id="{7B64ADC3-AC29-9A44-9AF7-1440E7142111}" vid="{78CE2BC5-DA0D-264F-9D53-B684DA2836F2}"/>
    </a:ext>
  </a:extLst>
</a:theme>
</file>

<file path=ppt/theme/theme8.xml><?xml version="1.0" encoding="utf-8"?>
<a:theme xmlns:a="http://schemas.openxmlformats.org/drawingml/2006/main" name="3_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b="0" i="0" dirty="0">
            <a:solidFill>
              <a:schemeClr val="tx2"/>
            </a:solidFill>
            <a:latin typeface="Helvetica Now Text" panose="020B0504030202020204" pitchFamily="34"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400" b="0" i="0" dirty="0" err="1">
            <a:solidFill>
              <a:schemeClr val="tx1"/>
            </a:solidFill>
            <a:latin typeface="Helvetica Now Text" panose="020B0504030202020204" pitchFamily="34" charset="77"/>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Navy_01">
      <a:srgbClr val="262836"/>
    </a:custClr>
    <a:custClr name="Gray_01">
      <a:srgbClr val="46535E"/>
    </a:custClr>
    <a:custClr name="Gray_02">
      <a:srgbClr val="5D6D78"/>
    </a:custClr>
    <a:custClr name="Gray_03">
      <a:srgbClr val="82939A"/>
    </a:custClr>
    <a:custClr name="Gray_04">
      <a:srgbClr val="ACC0C4"/>
    </a:custClr>
    <a:custClr name="Gray_05">
      <a:srgbClr val="CDDBDE"/>
    </a:custClr>
    <a:custClr name="Gray_06">
      <a:srgbClr val="E5EFF0"/>
    </a:custClr>
    <a:custClr name="Gray_07">
      <a:srgbClr val="EEF6F7"/>
    </a:custClr>
    <a:custClr name="Gray_08">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name="Aon_Ppt_16x9 2021-Nov-24" id="{7B64ADC3-AC29-9A44-9AF7-1440E7142111}" vid="{78CE2BC5-DA0D-264F-9D53-B684DA2836F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on Brand">
    <a:majorFont>
      <a:latin typeface="Helvetica Now Text"/>
      <a:ea typeface=""/>
      <a:cs typeface=""/>
    </a:majorFont>
    <a:minorFont>
      <a:latin typeface="Helvetica No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453</TotalTime>
  <Words>4233</Words>
  <Application>Microsoft Office PowerPoint</Application>
  <PresentationFormat>Widescreen</PresentationFormat>
  <Paragraphs>567</Paragraphs>
  <Slides>22</Slides>
  <Notes>20</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22</vt:i4>
      </vt:variant>
    </vt:vector>
  </HeadingPairs>
  <TitlesOfParts>
    <vt:vector size="48" baseType="lpstr">
      <vt:lpstr>ＭＳ Ｐゴシック</vt:lpstr>
      <vt:lpstr>Aptos</vt:lpstr>
      <vt:lpstr>Arial</vt:lpstr>
      <vt:lpstr>Bookman Old Style</vt:lpstr>
      <vt:lpstr>Calibri</vt:lpstr>
      <vt:lpstr>Corbel</vt:lpstr>
      <vt:lpstr>Helvetica Neue</vt:lpstr>
      <vt:lpstr>Helvetica Neue Condensed Bold</vt:lpstr>
      <vt:lpstr>Helvetica Now Display</vt:lpstr>
      <vt:lpstr>Helvetica Now Text</vt:lpstr>
      <vt:lpstr>Helvetica Now Text </vt:lpstr>
      <vt:lpstr>Helvetica Now Text Light</vt:lpstr>
      <vt:lpstr>Helvetica Now Text Medium</vt:lpstr>
      <vt:lpstr>Segoe UI</vt:lpstr>
      <vt:lpstr>Symbol</vt:lpstr>
      <vt:lpstr>System Font Regular</vt:lpstr>
      <vt:lpstr>Times New Roman</vt:lpstr>
      <vt:lpstr>Wingdings</vt:lpstr>
      <vt:lpstr>4_Office Theme</vt:lpstr>
      <vt:lpstr>2_Office Theme</vt:lpstr>
      <vt:lpstr>5_Office Theme</vt:lpstr>
      <vt:lpstr>1_Office Theme</vt:lpstr>
      <vt:lpstr>6_Office Theme</vt:lpstr>
      <vt:lpstr>New Brand Temp</vt:lpstr>
      <vt:lpstr>Office Theme</vt:lpstr>
      <vt:lpstr>3_Office Theme</vt:lpstr>
      <vt:lpstr>PowerPoint Presentation</vt:lpstr>
      <vt:lpstr>It’s Time to Look Beyond Traditional Levers to Deliver Better Health at Better Cost</vt:lpstr>
      <vt:lpstr>It’s Time to Look Beyond Traditional Levers to Deliver Better Health at Better Cost</vt:lpstr>
      <vt:lpstr>Identifying high value requires looking beyond the facility level</vt:lpstr>
      <vt:lpstr>PowerPoint Presentation</vt:lpstr>
      <vt:lpstr>Navigation Vendors Offer Many Operating Models</vt:lpstr>
      <vt:lpstr>It’s Time to Look Beyond Traditional Levers to Deliver Better Health at Better Cost</vt:lpstr>
      <vt:lpstr>PowerPoint Presentation</vt:lpstr>
      <vt:lpstr>It’s Time to Look Beyond Traditional Levers to Deliver Better Health at Better Cost</vt:lpstr>
      <vt:lpstr>Top Trends Fueling Increased High-Cost Claimants</vt:lpstr>
      <vt:lpstr>PowerPoint Presentation</vt:lpstr>
      <vt:lpstr>It’s Time to Look Beyond Traditional Levers to Deliver Better Health at Better Cost</vt:lpstr>
      <vt:lpstr>Headlines Keeping Leaders Awake </vt:lpstr>
      <vt:lpstr>Growing Emphasis on Cancer Screening and Early Identification</vt:lpstr>
      <vt:lpstr>It’s Time to Look Beyond Traditional Levers to Deliver Better Health at Better Cost</vt:lpstr>
      <vt:lpstr>PowerPoint Presentation</vt:lpstr>
      <vt:lpstr>ROI, Engagement, and Experience Lead Vendor Evaluation Criteria</vt:lpstr>
      <vt:lpstr>Legal Disclaimer</vt:lpstr>
      <vt:lpstr>PowerPoint Presentation</vt:lpstr>
      <vt:lpstr>PowerPoint Presentation</vt:lpstr>
      <vt:lpstr>More Employers Are Focusing On Strategies To Steer Employees to High Value Care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Kay Dykes</dc:creator>
  <cp:lastModifiedBy>theohlsons</cp:lastModifiedBy>
  <cp:revision>2</cp:revision>
  <dcterms:created xsi:type="dcterms:W3CDTF">2026-05-04T13:15:53Z</dcterms:created>
  <dcterms:modified xsi:type="dcterms:W3CDTF">2026-07-15T16:39:07Z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043f10a-881e-4653-a55e-02ca2cc829dc_Enabled">
    <vt:lpwstr>true</vt:lpwstr>
  </property>
  <property fmtid="{D5CDD505-2E9C-101B-9397-08002B2CF9AE}" pid="3" name="MSIP_Label_9043f10a-881e-4653-a55e-02ca2cc829dc_SetDate">
    <vt:lpwstr>2026-05-04T14:59:49Z</vt:lpwstr>
  </property>
  <property fmtid="{D5CDD505-2E9C-101B-9397-08002B2CF9AE}" pid="4" name="MSIP_Label_9043f10a-881e-4653-a55e-02ca2cc829dc_Method">
    <vt:lpwstr>Standard</vt:lpwstr>
  </property>
  <property fmtid="{D5CDD505-2E9C-101B-9397-08002B2CF9AE}" pid="5" name="MSIP_Label_9043f10a-881e-4653-a55e-02ca2cc829dc_Name">
    <vt:lpwstr>ADC_class_200</vt:lpwstr>
  </property>
  <property fmtid="{D5CDD505-2E9C-101B-9397-08002B2CF9AE}" pid="6" name="MSIP_Label_9043f10a-881e-4653-a55e-02ca2cc829dc_SiteId">
    <vt:lpwstr>94cfddbc-0627-494a-ad7a-29aea3aea832</vt:lpwstr>
  </property>
  <property fmtid="{D5CDD505-2E9C-101B-9397-08002B2CF9AE}" pid="7" name="MSIP_Label_9043f10a-881e-4653-a55e-02ca2cc829dc_ActionId">
    <vt:lpwstr>8fbd0ee5-9495-40b7-ad5f-04ee0a0195fc</vt:lpwstr>
  </property>
  <property fmtid="{D5CDD505-2E9C-101B-9397-08002B2CF9AE}" pid="8" name="MSIP_Label_9043f10a-881e-4653-a55e-02ca2cc829dc_ContentBits">
    <vt:lpwstr>0</vt:lpwstr>
  </property>
  <property fmtid="{D5CDD505-2E9C-101B-9397-08002B2CF9AE}" pid="9" name="MSIP_Label_9043f10a-881e-4653-a55e-02ca2cc829dc_Tag">
    <vt:lpwstr>10, 3, 0, 1</vt:lpwstr>
  </property>
</Properties>
</file>